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1325" y="6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VYANSH SHUKLA" userId="0f946d32b96dcead" providerId="LiveId" clId="{4AB0E7B3-89CD-4B6C-95C6-A6D9F90C28B7}"/>
    <pc:docChg chg="modSld">
      <pc:chgData name="DIVYANSH SHUKLA" userId="0f946d32b96dcead" providerId="LiveId" clId="{4AB0E7B3-89CD-4B6C-95C6-A6D9F90C28B7}" dt="2024-03-13T02:57:38.481" v="39" actId="14100"/>
      <pc:docMkLst>
        <pc:docMk/>
      </pc:docMkLst>
      <pc:sldChg chg="addSp modSp mod">
        <pc:chgData name="DIVYANSH SHUKLA" userId="0f946d32b96dcead" providerId="LiveId" clId="{4AB0E7B3-89CD-4B6C-95C6-A6D9F90C28B7}" dt="2024-03-13T02:57:38.481" v="39" actId="14100"/>
        <pc:sldMkLst>
          <pc:docMk/>
          <pc:sldMk cId="2279010428" sldId="263"/>
        </pc:sldMkLst>
        <pc:picChg chg="add mod">
          <ac:chgData name="DIVYANSH SHUKLA" userId="0f946d32b96dcead" providerId="LiveId" clId="{4AB0E7B3-89CD-4B6C-95C6-A6D9F90C28B7}" dt="2024-03-13T02:57:38.481" v="39" actId="14100"/>
          <ac:picMkLst>
            <pc:docMk/>
            <pc:sldMk cId="2279010428" sldId="263"/>
            <ac:picMk id="3" creationId="{4C9FF9AC-7A1F-33AC-8ADF-F68D6CCE1349}"/>
          </ac:picMkLst>
        </pc:picChg>
        <pc:picChg chg="mod">
          <ac:chgData name="DIVYANSH SHUKLA" userId="0f946d32b96dcead" providerId="LiveId" clId="{4AB0E7B3-89CD-4B6C-95C6-A6D9F90C28B7}" dt="2024-03-13T02:56:48.308" v="35" actId="14100"/>
          <ac:picMkLst>
            <pc:docMk/>
            <pc:sldMk cId="2279010428" sldId="263"/>
            <ac:picMk id="7" creationId="{EFF79FA5-0A92-B5E4-5E83-DF2043A910D9}"/>
          </ac:picMkLst>
        </pc:picChg>
      </pc:sldChg>
      <pc:sldChg chg="modSp mod">
        <pc:chgData name="DIVYANSH SHUKLA" userId="0f946d32b96dcead" providerId="LiveId" clId="{4AB0E7B3-89CD-4B6C-95C6-A6D9F90C28B7}" dt="2024-03-13T02:35:40.367" v="34" actId="20577"/>
        <pc:sldMkLst>
          <pc:docMk/>
          <pc:sldMk cId="2193125878" sldId="265"/>
        </pc:sldMkLst>
        <pc:spChg chg="mod">
          <ac:chgData name="DIVYANSH SHUKLA" userId="0f946d32b96dcead" providerId="LiveId" clId="{4AB0E7B3-89CD-4B6C-95C6-A6D9F90C28B7}" dt="2024-03-13T02:35:40.367" v="34" actId="20577"/>
          <ac:spMkLst>
            <pc:docMk/>
            <pc:sldMk cId="2193125878" sldId="265"/>
            <ac:spMk id="3" creationId="{7DE1993B-83EB-EF0D-64B6-89F5D1218AA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B479-7ABD-4CB7-22E2-4C0C5D2F17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65F402C-A220-A080-F175-9430A25F54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2966FA7-9BE1-510B-4630-517CA727524D}"/>
              </a:ext>
            </a:extLst>
          </p:cNvPr>
          <p:cNvSpPr>
            <a:spLocks noGrp="1"/>
          </p:cNvSpPr>
          <p:nvPr>
            <p:ph type="dt" sz="half" idx="10"/>
          </p:nvPr>
        </p:nvSpPr>
        <p:spPr/>
        <p:txBody>
          <a:bodyPr/>
          <a:lstStyle/>
          <a:p>
            <a:fld id="{FCFC3840-1AB6-4CD3-B3FB-D7718173C5BB}" type="datetimeFigureOut">
              <a:rPr lang="en-IN" smtClean="0"/>
              <a:t>13-03-2024</a:t>
            </a:fld>
            <a:endParaRPr lang="en-IN"/>
          </a:p>
        </p:txBody>
      </p:sp>
      <p:sp>
        <p:nvSpPr>
          <p:cNvPr id="5" name="Footer Placeholder 4">
            <a:extLst>
              <a:ext uri="{FF2B5EF4-FFF2-40B4-BE49-F238E27FC236}">
                <a16:creationId xmlns:a16="http://schemas.microsoft.com/office/drawing/2014/main" id="{C1EF2B9D-FB97-2AA5-130E-661CFBBB04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0DD393-ED6C-26C5-FC53-9A66FF295B47}"/>
              </a:ext>
            </a:extLst>
          </p:cNvPr>
          <p:cNvSpPr>
            <a:spLocks noGrp="1"/>
          </p:cNvSpPr>
          <p:nvPr>
            <p:ph type="sldNum" sz="quarter" idx="12"/>
          </p:nvPr>
        </p:nvSpPr>
        <p:spPr/>
        <p:txBody>
          <a:bodyPr/>
          <a:lstStyle/>
          <a:p>
            <a:fld id="{00D9BF0E-D5E5-4940-A4D7-94EA704C4023}" type="slidenum">
              <a:rPr lang="en-IN" smtClean="0"/>
              <a:t>‹#›</a:t>
            </a:fld>
            <a:endParaRPr lang="en-IN"/>
          </a:p>
        </p:txBody>
      </p:sp>
    </p:spTree>
    <p:extLst>
      <p:ext uri="{BB962C8B-B14F-4D97-AF65-F5344CB8AC3E}">
        <p14:creationId xmlns:p14="http://schemas.microsoft.com/office/powerpoint/2010/main" val="369532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CAE09-22E0-83E1-67A1-461C0A6F863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3B1E1D0-A98A-61C6-2B8E-27EF66B3FF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4D8842-A109-9763-FC24-6856477D0A41}"/>
              </a:ext>
            </a:extLst>
          </p:cNvPr>
          <p:cNvSpPr>
            <a:spLocks noGrp="1"/>
          </p:cNvSpPr>
          <p:nvPr>
            <p:ph type="dt" sz="half" idx="10"/>
          </p:nvPr>
        </p:nvSpPr>
        <p:spPr/>
        <p:txBody>
          <a:bodyPr/>
          <a:lstStyle/>
          <a:p>
            <a:fld id="{FCFC3840-1AB6-4CD3-B3FB-D7718173C5BB}" type="datetimeFigureOut">
              <a:rPr lang="en-IN" smtClean="0"/>
              <a:t>13-03-2024</a:t>
            </a:fld>
            <a:endParaRPr lang="en-IN"/>
          </a:p>
        </p:txBody>
      </p:sp>
      <p:sp>
        <p:nvSpPr>
          <p:cNvPr id="5" name="Footer Placeholder 4">
            <a:extLst>
              <a:ext uri="{FF2B5EF4-FFF2-40B4-BE49-F238E27FC236}">
                <a16:creationId xmlns:a16="http://schemas.microsoft.com/office/drawing/2014/main" id="{7BE6ADE2-5FDD-629B-2D3A-2F73B50CEE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E6710D-8FD1-0551-C464-A437CA8A4084}"/>
              </a:ext>
            </a:extLst>
          </p:cNvPr>
          <p:cNvSpPr>
            <a:spLocks noGrp="1"/>
          </p:cNvSpPr>
          <p:nvPr>
            <p:ph type="sldNum" sz="quarter" idx="12"/>
          </p:nvPr>
        </p:nvSpPr>
        <p:spPr/>
        <p:txBody>
          <a:bodyPr/>
          <a:lstStyle/>
          <a:p>
            <a:fld id="{00D9BF0E-D5E5-4940-A4D7-94EA704C4023}" type="slidenum">
              <a:rPr lang="en-IN" smtClean="0"/>
              <a:t>‹#›</a:t>
            </a:fld>
            <a:endParaRPr lang="en-IN"/>
          </a:p>
        </p:txBody>
      </p:sp>
    </p:spTree>
    <p:extLst>
      <p:ext uri="{BB962C8B-B14F-4D97-AF65-F5344CB8AC3E}">
        <p14:creationId xmlns:p14="http://schemas.microsoft.com/office/powerpoint/2010/main" val="1218439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AE8840-918D-3B83-0BA6-CFF73B4257E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9F578EA-1381-06C9-BE0F-9EBBFD8A4C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AC9BE0-AD51-7709-950F-7DAE78036B8A}"/>
              </a:ext>
            </a:extLst>
          </p:cNvPr>
          <p:cNvSpPr>
            <a:spLocks noGrp="1"/>
          </p:cNvSpPr>
          <p:nvPr>
            <p:ph type="dt" sz="half" idx="10"/>
          </p:nvPr>
        </p:nvSpPr>
        <p:spPr/>
        <p:txBody>
          <a:bodyPr/>
          <a:lstStyle/>
          <a:p>
            <a:fld id="{FCFC3840-1AB6-4CD3-B3FB-D7718173C5BB}" type="datetimeFigureOut">
              <a:rPr lang="en-IN" smtClean="0"/>
              <a:t>13-03-2024</a:t>
            </a:fld>
            <a:endParaRPr lang="en-IN"/>
          </a:p>
        </p:txBody>
      </p:sp>
      <p:sp>
        <p:nvSpPr>
          <p:cNvPr id="5" name="Footer Placeholder 4">
            <a:extLst>
              <a:ext uri="{FF2B5EF4-FFF2-40B4-BE49-F238E27FC236}">
                <a16:creationId xmlns:a16="http://schemas.microsoft.com/office/drawing/2014/main" id="{204229CC-24CF-872A-C601-1ADC45CAEC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2E59BD-20BC-5148-9305-71F8DF27CC40}"/>
              </a:ext>
            </a:extLst>
          </p:cNvPr>
          <p:cNvSpPr>
            <a:spLocks noGrp="1"/>
          </p:cNvSpPr>
          <p:nvPr>
            <p:ph type="sldNum" sz="quarter" idx="12"/>
          </p:nvPr>
        </p:nvSpPr>
        <p:spPr/>
        <p:txBody>
          <a:bodyPr/>
          <a:lstStyle/>
          <a:p>
            <a:fld id="{00D9BF0E-D5E5-4940-A4D7-94EA704C4023}" type="slidenum">
              <a:rPr lang="en-IN" smtClean="0"/>
              <a:t>‹#›</a:t>
            </a:fld>
            <a:endParaRPr lang="en-IN"/>
          </a:p>
        </p:txBody>
      </p:sp>
    </p:spTree>
    <p:extLst>
      <p:ext uri="{BB962C8B-B14F-4D97-AF65-F5344CB8AC3E}">
        <p14:creationId xmlns:p14="http://schemas.microsoft.com/office/powerpoint/2010/main" val="722273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EA400-B0CB-B57B-3C2A-F87724C7E3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0993DF0-4306-B4E2-97E2-35B9AFDBC6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230E42-F1E0-4D36-DE9C-10C66126C287}"/>
              </a:ext>
            </a:extLst>
          </p:cNvPr>
          <p:cNvSpPr>
            <a:spLocks noGrp="1"/>
          </p:cNvSpPr>
          <p:nvPr>
            <p:ph type="dt" sz="half" idx="10"/>
          </p:nvPr>
        </p:nvSpPr>
        <p:spPr/>
        <p:txBody>
          <a:bodyPr/>
          <a:lstStyle/>
          <a:p>
            <a:fld id="{FCFC3840-1AB6-4CD3-B3FB-D7718173C5BB}" type="datetimeFigureOut">
              <a:rPr lang="en-IN" smtClean="0"/>
              <a:t>13-03-2024</a:t>
            </a:fld>
            <a:endParaRPr lang="en-IN"/>
          </a:p>
        </p:txBody>
      </p:sp>
      <p:sp>
        <p:nvSpPr>
          <p:cNvPr id="5" name="Footer Placeholder 4">
            <a:extLst>
              <a:ext uri="{FF2B5EF4-FFF2-40B4-BE49-F238E27FC236}">
                <a16:creationId xmlns:a16="http://schemas.microsoft.com/office/drawing/2014/main" id="{0B35BF48-88FE-8CFE-01CF-0ED8BB6DA0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A21171-5CC2-B5A8-6B41-D36012DA60A6}"/>
              </a:ext>
            </a:extLst>
          </p:cNvPr>
          <p:cNvSpPr>
            <a:spLocks noGrp="1"/>
          </p:cNvSpPr>
          <p:nvPr>
            <p:ph type="sldNum" sz="quarter" idx="12"/>
          </p:nvPr>
        </p:nvSpPr>
        <p:spPr/>
        <p:txBody>
          <a:bodyPr/>
          <a:lstStyle/>
          <a:p>
            <a:fld id="{00D9BF0E-D5E5-4940-A4D7-94EA704C4023}" type="slidenum">
              <a:rPr lang="en-IN" smtClean="0"/>
              <a:t>‹#›</a:t>
            </a:fld>
            <a:endParaRPr lang="en-IN"/>
          </a:p>
        </p:txBody>
      </p:sp>
    </p:spTree>
    <p:extLst>
      <p:ext uri="{BB962C8B-B14F-4D97-AF65-F5344CB8AC3E}">
        <p14:creationId xmlns:p14="http://schemas.microsoft.com/office/powerpoint/2010/main" val="922134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44B8E-624A-91FB-3F0D-27050C2D73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F559612-1700-554A-FB3B-2ADBEB5BBA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672867-4BB4-7EE3-73C6-8491AA267965}"/>
              </a:ext>
            </a:extLst>
          </p:cNvPr>
          <p:cNvSpPr>
            <a:spLocks noGrp="1"/>
          </p:cNvSpPr>
          <p:nvPr>
            <p:ph type="dt" sz="half" idx="10"/>
          </p:nvPr>
        </p:nvSpPr>
        <p:spPr/>
        <p:txBody>
          <a:bodyPr/>
          <a:lstStyle/>
          <a:p>
            <a:fld id="{FCFC3840-1AB6-4CD3-B3FB-D7718173C5BB}" type="datetimeFigureOut">
              <a:rPr lang="en-IN" smtClean="0"/>
              <a:t>13-03-2024</a:t>
            </a:fld>
            <a:endParaRPr lang="en-IN"/>
          </a:p>
        </p:txBody>
      </p:sp>
      <p:sp>
        <p:nvSpPr>
          <p:cNvPr id="5" name="Footer Placeholder 4">
            <a:extLst>
              <a:ext uri="{FF2B5EF4-FFF2-40B4-BE49-F238E27FC236}">
                <a16:creationId xmlns:a16="http://schemas.microsoft.com/office/drawing/2014/main" id="{C4D49BB1-288F-6A80-87EE-53D4A38273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D35377-B531-382B-6F9F-294820C5AA79}"/>
              </a:ext>
            </a:extLst>
          </p:cNvPr>
          <p:cNvSpPr>
            <a:spLocks noGrp="1"/>
          </p:cNvSpPr>
          <p:nvPr>
            <p:ph type="sldNum" sz="quarter" idx="12"/>
          </p:nvPr>
        </p:nvSpPr>
        <p:spPr/>
        <p:txBody>
          <a:bodyPr/>
          <a:lstStyle/>
          <a:p>
            <a:fld id="{00D9BF0E-D5E5-4940-A4D7-94EA704C4023}" type="slidenum">
              <a:rPr lang="en-IN" smtClean="0"/>
              <a:t>‹#›</a:t>
            </a:fld>
            <a:endParaRPr lang="en-IN"/>
          </a:p>
        </p:txBody>
      </p:sp>
    </p:spTree>
    <p:extLst>
      <p:ext uri="{BB962C8B-B14F-4D97-AF65-F5344CB8AC3E}">
        <p14:creationId xmlns:p14="http://schemas.microsoft.com/office/powerpoint/2010/main" val="3061925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73028-E248-9307-89AB-71A9E0D0752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6DABDEC-A4D3-C802-EEB7-581E1C572B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E418F25-B9CB-0292-B842-52CE956E7D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D2AD297-A020-9DC5-7022-06ADA4B9E1F7}"/>
              </a:ext>
            </a:extLst>
          </p:cNvPr>
          <p:cNvSpPr>
            <a:spLocks noGrp="1"/>
          </p:cNvSpPr>
          <p:nvPr>
            <p:ph type="dt" sz="half" idx="10"/>
          </p:nvPr>
        </p:nvSpPr>
        <p:spPr/>
        <p:txBody>
          <a:bodyPr/>
          <a:lstStyle/>
          <a:p>
            <a:fld id="{FCFC3840-1AB6-4CD3-B3FB-D7718173C5BB}" type="datetimeFigureOut">
              <a:rPr lang="en-IN" smtClean="0"/>
              <a:t>13-03-2024</a:t>
            </a:fld>
            <a:endParaRPr lang="en-IN"/>
          </a:p>
        </p:txBody>
      </p:sp>
      <p:sp>
        <p:nvSpPr>
          <p:cNvPr id="6" name="Footer Placeholder 5">
            <a:extLst>
              <a:ext uri="{FF2B5EF4-FFF2-40B4-BE49-F238E27FC236}">
                <a16:creationId xmlns:a16="http://schemas.microsoft.com/office/drawing/2014/main" id="{1827530C-D81E-568E-F39B-C007E9DB195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381C245-132B-10E4-6697-821232EC020D}"/>
              </a:ext>
            </a:extLst>
          </p:cNvPr>
          <p:cNvSpPr>
            <a:spLocks noGrp="1"/>
          </p:cNvSpPr>
          <p:nvPr>
            <p:ph type="sldNum" sz="quarter" idx="12"/>
          </p:nvPr>
        </p:nvSpPr>
        <p:spPr/>
        <p:txBody>
          <a:bodyPr/>
          <a:lstStyle/>
          <a:p>
            <a:fld id="{00D9BF0E-D5E5-4940-A4D7-94EA704C4023}" type="slidenum">
              <a:rPr lang="en-IN" smtClean="0"/>
              <a:t>‹#›</a:t>
            </a:fld>
            <a:endParaRPr lang="en-IN"/>
          </a:p>
        </p:txBody>
      </p:sp>
    </p:spTree>
    <p:extLst>
      <p:ext uri="{BB962C8B-B14F-4D97-AF65-F5344CB8AC3E}">
        <p14:creationId xmlns:p14="http://schemas.microsoft.com/office/powerpoint/2010/main" val="2828363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9A14C-5C85-E746-FB20-B7089A6EC27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B039513-8336-62E0-568D-CF4D4B6F4D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F61C58-0F56-DC5A-AA69-4579ACC3DE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94615B3-0EBB-77F6-AD39-2F19B0B021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D56F2B-4DE7-E0E7-E6A1-9C474F89A9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59BB7F0-8076-C0D3-84AC-D2CCEB1E00E1}"/>
              </a:ext>
            </a:extLst>
          </p:cNvPr>
          <p:cNvSpPr>
            <a:spLocks noGrp="1"/>
          </p:cNvSpPr>
          <p:nvPr>
            <p:ph type="dt" sz="half" idx="10"/>
          </p:nvPr>
        </p:nvSpPr>
        <p:spPr/>
        <p:txBody>
          <a:bodyPr/>
          <a:lstStyle/>
          <a:p>
            <a:fld id="{FCFC3840-1AB6-4CD3-B3FB-D7718173C5BB}" type="datetimeFigureOut">
              <a:rPr lang="en-IN" smtClean="0"/>
              <a:t>13-03-2024</a:t>
            </a:fld>
            <a:endParaRPr lang="en-IN"/>
          </a:p>
        </p:txBody>
      </p:sp>
      <p:sp>
        <p:nvSpPr>
          <p:cNvPr id="8" name="Footer Placeholder 7">
            <a:extLst>
              <a:ext uri="{FF2B5EF4-FFF2-40B4-BE49-F238E27FC236}">
                <a16:creationId xmlns:a16="http://schemas.microsoft.com/office/drawing/2014/main" id="{473AE252-A30A-D11F-4F11-77E753EA098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F72002A-4BAD-F5EB-3BC6-2462ED666B28}"/>
              </a:ext>
            </a:extLst>
          </p:cNvPr>
          <p:cNvSpPr>
            <a:spLocks noGrp="1"/>
          </p:cNvSpPr>
          <p:nvPr>
            <p:ph type="sldNum" sz="quarter" idx="12"/>
          </p:nvPr>
        </p:nvSpPr>
        <p:spPr/>
        <p:txBody>
          <a:bodyPr/>
          <a:lstStyle/>
          <a:p>
            <a:fld id="{00D9BF0E-D5E5-4940-A4D7-94EA704C4023}" type="slidenum">
              <a:rPr lang="en-IN" smtClean="0"/>
              <a:t>‹#›</a:t>
            </a:fld>
            <a:endParaRPr lang="en-IN"/>
          </a:p>
        </p:txBody>
      </p:sp>
    </p:spTree>
    <p:extLst>
      <p:ext uri="{BB962C8B-B14F-4D97-AF65-F5344CB8AC3E}">
        <p14:creationId xmlns:p14="http://schemas.microsoft.com/office/powerpoint/2010/main" val="4167872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D64F5-5DDB-98A6-C702-81BA215CEE2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672EDB3-21B6-0DA2-7FCF-B2FD48BCD8B7}"/>
              </a:ext>
            </a:extLst>
          </p:cNvPr>
          <p:cNvSpPr>
            <a:spLocks noGrp="1"/>
          </p:cNvSpPr>
          <p:nvPr>
            <p:ph type="dt" sz="half" idx="10"/>
          </p:nvPr>
        </p:nvSpPr>
        <p:spPr/>
        <p:txBody>
          <a:bodyPr/>
          <a:lstStyle/>
          <a:p>
            <a:fld id="{FCFC3840-1AB6-4CD3-B3FB-D7718173C5BB}" type="datetimeFigureOut">
              <a:rPr lang="en-IN" smtClean="0"/>
              <a:t>13-03-2024</a:t>
            </a:fld>
            <a:endParaRPr lang="en-IN"/>
          </a:p>
        </p:txBody>
      </p:sp>
      <p:sp>
        <p:nvSpPr>
          <p:cNvPr id="4" name="Footer Placeholder 3">
            <a:extLst>
              <a:ext uri="{FF2B5EF4-FFF2-40B4-BE49-F238E27FC236}">
                <a16:creationId xmlns:a16="http://schemas.microsoft.com/office/drawing/2014/main" id="{8BE96C7F-2E47-9995-94AE-0328F4EAD4E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4A0A454-4430-90FF-EB4E-FA101C8882FA}"/>
              </a:ext>
            </a:extLst>
          </p:cNvPr>
          <p:cNvSpPr>
            <a:spLocks noGrp="1"/>
          </p:cNvSpPr>
          <p:nvPr>
            <p:ph type="sldNum" sz="quarter" idx="12"/>
          </p:nvPr>
        </p:nvSpPr>
        <p:spPr/>
        <p:txBody>
          <a:bodyPr/>
          <a:lstStyle/>
          <a:p>
            <a:fld id="{00D9BF0E-D5E5-4940-A4D7-94EA704C4023}" type="slidenum">
              <a:rPr lang="en-IN" smtClean="0"/>
              <a:t>‹#›</a:t>
            </a:fld>
            <a:endParaRPr lang="en-IN"/>
          </a:p>
        </p:txBody>
      </p:sp>
    </p:spTree>
    <p:extLst>
      <p:ext uri="{BB962C8B-B14F-4D97-AF65-F5344CB8AC3E}">
        <p14:creationId xmlns:p14="http://schemas.microsoft.com/office/powerpoint/2010/main" val="2269805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F2B22C-4C88-BE6D-88DD-E0B897FBE7F6}"/>
              </a:ext>
            </a:extLst>
          </p:cNvPr>
          <p:cNvSpPr>
            <a:spLocks noGrp="1"/>
          </p:cNvSpPr>
          <p:nvPr>
            <p:ph type="dt" sz="half" idx="10"/>
          </p:nvPr>
        </p:nvSpPr>
        <p:spPr/>
        <p:txBody>
          <a:bodyPr/>
          <a:lstStyle/>
          <a:p>
            <a:fld id="{FCFC3840-1AB6-4CD3-B3FB-D7718173C5BB}" type="datetimeFigureOut">
              <a:rPr lang="en-IN" smtClean="0"/>
              <a:t>13-03-2024</a:t>
            </a:fld>
            <a:endParaRPr lang="en-IN"/>
          </a:p>
        </p:txBody>
      </p:sp>
      <p:sp>
        <p:nvSpPr>
          <p:cNvPr id="3" name="Footer Placeholder 2">
            <a:extLst>
              <a:ext uri="{FF2B5EF4-FFF2-40B4-BE49-F238E27FC236}">
                <a16:creationId xmlns:a16="http://schemas.microsoft.com/office/drawing/2014/main" id="{F3137594-F9F3-3273-C5A1-1AF42254F14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0EB22F6-16E6-B6F4-F305-3FAAEDF9ED14}"/>
              </a:ext>
            </a:extLst>
          </p:cNvPr>
          <p:cNvSpPr>
            <a:spLocks noGrp="1"/>
          </p:cNvSpPr>
          <p:nvPr>
            <p:ph type="sldNum" sz="quarter" idx="12"/>
          </p:nvPr>
        </p:nvSpPr>
        <p:spPr/>
        <p:txBody>
          <a:bodyPr/>
          <a:lstStyle/>
          <a:p>
            <a:fld id="{00D9BF0E-D5E5-4940-A4D7-94EA704C4023}" type="slidenum">
              <a:rPr lang="en-IN" smtClean="0"/>
              <a:t>‹#›</a:t>
            </a:fld>
            <a:endParaRPr lang="en-IN"/>
          </a:p>
        </p:txBody>
      </p:sp>
    </p:spTree>
    <p:extLst>
      <p:ext uri="{BB962C8B-B14F-4D97-AF65-F5344CB8AC3E}">
        <p14:creationId xmlns:p14="http://schemas.microsoft.com/office/powerpoint/2010/main" val="1476483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1684-0D43-7790-4837-ADE1BDB7E7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916D06D-4FC0-C5BD-D918-D3A6C238C4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50E3656-592B-52E2-803B-4D1B5A3EC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9E97F2-78BE-BF49-53F3-1F102DAF1F82}"/>
              </a:ext>
            </a:extLst>
          </p:cNvPr>
          <p:cNvSpPr>
            <a:spLocks noGrp="1"/>
          </p:cNvSpPr>
          <p:nvPr>
            <p:ph type="dt" sz="half" idx="10"/>
          </p:nvPr>
        </p:nvSpPr>
        <p:spPr/>
        <p:txBody>
          <a:bodyPr/>
          <a:lstStyle/>
          <a:p>
            <a:fld id="{FCFC3840-1AB6-4CD3-B3FB-D7718173C5BB}" type="datetimeFigureOut">
              <a:rPr lang="en-IN" smtClean="0"/>
              <a:t>13-03-2024</a:t>
            </a:fld>
            <a:endParaRPr lang="en-IN"/>
          </a:p>
        </p:txBody>
      </p:sp>
      <p:sp>
        <p:nvSpPr>
          <p:cNvPr id="6" name="Footer Placeholder 5">
            <a:extLst>
              <a:ext uri="{FF2B5EF4-FFF2-40B4-BE49-F238E27FC236}">
                <a16:creationId xmlns:a16="http://schemas.microsoft.com/office/drawing/2014/main" id="{3E511409-2F11-C58C-FE72-E6E03C9ADA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4C3C296-DDBF-53E9-825E-DD4085208CD8}"/>
              </a:ext>
            </a:extLst>
          </p:cNvPr>
          <p:cNvSpPr>
            <a:spLocks noGrp="1"/>
          </p:cNvSpPr>
          <p:nvPr>
            <p:ph type="sldNum" sz="quarter" idx="12"/>
          </p:nvPr>
        </p:nvSpPr>
        <p:spPr/>
        <p:txBody>
          <a:bodyPr/>
          <a:lstStyle/>
          <a:p>
            <a:fld id="{00D9BF0E-D5E5-4940-A4D7-94EA704C4023}" type="slidenum">
              <a:rPr lang="en-IN" smtClean="0"/>
              <a:t>‹#›</a:t>
            </a:fld>
            <a:endParaRPr lang="en-IN"/>
          </a:p>
        </p:txBody>
      </p:sp>
    </p:spTree>
    <p:extLst>
      <p:ext uri="{BB962C8B-B14F-4D97-AF65-F5344CB8AC3E}">
        <p14:creationId xmlns:p14="http://schemas.microsoft.com/office/powerpoint/2010/main" val="2072303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2A24D-4DE3-1ECD-FC23-A23993413D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139D1AB-3DC6-21D4-E345-C574932489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A531DA7-79F6-380C-E2FF-175F416176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AA32EB-8866-9AC7-34A2-8B473CEF5BD8}"/>
              </a:ext>
            </a:extLst>
          </p:cNvPr>
          <p:cNvSpPr>
            <a:spLocks noGrp="1"/>
          </p:cNvSpPr>
          <p:nvPr>
            <p:ph type="dt" sz="half" idx="10"/>
          </p:nvPr>
        </p:nvSpPr>
        <p:spPr/>
        <p:txBody>
          <a:bodyPr/>
          <a:lstStyle/>
          <a:p>
            <a:fld id="{FCFC3840-1AB6-4CD3-B3FB-D7718173C5BB}" type="datetimeFigureOut">
              <a:rPr lang="en-IN" smtClean="0"/>
              <a:t>13-03-2024</a:t>
            </a:fld>
            <a:endParaRPr lang="en-IN"/>
          </a:p>
        </p:txBody>
      </p:sp>
      <p:sp>
        <p:nvSpPr>
          <p:cNvPr id="6" name="Footer Placeholder 5">
            <a:extLst>
              <a:ext uri="{FF2B5EF4-FFF2-40B4-BE49-F238E27FC236}">
                <a16:creationId xmlns:a16="http://schemas.microsoft.com/office/drawing/2014/main" id="{B708A588-4181-0761-4881-991B803EED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473FBE4-EE8A-26EB-1FC5-4A2F32404722}"/>
              </a:ext>
            </a:extLst>
          </p:cNvPr>
          <p:cNvSpPr>
            <a:spLocks noGrp="1"/>
          </p:cNvSpPr>
          <p:nvPr>
            <p:ph type="sldNum" sz="quarter" idx="12"/>
          </p:nvPr>
        </p:nvSpPr>
        <p:spPr/>
        <p:txBody>
          <a:bodyPr/>
          <a:lstStyle/>
          <a:p>
            <a:fld id="{00D9BF0E-D5E5-4940-A4D7-94EA704C4023}" type="slidenum">
              <a:rPr lang="en-IN" smtClean="0"/>
              <a:t>‹#›</a:t>
            </a:fld>
            <a:endParaRPr lang="en-IN"/>
          </a:p>
        </p:txBody>
      </p:sp>
    </p:spTree>
    <p:extLst>
      <p:ext uri="{BB962C8B-B14F-4D97-AF65-F5344CB8AC3E}">
        <p14:creationId xmlns:p14="http://schemas.microsoft.com/office/powerpoint/2010/main" val="3130707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F117AC-7364-3B93-76E0-1D35973E2E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E423316-EC6A-FB49-0257-DE9B0BADF5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836051-BE69-FEFD-740C-B25ECF0A3F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FC3840-1AB6-4CD3-B3FB-D7718173C5BB}" type="datetimeFigureOut">
              <a:rPr lang="en-IN" smtClean="0"/>
              <a:t>13-03-2024</a:t>
            </a:fld>
            <a:endParaRPr lang="en-IN"/>
          </a:p>
        </p:txBody>
      </p:sp>
      <p:sp>
        <p:nvSpPr>
          <p:cNvPr id="5" name="Footer Placeholder 4">
            <a:extLst>
              <a:ext uri="{FF2B5EF4-FFF2-40B4-BE49-F238E27FC236}">
                <a16:creationId xmlns:a16="http://schemas.microsoft.com/office/drawing/2014/main" id="{C50EDA01-8237-F336-A75A-84375A11E5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77FBDA7-5404-7C2A-9F92-16D54CEBFD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D9BF0E-D5E5-4940-A4D7-94EA704C4023}" type="slidenum">
              <a:rPr lang="en-IN" smtClean="0"/>
              <a:t>‹#›</a:t>
            </a:fld>
            <a:endParaRPr lang="en-IN"/>
          </a:p>
        </p:txBody>
      </p:sp>
    </p:spTree>
    <p:extLst>
      <p:ext uri="{BB962C8B-B14F-4D97-AF65-F5344CB8AC3E}">
        <p14:creationId xmlns:p14="http://schemas.microsoft.com/office/powerpoint/2010/main" val="12437595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06C8134-2F9D-A553-BB58-093B27C4AEA7}"/>
              </a:ext>
            </a:extLst>
          </p:cNvPr>
          <p:cNvGrpSpPr/>
          <p:nvPr/>
        </p:nvGrpSpPr>
        <p:grpSpPr>
          <a:xfrm>
            <a:off x="-8436429" y="0"/>
            <a:ext cx="12299576" cy="6858000"/>
            <a:chOff x="0" y="0"/>
            <a:chExt cx="12192000" cy="6858000"/>
          </a:xfrm>
        </p:grpSpPr>
        <p:sp>
          <p:nvSpPr>
            <p:cNvPr id="2" name="Rectangle 1">
              <a:extLst>
                <a:ext uri="{FF2B5EF4-FFF2-40B4-BE49-F238E27FC236}">
                  <a16:creationId xmlns:a16="http://schemas.microsoft.com/office/drawing/2014/main" id="{EE1916BE-7103-4E27-7534-373598536014}"/>
                </a:ext>
              </a:extLst>
            </p:cNvPr>
            <p:cNvSpPr/>
            <p:nvPr/>
          </p:nvSpPr>
          <p:spPr>
            <a:xfrm>
              <a:off x="0" y="0"/>
              <a:ext cx="12192000" cy="6858000"/>
            </a:xfrm>
            <a:prstGeom prst="rect">
              <a:avLst/>
            </a:prstGeom>
            <a:solidFill>
              <a:schemeClr val="bg2"/>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Freeform: Shape 7">
              <a:extLst>
                <a:ext uri="{FF2B5EF4-FFF2-40B4-BE49-F238E27FC236}">
                  <a16:creationId xmlns:a16="http://schemas.microsoft.com/office/drawing/2014/main" id="{BB0103DD-689F-2FA8-8EFC-CC051C88D416}"/>
                </a:ext>
              </a:extLst>
            </p:cNvPr>
            <p:cNvSpPr/>
            <p:nvPr/>
          </p:nvSpPr>
          <p:spPr>
            <a:xfrm>
              <a:off x="10750198" y="2245658"/>
              <a:ext cx="1441802" cy="2366684"/>
            </a:xfrm>
            <a:custGeom>
              <a:avLst/>
              <a:gdLst>
                <a:gd name="connsiteX0" fmla="*/ 1196788 w 1246933"/>
                <a:gd name="connsiteY0" fmla="*/ 0 h 2366684"/>
                <a:gd name="connsiteX1" fmla="*/ 1246933 w 1246933"/>
                <a:gd name="connsiteY1" fmla="*/ 2504 h 2366684"/>
                <a:gd name="connsiteX2" fmla="*/ 1246933 w 1246933"/>
                <a:gd name="connsiteY2" fmla="*/ 2364181 h 2366684"/>
                <a:gd name="connsiteX3" fmla="*/ 1196788 w 1246933"/>
                <a:gd name="connsiteY3" fmla="*/ 2366684 h 2366684"/>
                <a:gd name="connsiteX4" fmla="*/ 0 w 1246933"/>
                <a:gd name="connsiteY4" fmla="*/ 1183342 h 2366684"/>
                <a:gd name="connsiteX5" fmla="*/ 1196788 w 1246933"/>
                <a:gd name="connsiteY5" fmla="*/ 0 h 2366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6933" h="2366684">
                  <a:moveTo>
                    <a:pt x="1196788" y="0"/>
                  </a:moveTo>
                  <a:lnTo>
                    <a:pt x="1246933" y="2504"/>
                  </a:lnTo>
                  <a:lnTo>
                    <a:pt x="1246933" y="2364181"/>
                  </a:lnTo>
                  <a:lnTo>
                    <a:pt x="1196788" y="2366684"/>
                  </a:lnTo>
                  <a:cubicBezTo>
                    <a:pt x="535820" y="2366684"/>
                    <a:pt x="0" y="1836884"/>
                    <a:pt x="0" y="1183342"/>
                  </a:cubicBezTo>
                  <a:cubicBezTo>
                    <a:pt x="0" y="529800"/>
                    <a:pt x="535820" y="0"/>
                    <a:pt x="1196788" y="0"/>
                  </a:cubicBezTo>
                  <a:close/>
                </a:path>
              </a:pathLst>
            </a:cu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9" name="TextBox 8">
              <a:extLst>
                <a:ext uri="{FF2B5EF4-FFF2-40B4-BE49-F238E27FC236}">
                  <a16:creationId xmlns:a16="http://schemas.microsoft.com/office/drawing/2014/main" id="{EACBDFB8-BDD4-3FD5-38A5-BC2CA5E6C51A}"/>
                </a:ext>
              </a:extLst>
            </p:cNvPr>
            <p:cNvSpPr txBox="1"/>
            <p:nvPr/>
          </p:nvSpPr>
          <p:spPr>
            <a:xfrm rot="16200000">
              <a:off x="10586881" y="3105834"/>
              <a:ext cx="2563906"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TITLE</a:t>
              </a:r>
              <a:endParaRPr lang="en-IN" sz="3600" b="1" dirty="0">
                <a:solidFill>
                  <a:schemeClr val="bg2"/>
                </a:solidFill>
                <a:latin typeface="Tw Cen MT" panose="020B0602020104020603" pitchFamily="34" charset="0"/>
              </a:endParaRPr>
            </a:p>
          </p:txBody>
        </p:sp>
      </p:grpSp>
      <p:grpSp>
        <p:nvGrpSpPr>
          <p:cNvPr id="11" name="Group 10">
            <a:extLst>
              <a:ext uri="{FF2B5EF4-FFF2-40B4-BE49-F238E27FC236}">
                <a16:creationId xmlns:a16="http://schemas.microsoft.com/office/drawing/2014/main" id="{506C8134-2F9D-A553-BB58-093B27C4AEA7}"/>
              </a:ext>
            </a:extLst>
          </p:cNvPr>
          <p:cNvGrpSpPr/>
          <p:nvPr/>
        </p:nvGrpSpPr>
        <p:grpSpPr>
          <a:xfrm>
            <a:off x="-9088463" y="0"/>
            <a:ext cx="12299576" cy="6858000"/>
            <a:chOff x="0" y="0"/>
            <a:chExt cx="12192000" cy="6858000"/>
          </a:xfrm>
        </p:grpSpPr>
        <p:sp>
          <p:nvSpPr>
            <p:cNvPr id="12" name="Rectangle 11">
              <a:extLst>
                <a:ext uri="{FF2B5EF4-FFF2-40B4-BE49-F238E27FC236}">
                  <a16:creationId xmlns:a16="http://schemas.microsoft.com/office/drawing/2014/main" id="{EE1916BE-7103-4E27-7534-373598536014}"/>
                </a:ext>
              </a:extLst>
            </p:cNvPr>
            <p:cNvSpPr/>
            <p:nvPr/>
          </p:nvSpPr>
          <p:spPr>
            <a:xfrm>
              <a:off x="0" y="0"/>
              <a:ext cx="12192000" cy="6858000"/>
            </a:xfrm>
            <a:prstGeom prst="rect">
              <a:avLst/>
            </a:prstGeom>
            <a:solidFill>
              <a:schemeClr val="bg2"/>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Freeform: Shape 12">
              <a:extLst>
                <a:ext uri="{FF2B5EF4-FFF2-40B4-BE49-F238E27FC236}">
                  <a16:creationId xmlns:a16="http://schemas.microsoft.com/office/drawing/2014/main" id="{BB0103DD-689F-2FA8-8EFC-CC051C88D416}"/>
                </a:ext>
              </a:extLst>
            </p:cNvPr>
            <p:cNvSpPr/>
            <p:nvPr/>
          </p:nvSpPr>
          <p:spPr>
            <a:xfrm>
              <a:off x="10750198" y="2245658"/>
              <a:ext cx="1441802" cy="2366684"/>
            </a:xfrm>
            <a:custGeom>
              <a:avLst/>
              <a:gdLst>
                <a:gd name="connsiteX0" fmla="*/ 1196788 w 1246933"/>
                <a:gd name="connsiteY0" fmla="*/ 0 h 2366684"/>
                <a:gd name="connsiteX1" fmla="*/ 1246933 w 1246933"/>
                <a:gd name="connsiteY1" fmla="*/ 2504 h 2366684"/>
                <a:gd name="connsiteX2" fmla="*/ 1246933 w 1246933"/>
                <a:gd name="connsiteY2" fmla="*/ 2364181 h 2366684"/>
                <a:gd name="connsiteX3" fmla="*/ 1196788 w 1246933"/>
                <a:gd name="connsiteY3" fmla="*/ 2366684 h 2366684"/>
                <a:gd name="connsiteX4" fmla="*/ 0 w 1246933"/>
                <a:gd name="connsiteY4" fmla="*/ 1183342 h 2366684"/>
                <a:gd name="connsiteX5" fmla="*/ 1196788 w 1246933"/>
                <a:gd name="connsiteY5" fmla="*/ 0 h 2366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6933" h="2366684">
                  <a:moveTo>
                    <a:pt x="1196788" y="0"/>
                  </a:moveTo>
                  <a:lnTo>
                    <a:pt x="1246933" y="2504"/>
                  </a:lnTo>
                  <a:lnTo>
                    <a:pt x="1246933" y="2364181"/>
                  </a:lnTo>
                  <a:lnTo>
                    <a:pt x="1196788" y="2366684"/>
                  </a:lnTo>
                  <a:cubicBezTo>
                    <a:pt x="535820" y="2366684"/>
                    <a:pt x="0" y="1836884"/>
                    <a:pt x="0" y="1183342"/>
                  </a:cubicBezTo>
                  <a:cubicBezTo>
                    <a:pt x="0" y="529800"/>
                    <a:pt x="535820" y="0"/>
                    <a:pt x="1196788" y="0"/>
                  </a:cubicBezTo>
                  <a:close/>
                </a:path>
              </a:pathLst>
            </a:cu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4" name="TextBox 13">
              <a:extLst>
                <a:ext uri="{FF2B5EF4-FFF2-40B4-BE49-F238E27FC236}">
                  <a16:creationId xmlns:a16="http://schemas.microsoft.com/office/drawing/2014/main" id="{EACBDFB8-BDD4-3FD5-38A5-BC2CA5E6C51A}"/>
                </a:ext>
              </a:extLst>
            </p:cNvPr>
            <p:cNvSpPr txBox="1"/>
            <p:nvPr/>
          </p:nvSpPr>
          <p:spPr>
            <a:xfrm rot="16200000">
              <a:off x="10586881" y="3105834"/>
              <a:ext cx="2563906"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TEAM</a:t>
              </a:r>
              <a:endParaRPr lang="en-IN" sz="3600" b="1" dirty="0">
                <a:solidFill>
                  <a:schemeClr val="bg2"/>
                </a:solidFill>
                <a:latin typeface="Tw Cen MT" panose="020B0602020104020603" pitchFamily="34" charset="0"/>
              </a:endParaRPr>
            </a:p>
          </p:txBody>
        </p:sp>
      </p:grpSp>
      <p:grpSp>
        <p:nvGrpSpPr>
          <p:cNvPr id="15" name="Group 14">
            <a:extLst>
              <a:ext uri="{FF2B5EF4-FFF2-40B4-BE49-F238E27FC236}">
                <a16:creationId xmlns:a16="http://schemas.microsoft.com/office/drawing/2014/main" id="{506C8134-2F9D-A553-BB58-093B27C4AEA7}"/>
              </a:ext>
            </a:extLst>
          </p:cNvPr>
          <p:cNvGrpSpPr/>
          <p:nvPr/>
        </p:nvGrpSpPr>
        <p:grpSpPr>
          <a:xfrm>
            <a:off x="-9740497" y="0"/>
            <a:ext cx="12299576" cy="6858000"/>
            <a:chOff x="0" y="0"/>
            <a:chExt cx="12192000" cy="6858000"/>
          </a:xfrm>
        </p:grpSpPr>
        <p:sp>
          <p:nvSpPr>
            <p:cNvPr id="16" name="Rectangle 15">
              <a:extLst>
                <a:ext uri="{FF2B5EF4-FFF2-40B4-BE49-F238E27FC236}">
                  <a16:creationId xmlns:a16="http://schemas.microsoft.com/office/drawing/2014/main" id="{EE1916BE-7103-4E27-7534-373598536014}"/>
                </a:ext>
              </a:extLst>
            </p:cNvPr>
            <p:cNvSpPr/>
            <p:nvPr/>
          </p:nvSpPr>
          <p:spPr>
            <a:xfrm>
              <a:off x="0" y="0"/>
              <a:ext cx="12192000" cy="6858000"/>
            </a:xfrm>
            <a:prstGeom prst="rect">
              <a:avLst/>
            </a:prstGeom>
            <a:solidFill>
              <a:schemeClr val="bg2"/>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Freeform: Shape 16">
              <a:extLst>
                <a:ext uri="{FF2B5EF4-FFF2-40B4-BE49-F238E27FC236}">
                  <a16:creationId xmlns:a16="http://schemas.microsoft.com/office/drawing/2014/main" id="{BB0103DD-689F-2FA8-8EFC-CC051C88D416}"/>
                </a:ext>
              </a:extLst>
            </p:cNvPr>
            <p:cNvSpPr/>
            <p:nvPr/>
          </p:nvSpPr>
          <p:spPr>
            <a:xfrm>
              <a:off x="10750198" y="2245658"/>
              <a:ext cx="1441802" cy="2366684"/>
            </a:xfrm>
            <a:custGeom>
              <a:avLst/>
              <a:gdLst>
                <a:gd name="connsiteX0" fmla="*/ 1196788 w 1246933"/>
                <a:gd name="connsiteY0" fmla="*/ 0 h 2366684"/>
                <a:gd name="connsiteX1" fmla="*/ 1246933 w 1246933"/>
                <a:gd name="connsiteY1" fmla="*/ 2504 h 2366684"/>
                <a:gd name="connsiteX2" fmla="*/ 1246933 w 1246933"/>
                <a:gd name="connsiteY2" fmla="*/ 2364181 h 2366684"/>
                <a:gd name="connsiteX3" fmla="*/ 1196788 w 1246933"/>
                <a:gd name="connsiteY3" fmla="*/ 2366684 h 2366684"/>
                <a:gd name="connsiteX4" fmla="*/ 0 w 1246933"/>
                <a:gd name="connsiteY4" fmla="*/ 1183342 h 2366684"/>
                <a:gd name="connsiteX5" fmla="*/ 1196788 w 1246933"/>
                <a:gd name="connsiteY5" fmla="*/ 0 h 2366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6933" h="2366684">
                  <a:moveTo>
                    <a:pt x="1196788" y="0"/>
                  </a:moveTo>
                  <a:lnTo>
                    <a:pt x="1246933" y="2504"/>
                  </a:lnTo>
                  <a:lnTo>
                    <a:pt x="1246933" y="2364181"/>
                  </a:lnTo>
                  <a:lnTo>
                    <a:pt x="1196788" y="2366684"/>
                  </a:lnTo>
                  <a:cubicBezTo>
                    <a:pt x="535820" y="2366684"/>
                    <a:pt x="0" y="1836884"/>
                    <a:pt x="0" y="1183342"/>
                  </a:cubicBezTo>
                  <a:cubicBezTo>
                    <a:pt x="0" y="529800"/>
                    <a:pt x="535820" y="0"/>
                    <a:pt x="1196788" y="0"/>
                  </a:cubicBezTo>
                  <a:close/>
                </a:path>
              </a:pathLst>
            </a:cu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8" name="TextBox 17">
              <a:extLst>
                <a:ext uri="{FF2B5EF4-FFF2-40B4-BE49-F238E27FC236}">
                  <a16:creationId xmlns:a16="http://schemas.microsoft.com/office/drawing/2014/main" id="{EACBDFB8-BDD4-3FD5-38A5-BC2CA5E6C51A}"/>
                </a:ext>
              </a:extLst>
            </p:cNvPr>
            <p:cNvSpPr txBox="1"/>
            <p:nvPr/>
          </p:nvSpPr>
          <p:spPr>
            <a:xfrm rot="16200000">
              <a:off x="10586881" y="3105834"/>
              <a:ext cx="2563906"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OBJECTIVE</a:t>
              </a:r>
              <a:endParaRPr lang="en-IN" sz="3600" b="1" dirty="0">
                <a:solidFill>
                  <a:schemeClr val="bg2"/>
                </a:solidFill>
                <a:latin typeface="Tw Cen MT" panose="020B0602020104020603" pitchFamily="34" charset="0"/>
              </a:endParaRPr>
            </a:p>
          </p:txBody>
        </p:sp>
      </p:grpSp>
      <p:grpSp>
        <p:nvGrpSpPr>
          <p:cNvPr id="19" name="Group 18">
            <a:extLst>
              <a:ext uri="{FF2B5EF4-FFF2-40B4-BE49-F238E27FC236}">
                <a16:creationId xmlns:a16="http://schemas.microsoft.com/office/drawing/2014/main" id="{506C8134-2F9D-A553-BB58-093B27C4AEA7}"/>
              </a:ext>
            </a:extLst>
          </p:cNvPr>
          <p:cNvGrpSpPr/>
          <p:nvPr/>
        </p:nvGrpSpPr>
        <p:grpSpPr>
          <a:xfrm>
            <a:off x="-10292198" y="0"/>
            <a:ext cx="12299576" cy="6858000"/>
            <a:chOff x="0" y="0"/>
            <a:chExt cx="12192000" cy="6858000"/>
          </a:xfrm>
        </p:grpSpPr>
        <p:sp>
          <p:nvSpPr>
            <p:cNvPr id="20" name="Rectangle 19">
              <a:extLst>
                <a:ext uri="{FF2B5EF4-FFF2-40B4-BE49-F238E27FC236}">
                  <a16:creationId xmlns:a16="http://schemas.microsoft.com/office/drawing/2014/main" id="{EE1916BE-7103-4E27-7534-373598536014}"/>
                </a:ext>
              </a:extLst>
            </p:cNvPr>
            <p:cNvSpPr/>
            <p:nvPr/>
          </p:nvSpPr>
          <p:spPr>
            <a:xfrm>
              <a:off x="0" y="0"/>
              <a:ext cx="12192000" cy="6858000"/>
            </a:xfrm>
            <a:prstGeom prst="rect">
              <a:avLst/>
            </a:prstGeom>
            <a:solidFill>
              <a:schemeClr val="bg2"/>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Freeform: Shape 20">
              <a:extLst>
                <a:ext uri="{FF2B5EF4-FFF2-40B4-BE49-F238E27FC236}">
                  <a16:creationId xmlns:a16="http://schemas.microsoft.com/office/drawing/2014/main" id="{BB0103DD-689F-2FA8-8EFC-CC051C88D416}"/>
                </a:ext>
              </a:extLst>
            </p:cNvPr>
            <p:cNvSpPr/>
            <p:nvPr/>
          </p:nvSpPr>
          <p:spPr>
            <a:xfrm>
              <a:off x="10750198" y="2245658"/>
              <a:ext cx="1441802" cy="2366684"/>
            </a:xfrm>
            <a:custGeom>
              <a:avLst/>
              <a:gdLst>
                <a:gd name="connsiteX0" fmla="*/ 1196788 w 1246933"/>
                <a:gd name="connsiteY0" fmla="*/ 0 h 2366684"/>
                <a:gd name="connsiteX1" fmla="*/ 1246933 w 1246933"/>
                <a:gd name="connsiteY1" fmla="*/ 2504 h 2366684"/>
                <a:gd name="connsiteX2" fmla="*/ 1246933 w 1246933"/>
                <a:gd name="connsiteY2" fmla="*/ 2364181 h 2366684"/>
                <a:gd name="connsiteX3" fmla="*/ 1196788 w 1246933"/>
                <a:gd name="connsiteY3" fmla="*/ 2366684 h 2366684"/>
                <a:gd name="connsiteX4" fmla="*/ 0 w 1246933"/>
                <a:gd name="connsiteY4" fmla="*/ 1183342 h 2366684"/>
                <a:gd name="connsiteX5" fmla="*/ 1196788 w 1246933"/>
                <a:gd name="connsiteY5" fmla="*/ 0 h 2366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6933" h="2366684">
                  <a:moveTo>
                    <a:pt x="1196788" y="0"/>
                  </a:moveTo>
                  <a:lnTo>
                    <a:pt x="1246933" y="2504"/>
                  </a:lnTo>
                  <a:lnTo>
                    <a:pt x="1246933" y="2364181"/>
                  </a:lnTo>
                  <a:lnTo>
                    <a:pt x="1196788" y="2366684"/>
                  </a:lnTo>
                  <a:cubicBezTo>
                    <a:pt x="535820" y="2366684"/>
                    <a:pt x="0" y="1836884"/>
                    <a:pt x="0" y="1183342"/>
                  </a:cubicBezTo>
                  <a:cubicBezTo>
                    <a:pt x="0" y="529800"/>
                    <a:pt x="535820" y="0"/>
                    <a:pt x="1196788" y="0"/>
                  </a:cubicBezTo>
                  <a:close/>
                </a:path>
              </a:pathLst>
            </a:cu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2" name="TextBox 21">
              <a:extLst>
                <a:ext uri="{FF2B5EF4-FFF2-40B4-BE49-F238E27FC236}">
                  <a16:creationId xmlns:a16="http://schemas.microsoft.com/office/drawing/2014/main" id="{EACBDFB8-BDD4-3FD5-38A5-BC2CA5E6C51A}"/>
                </a:ext>
              </a:extLst>
            </p:cNvPr>
            <p:cNvSpPr txBox="1"/>
            <p:nvPr/>
          </p:nvSpPr>
          <p:spPr>
            <a:xfrm rot="16200000">
              <a:off x="10586881" y="3105834"/>
              <a:ext cx="2563906"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ABSTRACT</a:t>
              </a:r>
              <a:endParaRPr lang="en-IN" sz="3600" b="1" dirty="0">
                <a:solidFill>
                  <a:schemeClr val="bg2"/>
                </a:solidFill>
                <a:latin typeface="Tw Cen MT" panose="020B0602020104020603" pitchFamily="34" charset="0"/>
              </a:endParaRPr>
            </a:p>
          </p:txBody>
        </p:sp>
      </p:grpSp>
      <p:grpSp>
        <p:nvGrpSpPr>
          <p:cNvPr id="23" name="Group 22">
            <a:extLst>
              <a:ext uri="{FF2B5EF4-FFF2-40B4-BE49-F238E27FC236}">
                <a16:creationId xmlns:a16="http://schemas.microsoft.com/office/drawing/2014/main" id="{506C8134-2F9D-A553-BB58-093B27C4AEA7}"/>
              </a:ext>
            </a:extLst>
          </p:cNvPr>
          <p:cNvGrpSpPr/>
          <p:nvPr/>
        </p:nvGrpSpPr>
        <p:grpSpPr>
          <a:xfrm>
            <a:off x="-10944232" y="0"/>
            <a:ext cx="12299576" cy="6858000"/>
            <a:chOff x="0" y="0"/>
            <a:chExt cx="12192000" cy="6858000"/>
          </a:xfrm>
        </p:grpSpPr>
        <p:sp>
          <p:nvSpPr>
            <p:cNvPr id="24" name="Rectangle 23">
              <a:extLst>
                <a:ext uri="{FF2B5EF4-FFF2-40B4-BE49-F238E27FC236}">
                  <a16:creationId xmlns:a16="http://schemas.microsoft.com/office/drawing/2014/main" id="{EE1916BE-7103-4E27-7534-373598536014}"/>
                </a:ext>
              </a:extLst>
            </p:cNvPr>
            <p:cNvSpPr/>
            <p:nvPr/>
          </p:nvSpPr>
          <p:spPr>
            <a:xfrm>
              <a:off x="0" y="0"/>
              <a:ext cx="12192000" cy="6858000"/>
            </a:xfrm>
            <a:prstGeom prst="rect">
              <a:avLst/>
            </a:prstGeom>
            <a:solidFill>
              <a:schemeClr val="bg2"/>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Freeform: Shape 24">
              <a:extLst>
                <a:ext uri="{FF2B5EF4-FFF2-40B4-BE49-F238E27FC236}">
                  <a16:creationId xmlns:a16="http://schemas.microsoft.com/office/drawing/2014/main" id="{BB0103DD-689F-2FA8-8EFC-CC051C88D416}"/>
                </a:ext>
              </a:extLst>
            </p:cNvPr>
            <p:cNvSpPr/>
            <p:nvPr/>
          </p:nvSpPr>
          <p:spPr>
            <a:xfrm>
              <a:off x="10750198" y="2245658"/>
              <a:ext cx="1441802" cy="2366684"/>
            </a:xfrm>
            <a:custGeom>
              <a:avLst/>
              <a:gdLst>
                <a:gd name="connsiteX0" fmla="*/ 1196788 w 1246933"/>
                <a:gd name="connsiteY0" fmla="*/ 0 h 2366684"/>
                <a:gd name="connsiteX1" fmla="*/ 1246933 w 1246933"/>
                <a:gd name="connsiteY1" fmla="*/ 2504 h 2366684"/>
                <a:gd name="connsiteX2" fmla="*/ 1246933 w 1246933"/>
                <a:gd name="connsiteY2" fmla="*/ 2364181 h 2366684"/>
                <a:gd name="connsiteX3" fmla="*/ 1196788 w 1246933"/>
                <a:gd name="connsiteY3" fmla="*/ 2366684 h 2366684"/>
                <a:gd name="connsiteX4" fmla="*/ 0 w 1246933"/>
                <a:gd name="connsiteY4" fmla="*/ 1183342 h 2366684"/>
                <a:gd name="connsiteX5" fmla="*/ 1196788 w 1246933"/>
                <a:gd name="connsiteY5" fmla="*/ 0 h 2366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6933" h="2366684">
                  <a:moveTo>
                    <a:pt x="1196788" y="0"/>
                  </a:moveTo>
                  <a:lnTo>
                    <a:pt x="1246933" y="2504"/>
                  </a:lnTo>
                  <a:lnTo>
                    <a:pt x="1246933" y="2364181"/>
                  </a:lnTo>
                  <a:lnTo>
                    <a:pt x="1196788" y="2366684"/>
                  </a:lnTo>
                  <a:cubicBezTo>
                    <a:pt x="535820" y="2366684"/>
                    <a:pt x="0" y="1836884"/>
                    <a:pt x="0" y="1183342"/>
                  </a:cubicBezTo>
                  <a:cubicBezTo>
                    <a:pt x="0" y="529800"/>
                    <a:pt x="535820" y="0"/>
                    <a:pt x="1196788" y="0"/>
                  </a:cubicBezTo>
                  <a:close/>
                </a:path>
              </a:pathLst>
            </a:cu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26" name="TextBox 25">
              <a:extLst>
                <a:ext uri="{FF2B5EF4-FFF2-40B4-BE49-F238E27FC236}">
                  <a16:creationId xmlns:a16="http://schemas.microsoft.com/office/drawing/2014/main" id="{EACBDFB8-BDD4-3FD5-38A5-BC2CA5E6C51A}"/>
                </a:ext>
              </a:extLst>
            </p:cNvPr>
            <p:cNvSpPr txBox="1"/>
            <p:nvPr/>
          </p:nvSpPr>
          <p:spPr>
            <a:xfrm rot="16200000">
              <a:off x="10586881" y="3200187"/>
              <a:ext cx="2563906" cy="457627"/>
            </a:xfrm>
            <a:prstGeom prst="rect">
              <a:avLst/>
            </a:prstGeom>
            <a:noFill/>
          </p:spPr>
          <p:txBody>
            <a:bodyPr wrap="square" rtlCol="0">
              <a:spAutoFit/>
            </a:bodyPr>
            <a:lstStyle/>
            <a:p>
              <a:pPr algn="ctr"/>
              <a:r>
                <a:rPr lang="en-US" sz="2400" b="1" dirty="0">
                  <a:solidFill>
                    <a:schemeClr val="bg2"/>
                  </a:solidFill>
                  <a:latin typeface="Tw Cen MT" panose="020B0602020104020603" pitchFamily="34" charset="0"/>
                </a:rPr>
                <a:t>INTRODUCTION</a:t>
              </a:r>
              <a:endParaRPr lang="en-IN" sz="2400" b="1" dirty="0">
                <a:solidFill>
                  <a:schemeClr val="bg2"/>
                </a:solidFill>
                <a:latin typeface="Tw Cen MT" panose="020B0602020104020603" pitchFamily="34" charset="0"/>
              </a:endParaRPr>
            </a:p>
          </p:txBody>
        </p:sp>
      </p:grpSp>
      <p:grpSp>
        <p:nvGrpSpPr>
          <p:cNvPr id="27" name="Group 26">
            <a:extLst>
              <a:ext uri="{FF2B5EF4-FFF2-40B4-BE49-F238E27FC236}">
                <a16:creationId xmlns:a16="http://schemas.microsoft.com/office/drawing/2014/main" id="{506C8134-2F9D-A553-BB58-093B27C4AEA7}"/>
              </a:ext>
            </a:extLst>
          </p:cNvPr>
          <p:cNvGrpSpPr/>
          <p:nvPr/>
        </p:nvGrpSpPr>
        <p:grpSpPr>
          <a:xfrm>
            <a:off x="-11501082" y="0"/>
            <a:ext cx="12299576" cy="6858000"/>
            <a:chOff x="0" y="0"/>
            <a:chExt cx="12192000" cy="6858000"/>
          </a:xfrm>
        </p:grpSpPr>
        <p:sp>
          <p:nvSpPr>
            <p:cNvPr id="28" name="Rectangle 27">
              <a:extLst>
                <a:ext uri="{FF2B5EF4-FFF2-40B4-BE49-F238E27FC236}">
                  <a16:creationId xmlns:a16="http://schemas.microsoft.com/office/drawing/2014/main" id="{EE1916BE-7103-4E27-7534-373598536014}"/>
                </a:ext>
              </a:extLst>
            </p:cNvPr>
            <p:cNvSpPr/>
            <p:nvPr/>
          </p:nvSpPr>
          <p:spPr>
            <a:xfrm>
              <a:off x="0" y="0"/>
              <a:ext cx="12192000" cy="6858000"/>
            </a:xfrm>
            <a:prstGeom prst="rect">
              <a:avLst/>
            </a:prstGeom>
            <a:solidFill>
              <a:schemeClr val="bg2"/>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9" name="Freeform: Shape 28">
              <a:extLst>
                <a:ext uri="{FF2B5EF4-FFF2-40B4-BE49-F238E27FC236}">
                  <a16:creationId xmlns:a16="http://schemas.microsoft.com/office/drawing/2014/main" id="{BB0103DD-689F-2FA8-8EFC-CC051C88D416}"/>
                </a:ext>
              </a:extLst>
            </p:cNvPr>
            <p:cNvSpPr/>
            <p:nvPr/>
          </p:nvSpPr>
          <p:spPr>
            <a:xfrm>
              <a:off x="10750198" y="2245658"/>
              <a:ext cx="1441802" cy="2366684"/>
            </a:xfrm>
            <a:custGeom>
              <a:avLst/>
              <a:gdLst>
                <a:gd name="connsiteX0" fmla="*/ 1196788 w 1246933"/>
                <a:gd name="connsiteY0" fmla="*/ 0 h 2366684"/>
                <a:gd name="connsiteX1" fmla="*/ 1246933 w 1246933"/>
                <a:gd name="connsiteY1" fmla="*/ 2504 h 2366684"/>
                <a:gd name="connsiteX2" fmla="*/ 1246933 w 1246933"/>
                <a:gd name="connsiteY2" fmla="*/ 2364181 h 2366684"/>
                <a:gd name="connsiteX3" fmla="*/ 1196788 w 1246933"/>
                <a:gd name="connsiteY3" fmla="*/ 2366684 h 2366684"/>
                <a:gd name="connsiteX4" fmla="*/ 0 w 1246933"/>
                <a:gd name="connsiteY4" fmla="*/ 1183342 h 2366684"/>
                <a:gd name="connsiteX5" fmla="*/ 1196788 w 1246933"/>
                <a:gd name="connsiteY5" fmla="*/ 0 h 2366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6933" h="2366684">
                  <a:moveTo>
                    <a:pt x="1196788" y="0"/>
                  </a:moveTo>
                  <a:lnTo>
                    <a:pt x="1246933" y="2504"/>
                  </a:lnTo>
                  <a:lnTo>
                    <a:pt x="1246933" y="2364181"/>
                  </a:lnTo>
                  <a:lnTo>
                    <a:pt x="1196788" y="2366684"/>
                  </a:lnTo>
                  <a:cubicBezTo>
                    <a:pt x="535820" y="2366684"/>
                    <a:pt x="0" y="1836884"/>
                    <a:pt x="0" y="1183342"/>
                  </a:cubicBezTo>
                  <a:cubicBezTo>
                    <a:pt x="0" y="529800"/>
                    <a:pt x="535820" y="0"/>
                    <a:pt x="1196788" y="0"/>
                  </a:cubicBez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30" name="TextBox 29">
              <a:extLst>
                <a:ext uri="{FF2B5EF4-FFF2-40B4-BE49-F238E27FC236}">
                  <a16:creationId xmlns:a16="http://schemas.microsoft.com/office/drawing/2014/main" id="{EACBDFB8-BDD4-3FD5-38A5-BC2CA5E6C51A}"/>
                </a:ext>
              </a:extLst>
            </p:cNvPr>
            <p:cNvSpPr txBox="1"/>
            <p:nvPr/>
          </p:nvSpPr>
          <p:spPr>
            <a:xfrm rot="16200000">
              <a:off x="10586881" y="3105834"/>
              <a:ext cx="2563906"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WORKING</a:t>
              </a:r>
              <a:endParaRPr lang="en-IN" sz="3600" b="1" dirty="0">
                <a:solidFill>
                  <a:schemeClr val="bg2"/>
                </a:solidFill>
                <a:latin typeface="Tw Cen MT" panose="020B0602020104020603" pitchFamily="34" charset="0"/>
              </a:endParaRPr>
            </a:p>
          </p:txBody>
        </p:sp>
      </p:grpSp>
      <p:grpSp>
        <p:nvGrpSpPr>
          <p:cNvPr id="31" name="Group 30">
            <a:extLst>
              <a:ext uri="{FF2B5EF4-FFF2-40B4-BE49-F238E27FC236}">
                <a16:creationId xmlns:a16="http://schemas.microsoft.com/office/drawing/2014/main" id="{506C8134-2F9D-A553-BB58-093B27C4AEA7}"/>
              </a:ext>
            </a:extLst>
          </p:cNvPr>
          <p:cNvGrpSpPr/>
          <p:nvPr/>
        </p:nvGrpSpPr>
        <p:grpSpPr>
          <a:xfrm>
            <a:off x="-12090806" y="0"/>
            <a:ext cx="12299576" cy="6858000"/>
            <a:chOff x="0" y="0"/>
            <a:chExt cx="12192000" cy="6858000"/>
          </a:xfrm>
        </p:grpSpPr>
        <p:sp>
          <p:nvSpPr>
            <p:cNvPr id="32" name="Rectangle 31">
              <a:extLst>
                <a:ext uri="{FF2B5EF4-FFF2-40B4-BE49-F238E27FC236}">
                  <a16:creationId xmlns:a16="http://schemas.microsoft.com/office/drawing/2014/main" id="{EE1916BE-7103-4E27-7534-373598536014}"/>
                </a:ext>
              </a:extLst>
            </p:cNvPr>
            <p:cNvSpPr/>
            <p:nvPr/>
          </p:nvSpPr>
          <p:spPr>
            <a:xfrm>
              <a:off x="0" y="0"/>
              <a:ext cx="12192000" cy="6858000"/>
            </a:xfrm>
            <a:prstGeom prst="rect">
              <a:avLst/>
            </a:prstGeom>
            <a:solidFill>
              <a:schemeClr val="bg2"/>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3" name="Freeform: Shape 32">
              <a:extLst>
                <a:ext uri="{FF2B5EF4-FFF2-40B4-BE49-F238E27FC236}">
                  <a16:creationId xmlns:a16="http://schemas.microsoft.com/office/drawing/2014/main" id="{BB0103DD-689F-2FA8-8EFC-CC051C88D416}"/>
                </a:ext>
              </a:extLst>
            </p:cNvPr>
            <p:cNvSpPr/>
            <p:nvPr/>
          </p:nvSpPr>
          <p:spPr>
            <a:xfrm>
              <a:off x="10750198" y="2245658"/>
              <a:ext cx="1441802" cy="2366684"/>
            </a:xfrm>
            <a:custGeom>
              <a:avLst/>
              <a:gdLst>
                <a:gd name="connsiteX0" fmla="*/ 1196788 w 1246933"/>
                <a:gd name="connsiteY0" fmla="*/ 0 h 2366684"/>
                <a:gd name="connsiteX1" fmla="*/ 1246933 w 1246933"/>
                <a:gd name="connsiteY1" fmla="*/ 2504 h 2366684"/>
                <a:gd name="connsiteX2" fmla="*/ 1246933 w 1246933"/>
                <a:gd name="connsiteY2" fmla="*/ 2364181 h 2366684"/>
                <a:gd name="connsiteX3" fmla="*/ 1196788 w 1246933"/>
                <a:gd name="connsiteY3" fmla="*/ 2366684 h 2366684"/>
                <a:gd name="connsiteX4" fmla="*/ 0 w 1246933"/>
                <a:gd name="connsiteY4" fmla="*/ 1183342 h 2366684"/>
                <a:gd name="connsiteX5" fmla="*/ 1196788 w 1246933"/>
                <a:gd name="connsiteY5" fmla="*/ 0 h 2366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6933" h="2366684">
                  <a:moveTo>
                    <a:pt x="1196788" y="0"/>
                  </a:moveTo>
                  <a:lnTo>
                    <a:pt x="1246933" y="2504"/>
                  </a:lnTo>
                  <a:lnTo>
                    <a:pt x="1246933" y="2364181"/>
                  </a:lnTo>
                  <a:lnTo>
                    <a:pt x="1196788" y="2366684"/>
                  </a:lnTo>
                  <a:cubicBezTo>
                    <a:pt x="535820" y="2366684"/>
                    <a:pt x="0" y="1836884"/>
                    <a:pt x="0" y="1183342"/>
                  </a:cubicBezTo>
                  <a:cubicBezTo>
                    <a:pt x="0" y="529800"/>
                    <a:pt x="535820" y="0"/>
                    <a:pt x="1196788" y="0"/>
                  </a:cubicBezTo>
                  <a:close/>
                </a:path>
              </a:pathLst>
            </a:cu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4" name="TextBox 33">
              <a:extLst>
                <a:ext uri="{FF2B5EF4-FFF2-40B4-BE49-F238E27FC236}">
                  <a16:creationId xmlns:a16="http://schemas.microsoft.com/office/drawing/2014/main" id="{EACBDFB8-BDD4-3FD5-38A5-BC2CA5E6C51A}"/>
                </a:ext>
              </a:extLst>
            </p:cNvPr>
            <p:cNvSpPr txBox="1"/>
            <p:nvPr/>
          </p:nvSpPr>
          <p:spPr>
            <a:xfrm rot="16200000">
              <a:off x="10586881" y="3154424"/>
              <a:ext cx="2563906" cy="549153"/>
            </a:xfrm>
            <a:prstGeom prst="rect">
              <a:avLst/>
            </a:prstGeom>
            <a:noFill/>
          </p:spPr>
          <p:txBody>
            <a:bodyPr wrap="square" rtlCol="0">
              <a:spAutoFit/>
            </a:bodyPr>
            <a:lstStyle/>
            <a:p>
              <a:pPr algn="ctr"/>
              <a:r>
                <a:rPr lang="en-US" sz="3000" b="1" dirty="0">
                  <a:solidFill>
                    <a:schemeClr val="bg2"/>
                  </a:solidFill>
                  <a:latin typeface="Tw Cen MT" panose="020B0602020104020603" pitchFamily="34" charset="0"/>
                </a:rPr>
                <a:t>CONCLUSION</a:t>
              </a:r>
              <a:endParaRPr lang="en-IN" sz="3000" b="1" dirty="0">
                <a:solidFill>
                  <a:schemeClr val="bg2"/>
                </a:solidFill>
                <a:latin typeface="Tw Cen MT" panose="020B0602020104020603" pitchFamily="34" charset="0"/>
              </a:endParaRPr>
            </a:p>
          </p:txBody>
        </p:sp>
      </p:grpSp>
      <p:grpSp>
        <p:nvGrpSpPr>
          <p:cNvPr id="35" name="Group 34">
            <a:extLst>
              <a:ext uri="{FF2B5EF4-FFF2-40B4-BE49-F238E27FC236}">
                <a16:creationId xmlns:a16="http://schemas.microsoft.com/office/drawing/2014/main" id="{506C8134-2F9D-A553-BB58-093B27C4AEA7}"/>
              </a:ext>
            </a:extLst>
          </p:cNvPr>
          <p:cNvGrpSpPr/>
          <p:nvPr/>
        </p:nvGrpSpPr>
        <p:grpSpPr>
          <a:xfrm>
            <a:off x="-12666113" y="0"/>
            <a:ext cx="12299576" cy="6858000"/>
            <a:chOff x="0" y="0"/>
            <a:chExt cx="12192000" cy="6858000"/>
          </a:xfrm>
        </p:grpSpPr>
        <p:sp>
          <p:nvSpPr>
            <p:cNvPr id="36" name="Rectangle 35">
              <a:extLst>
                <a:ext uri="{FF2B5EF4-FFF2-40B4-BE49-F238E27FC236}">
                  <a16:creationId xmlns:a16="http://schemas.microsoft.com/office/drawing/2014/main" id="{EE1916BE-7103-4E27-7534-373598536014}"/>
                </a:ext>
              </a:extLst>
            </p:cNvPr>
            <p:cNvSpPr/>
            <p:nvPr/>
          </p:nvSpPr>
          <p:spPr>
            <a:xfrm>
              <a:off x="0" y="0"/>
              <a:ext cx="12192000" cy="6858000"/>
            </a:xfrm>
            <a:prstGeom prst="rect">
              <a:avLst/>
            </a:prstGeom>
            <a:solidFill>
              <a:schemeClr val="bg2"/>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7" name="Freeform: Shape 36">
              <a:extLst>
                <a:ext uri="{FF2B5EF4-FFF2-40B4-BE49-F238E27FC236}">
                  <a16:creationId xmlns:a16="http://schemas.microsoft.com/office/drawing/2014/main" id="{BB0103DD-689F-2FA8-8EFC-CC051C88D416}"/>
                </a:ext>
              </a:extLst>
            </p:cNvPr>
            <p:cNvSpPr/>
            <p:nvPr/>
          </p:nvSpPr>
          <p:spPr>
            <a:xfrm>
              <a:off x="10750198" y="2245658"/>
              <a:ext cx="1441802" cy="2366684"/>
            </a:xfrm>
            <a:custGeom>
              <a:avLst/>
              <a:gdLst>
                <a:gd name="connsiteX0" fmla="*/ 1196788 w 1246933"/>
                <a:gd name="connsiteY0" fmla="*/ 0 h 2366684"/>
                <a:gd name="connsiteX1" fmla="*/ 1246933 w 1246933"/>
                <a:gd name="connsiteY1" fmla="*/ 2504 h 2366684"/>
                <a:gd name="connsiteX2" fmla="*/ 1246933 w 1246933"/>
                <a:gd name="connsiteY2" fmla="*/ 2364181 h 2366684"/>
                <a:gd name="connsiteX3" fmla="*/ 1196788 w 1246933"/>
                <a:gd name="connsiteY3" fmla="*/ 2366684 h 2366684"/>
                <a:gd name="connsiteX4" fmla="*/ 0 w 1246933"/>
                <a:gd name="connsiteY4" fmla="*/ 1183342 h 2366684"/>
                <a:gd name="connsiteX5" fmla="*/ 1196788 w 1246933"/>
                <a:gd name="connsiteY5" fmla="*/ 0 h 2366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6933" h="2366684">
                  <a:moveTo>
                    <a:pt x="1196788" y="0"/>
                  </a:moveTo>
                  <a:lnTo>
                    <a:pt x="1246933" y="2504"/>
                  </a:lnTo>
                  <a:lnTo>
                    <a:pt x="1246933" y="2364181"/>
                  </a:lnTo>
                  <a:lnTo>
                    <a:pt x="1196788" y="2366684"/>
                  </a:lnTo>
                  <a:cubicBezTo>
                    <a:pt x="535820" y="2366684"/>
                    <a:pt x="0" y="1836884"/>
                    <a:pt x="0" y="1183342"/>
                  </a:cubicBezTo>
                  <a:cubicBezTo>
                    <a:pt x="0" y="529800"/>
                    <a:pt x="535820" y="0"/>
                    <a:pt x="1196788" y="0"/>
                  </a:cubicBezTo>
                  <a:close/>
                </a:path>
              </a:pathLst>
            </a:cu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8" name="TextBox 37">
              <a:extLst>
                <a:ext uri="{FF2B5EF4-FFF2-40B4-BE49-F238E27FC236}">
                  <a16:creationId xmlns:a16="http://schemas.microsoft.com/office/drawing/2014/main" id="{EACBDFB8-BDD4-3FD5-38A5-BC2CA5E6C51A}"/>
                </a:ext>
              </a:extLst>
            </p:cNvPr>
            <p:cNvSpPr txBox="1"/>
            <p:nvPr/>
          </p:nvSpPr>
          <p:spPr>
            <a:xfrm rot="16200000">
              <a:off x="10586881" y="3105834"/>
              <a:ext cx="2563906"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REFRENCES</a:t>
              </a:r>
              <a:endParaRPr lang="en-IN" sz="3600" b="1" dirty="0">
                <a:solidFill>
                  <a:schemeClr val="bg2"/>
                </a:solidFill>
                <a:latin typeface="Tw Cen MT" panose="020B0602020104020603" pitchFamily="34" charset="0"/>
              </a:endParaRPr>
            </a:p>
          </p:txBody>
        </p:sp>
      </p:grpSp>
      <p:sp>
        <p:nvSpPr>
          <p:cNvPr id="40" name="TextBox 39">
            <a:extLst>
              <a:ext uri="{FF2B5EF4-FFF2-40B4-BE49-F238E27FC236}">
                <a16:creationId xmlns:a16="http://schemas.microsoft.com/office/drawing/2014/main" id="{0BB06817-08D3-3CD6-4DF4-278E958218D2}"/>
              </a:ext>
            </a:extLst>
          </p:cNvPr>
          <p:cNvSpPr txBox="1"/>
          <p:nvPr/>
        </p:nvSpPr>
        <p:spPr>
          <a:xfrm>
            <a:off x="4049485" y="212734"/>
            <a:ext cx="5927452" cy="584775"/>
          </a:xfrm>
          <a:prstGeom prst="rect">
            <a:avLst/>
          </a:prstGeom>
          <a:noFill/>
        </p:spPr>
        <p:txBody>
          <a:bodyPr wrap="square">
            <a:spAutoFit/>
          </a:bodyPr>
          <a:lstStyle/>
          <a:p>
            <a:pPr algn="ctr"/>
            <a:endParaRPr lang="en-IN" sz="1600" dirty="0">
              <a:effectLst/>
              <a:latin typeface="Times New Roman" panose="02020603050405020304" pitchFamily="18" charset="0"/>
              <a:ea typeface="Times New Roman" panose="02020603050405020304" pitchFamily="18" charset="0"/>
            </a:endParaRPr>
          </a:p>
          <a:p>
            <a:pPr algn="just"/>
            <a:r>
              <a:rPr lang="en-US" sz="16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p:txBody>
      </p:sp>
      <p:sp>
        <p:nvSpPr>
          <p:cNvPr id="42" name="TextBox 41">
            <a:extLst>
              <a:ext uri="{FF2B5EF4-FFF2-40B4-BE49-F238E27FC236}">
                <a16:creationId xmlns:a16="http://schemas.microsoft.com/office/drawing/2014/main" id="{BFD9FED1-2229-83F8-3189-34B53A2E9B9D}"/>
              </a:ext>
            </a:extLst>
          </p:cNvPr>
          <p:cNvSpPr txBox="1"/>
          <p:nvPr/>
        </p:nvSpPr>
        <p:spPr>
          <a:xfrm>
            <a:off x="4264390" y="212736"/>
            <a:ext cx="7374756" cy="4955203"/>
          </a:xfrm>
          <a:prstGeom prst="rect">
            <a:avLst/>
          </a:prstGeom>
          <a:noFill/>
        </p:spPr>
        <p:txBody>
          <a:bodyPr wrap="square">
            <a:spAutoFit/>
          </a:bodyPr>
          <a:lstStyle/>
          <a:p>
            <a:pPr algn="ctr"/>
            <a:r>
              <a:rPr lang="en-US" sz="1800" b="1" dirty="0">
                <a:effectLst/>
                <a:latin typeface="Times New Roman" panose="02020603050405020304" pitchFamily="18" charset="0"/>
                <a:ea typeface="Times New Roman" panose="02020603050405020304" pitchFamily="18" charset="0"/>
              </a:rPr>
              <a:t>DEPARTMENT OF</a:t>
            </a:r>
            <a:endParaRPr lang="en-IN" sz="1600" dirty="0">
              <a:effectLst/>
              <a:latin typeface="Times New Roman" panose="02020603050405020304" pitchFamily="18" charset="0"/>
              <a:ea typeface="Times New Roman" panose="02020603050405020304" pitchFamily="18" charset="0"/>
            </a:endParaRPr>
          </a:p>
          <a:p>
            <a:pPr algn="ctr"/>
            <a:r>
              <a:rPr lang="en-US" sz="1600" b="1" dirty="0">
                <a:effectLst/>
                <a:latin typeface="Times New Roman" panose="02020603050405020304" pitchFamily="18" charset="0"/>
                <a:ea typeface="Times New Roman" panose="02020603050405020304" pitchFamily="18" charset="0"/>
              </a:rPr>
              <a:t>NETWORKING AND COMMUNICATION</a:t>
            </a:r>
            <a:endParaRPr lang="en-IN" sz="1600" dirty="0">
              <a:effectLst/>
              <a:latin typeface="Times New Roman" panose="02020603050405020304" pitchFamily="18" charset="0"/>
              <a:ea typeface="Times New Roman" panose="02020603050405020304" pitchFamily="18" charset="0"/>
            </a:endParaRPr>
          </a:p>
          <a:p>
            <a:pPr algn="ctr"/>
            <a:r>
              <a:rPr lang="en-US" sz="1800" b="1"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algn="ctr"/>
            <a:r>
              <a:rPr lang="en-US" sz="1800" b="1" dirty="0">
                <a:effectLst/>
                <a:latin typeface="Times New Roman" panose="02020603050405020304" pitchFamily="18" charset="0"/>
                <a:ea typeface="Times New Roman" panose="02020603050405020304" pitchFamily="18" charset="0"/>
              </a:rPr>
              <a:t>College of Engineering and Technology</a:t>
            </a:r>
            <a:endParaRPr lang="en-IN" sz="1600" dirty="0">
              <a:effectLst/>
              <a:latin typeface="Times New Roman" panose="02020603050405020304" pitchFamily="18" charset="0"/>
              <a:ea typeface="Times New Roman" panose="02020603050405020304" pitchFamily="18" charset="0"/>
            </a:endParaRPr>
          </a:p>
          <a:p>
            <a:pPr algn="ctr"/>
            <a:r>
              <a:rPr lang="en-US" sz="1800" b="1"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algn="ctr"/>
            <a:r>
              <a:rPr lang="en-US" sz="1800" b="1" dirty="0">
                <a:effectLst/>
                <a:latin typeface="Times New Roman" panose="02020603050405020304" pitchFamily="18" charset="0"/>
                <a:ea typeface="Times New Roman" panose="02020603050405020304" pitchFamily="18" charset="0"/>
              </a:rPr>
              <a:t> SRM Institute of Science and Technology</a:t>
            </a:r>
            <a:endParaRPr lang="en-IN" sz="1600" dirty="0">
              <a:effectLst/>
              <a:latin typeface="Times New Roman" panose="02020603050405020304" pitchFamily="18" charset="0"/>
              <a:ea typeface="Times New Roman" panose="02020603050405020304" pitchFamily="18" charset="0"/>
            </a:endParaRPr>
          </a:p>
          <a:p>
            <a:pPr algn="just"/>
            <a:r>
              <a:rPr lang="en-US" sz="16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algn="ctr"/>
            <a:r>
              <a:rPr lang="en-US" sz="1600" dirty="0">
                <a:effectLst/>
                <a:highlight>
                  <a:srgbClr val="FFFFFF"/>
                </a:highlight>
                <a:latin typeface="Times New Roman" panose="02020603050405020304" pitchFamily="18" charset="0"/>
                <a:ea typeface="Times New Roman" panose="02020603050405020304" pitchFamily="18" charset="0"/>
              </a:rPr>
              <a:t>MINI PROJECT REPORT</a:t>
            </a:r>
            <a:endParaRPr lang="en-IN" sz="1600" dirty="0">
              <a:effectLst/>
              <a:latin typeface="Times New Roman" panose="02020603050405020304" pitchFamily="18" charset="0"/>
              <a:ea typeface="Times New Roman" panose="02020603050405020304" pitchFamily="18" charset="0"/>
            </a:endParaRPr>
          </a:p>
          <a:p>
            <a:pPr algn="just"/>
            <a:r>
              <a:rPr lang="en-US" sz="16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algn="ctr"/>
            <a:r>
              <a:rPr lang="en-US" sz="1600" dirty="0">
                <a:latin typeface="Times New Roman" panose="02020603050405020304" pitchFamily="18" charset="0"/>
                <a:ea typeface="Times New Roman" panose="02020603050405020304" pitchFamily="18" charset="0"/>
              </a:rPr>
              <a:t>EVEN</a:t>
            </a:r>
            <a:r>
              <a:rPr lang="en-US" sz="1600" dirty="0">
                <a:effectLst/>
                <a:latin typeface="Times New Roman" panose="02020603050405020304" pitchFamily="18" charset="0"/>
                <a:ea typeface="Times New Roman" panose="02020603050405020304" pitchFamily="18" charset="0"/>
              </a:rPr>
              <a:t> Semester, 2024-2025</a:t>
            </a:r>
            <a:endParaRPr lang="en-IN" sz="1600" dirty="0">
              <a:effectLst/>
              <a:latin typeface="Times New Roman" panose="02020603050405020304" pitchFamily="18" charset="0"/>
              <a:ea typeface="Times New Roman" panose="02020603050405020304" pitchFamily="18" charset="0"/>
            </a:endParaRPr>
          </a:p>
          <a:p>
            <a:pPr algn="just"/>
            <a:r>
              <a:rPr lang="en-US" sz="1600" dirty="0">
                <a:effectLst/>
                <a:highlight>
                  <a:srgbClr val="D3D3D3"/>
                </a:highligh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algn="just"/>
            <a:r>
              <a:rPr lang="en-US" sz="1600" dirty="0">
                <a:effectLst/>
                <a:highlight>
                  <a:srgbClr val="808000"/>
                </a:highligh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algn="just"/>
            <a:r>
              <a:rPr lang="en-US" sz="1600" b="1" i="1" dirty="0">
                <a:latin typeface="Times New Roman" panose="02020603050405020304" pitchFamily="18" charset="0"/>
                <a:ea typeface="Times New Roman" panose="02020603050405020304" pitchFamily="18" charset="0"/>
              </a:rPr>
              <a:t>Sub</a:t>
            </a:r>
            <a:r>
              <a:rPr lang="en-US" sz="1600" b="1" i="1" dirty="0">
                <a:effectLst/>
                <a:latin typeface="Times New Roman" panose="02020603050405020304" pitchFamily="18" charset="0"/>
                <a:ea typeface="Times New Roman" panose="02020603050405020304" pitchFamily="18" charset="0"/>
              </a:rPr>
              <a:t> code &amp; Sub Name</a:t>
            </a:r>
            <a:r>
              <a:rPr lang="en-US" sz="1600"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  18CSE424T  &amp;  INDUSTRY 4.0 IN SMART AUTOMATION</a:t>
            </a:r>
            <a:endParaRPr lang="en-IN" sz="1600" dirty="0">
              <a:effectLst/>
              <a:latin typeface="Times New Roman" panose="02020603050405020304" pitchFamily="18" charset="0"/>
              <a:ea typeface="Times New Roman" panose="02020603050405020304" pitchFamily="18" charset="0"/>
            </a:endParaRPr>
          </a:p>
          <a:p>
            <a:pPr algn="just"/>
            <a:r>
              <a:rPr lang="en-US" sz="16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algn="just"/>
            <a:r>
              <a:rPr lang="en-US" sz="1600" dirty="0">
                <a:solidFill>
                  <a:srgbClr val="000000"/>
                </a:solidFill>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algn="just"/>
            <a:r>
              <a:rPr lang="en-US" sz="1600" b="1" i="1" dirty="0">
                <a:effectLst/>
                <a:latin typeface="Times New Roman" panose="02020603050405020304" pitchFamily="18" charset="0"/>
                <a:ea typeface="Times New Roman" panose="02020603050405020304" pitchFamily="18" charset="0"/>
              </a:rPr>
              <a:t>Year &amp; Semester</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  Year 3 / Sem 6	</a:t>
            </a:r>
            <a:r>
              <a:rPr lang="en-US" sz="1600" dirty="0">
                <a:effectLst/>
                <a:highlight>
                  <a:srgbClr val="808000"/>
                </a:highligh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algn="just"/>
            <a:r>
              <a:rPr lang="en-US" sz="1600" dirty="0">
                <a:solidFill>
                  <a:srgbClr val="FFFFFF"/>
                </a:solidFill>
                <a:effectLst/>
                <a:highlight>
                  <a:srgbClr val="D3D3D3"/>
                </a:highligh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algn="just"/>
            <a:r>
              <a:rPr lang="en-US" sz="1600" b="1" i="1" dirty="0">
                <a:solidFill>
                  <a:srgbClr val="000000"/>
                </a:solidFill>
                <a:effectLst/>
                <a:latin typeface="Times New Roman" panose="02020603050405020304" pitchFamily="18" charset="0"/>
                <a:ea typeface="Times New Roman" panose="02020603050405020304" pitchFamily="18" charset="0"/>
              </a:rPr>
              <a:t>Project Title</a:t>
            </a:r>
            <a:r>
              <a:rPr lang="en-US" sz="1600" dirty="0">
                <a:solidFill>
                  <a:srgbClr val="000000"/>
                </a:solidFill>
                <a:effectLst/>
                <a:latin typeface="Times New Roman" panose="02020603050405020304" pitchFamily="18" charset="0"/>
                <a:ea typeface="Times New Roman" panose="02020603050405020304" pitchFamily="18" charset="0"/>
              </a:rPr>
              <a:t>	                  : </a:t>
            </a:r>
            <a:r>
              <a:rPr lang="en-US" sz="1600" dirty="0">
                <a:effectLst/>
                <a:latin typeface="Times New Roman" panose="02020603050405020304" pitchFamily="18" charset="0"/>
                <a:ea typeface="Times New Roman" panose="02020603050405020304" pitchFamily="18" charset="0"/>
              </a:rPr>
              <a:t> RADAR using Ultrasonic Sensor and </a:t>
            </a:r>
            <a:r>
              <a:rPr lang="en-US" sz="1600" dirty="0">
                <a:latin typeface="Times New Roman" panose="02020603050405020304" pitchFamily="18" charset="0"/>
                <a:ea typeface="Times New Roman" panose="02020603050405020304" pitchFamily="18" charset="0"/>
              </a:rPr>
              <a:t>Servo</a:t>
            </a:r>
            <a:endParaRPr lang="en-IN" sz="1600" dirty="0">
              <a:effectLst/>
              <a:latin typeface="Times New Roman" panose="02020603050405020304" pitchFamily="18" charset="0"/>
              <a:ea typeface="Times New Roman" panose="02020603050405020304" pitchFamily="18" charset="0"/>
            </a:endParaRPr>
          </a:p>
          <a:p>
            <a:pPr algn="just"/>
            <a:r>
              <a:rPr lang="en-US" sz="16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4979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06C8134-2F9D-A553-BB58-093B27C4AEA7}"/>
              </a:ext>
            </a:extLst>
          </p:cNvPr>
          <p:cNvGrpSpPr/>
          <p:nvPr/>
        </p:nvGrpSpPr>
        <p:grpSpPr>
          <a:xfrm>
            <a:off x="-107576" y="0"/>
            <a:ext cx="12299576" cy="6858000"/>
            <a:chOff x="0" y="0"/>
            <a:chExt cx="12192000" cy="6858000"/>
          </a:xfrm>
        </p:grpSpPr>
        <p:sp>
          <p:nvSpPr>
            <p:cNvPr id="2" name="Rectangle 1">
              <a:extLst>
                <a:ext uri="{FF2B5EF4-FFF2-40B4-BE49-F238E27FC236}">
                  <a16:creationId xmlns:a16="http://schemas.microsoft.com/office/drawing/2014/main" id="{EE1916BE-7103-4E27-7534-373598536014}"/>
                </a:ext>
              </a:extLst>
            </p:cNvPr>
            <p:cNvSpPr/>
            <p:nvPr/>
          </p:nvSpPr>
          <p:spPr>
            <a:xfrm>
              <a:off x="0" y="0"/>
              <a:ext cx="12192000" cy="6858000"/>
            </a:xfrm>
            <a:prstGeom prst="rect">
              <a:avLst/>
            </a:prstGeom>
            <a:solidFill>
              <a:schemeClr val="bg2"/>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solidFill>
                    <a:srgbClr val="00B0F0"/>
                  </a:solidFill>
                  <a:latin typeface="Arial Black" panose="020B0A04020102020204" pitchFamily="34" charset="0"/>
                </a:rPr>
                <a:t>RADAR  USING  ULTRASONIC  </a:t>
              </a:r>
            </a:p>
            <a:p>
              <a:pPr algn="ctr"/>
              <a:r>
                <a:rPr lang="en-US" sz="4000" b="1" dirty="0">
                  <a:solidFill>
                    <a:srgbClr val="00B0F0"/>
                  </a:solidFill>
                  <a:latin typeface="Arial Black" panose="020B0A04020102020204" pitchFamily="34" charset="0"/>
                </a:rPr>
                <a:t>SENSOR  AND  SERVO</a:t>
              </a:r>
              <a:endParaRPr lang="en-IN" sz="4000" b="1" dirty="0">
                <a:solidFill>
                  <a:srgbClr val="00B0F0"/>
                </a:solidFill>
                <a:latin typeface="Arial Black" panose="020B0A04020102020204" pitchFamily="34" charset="0"/>
              </a:endParaRPr>
            </a:p>
          </p:txBody>
        </p:sp>
        <p:sp>
          <p:nvSpPr>
            <p:cNvPr id="8" name="Freeform: Shape 7">
              <a:extLst>
                <a:ext uri="{FF2B5EF4-FFF2-40B4-BE49-F238E27FC236}">
                  <a16:creationId xmlns:a16="http://schemas.microsoft.com/office/drawing/2014/main" id="{BB0103DD-689F-2FA8-8EFC-CC051C88D416}"/>
                </a:ext>
              </a:extLst>
            </p:cNvPr>
            <p:cNvSpPr/>
            <p:nvPr/>
          </p:nvSpPr>
          <p:spPr>
            <a:xfrm>
              <a:off x="10750198" y="2245658"/>
              <a:ext cx="1441802" cy="2366684"/>
            </a:xfrm>
            <a:custGeom>
              <a:avLst/>
              <a:gdLst>
                <a:gd name="connsiteX0" fmla="*/ 1196788 w 1246933"/>
                <a:gd name="connsiteY0" fmla="*/ 0 h 2366684"/>
                <a:gd name="connsiteX1" fmla="*/ 1246933 w 1246933"/>
                <a:gd name="connsiteY1" fmla="*/ 2504 h 2366684"/>
                <a:gd name="connsiteX2" fmla="*/ 1246933 w 1246933"/>
                <a:gd name="connsiteY2" fmla="*/ 2364181 h 2366684"/>
                <a:gd name="connsiteX3" fmla="*/ 1196788 w 1246933"/>
                <a:gd name="connsiteY3" fmla="*/ 2366684 h 2366684"/>
                <a:gd name="connsiteX4" fmla="*/ 0 w 1246933"/>
                <a:gd name="connsiteY4" fmla="*/ 1183342 h 2366684"/>
                <a:gd name="connsiteX5" fmla="*/ 1196788 w 1246933"/>
                <a:gd name="connsiteY5" fmla="*/ 0 h 2366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6933" h="2366684">
                  <a:moveTo>
                    <a:pt x="1196788" y="0"/>
                  </a:moveTo>
                  <a:lnTo>
                    <a:pt x="1246933" y="2504"/>
                  </a:lnTo>
                  <a:lnTo>
                    <a:pt x="1246933" y="2364181"/>
                  </a:lnTo>
                  <a:lnTo>
                    <a:pt x="1196788" y="2366684"/>
                  </a:lnTo>
                  <a:cubicBezTo>
                    <a:pt x="535820" y="2366684"/>
                    <a:pt x="0" y="1836884"/>
                    <a:pt x="0" y="1183342"/>
                  </a:cubicBezTo>
                  <a:cubicBezTo>
                    <a:pt x="0" y="529800"/>
                    <a:pt x="535820" y="0"/>
                    <a:pt x="1196788" y="0"/>
                  </a:cubicBezTo>
                  <a:close/>
                </a:path>
              </a:pathLst>
            </a:cu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9" name="TextBox 8">
              <a:extLst>
                <a:ext uri="{FF2B5EF4-FFF2-40B4-BE49-F238E27FC236}">
                  <a16:creationId xmlns:a16="http://schemas.microsoft.com/office/drawing/2014/main" id="{EACBDFB8-BDD4-3FD5-38A5-BC2CA5E6C51A}"/>
                </a:ext>
              </a:extLst>
            </p:cNvPr>
            <p:cNvSpPr txBox="1"/>
            <p:nvPr/>
          </p:nvSpPr>
          <p:spPr>
            <a:xfrm rot="16200000">
              <a:off x="10586881" y="3105834"/>
              <a:ext cx="2563906"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TITLE</a:t>
              </a:r>
              <a:endParaRPr lang="en-IN" sz="3600" b="1" dirty="0">
                <a:solidFill>
                  <a:schemeClr val="bg2"/>
                </a:solidFill>
                <a:latin typeface="Tw Cen MT" panose="020B0602020104020603" pitchFamily="34" charset="0"/>
              </a:endParaRPr>
            </a:p>
          </p:txBody>
        </p:sp>
      </p:grpSp>
      <p:grpSp>
        <p:nvGrpSpPr>
          <p:cNvPr id="11" name="Group 10">
            <a:extLst>
              <a:ext uri="{FF2B5EF4-FFF2-40B4-BE49-F238E27FC236}">
                <a16:creationId xmlns:a16="http://schemas.microsoft.com/office/drawing/2014/main" id="{506C8134-2F9D-A553-BB58-093B27C4AEA7}"/>
              </a:ext>
            </a:extLst>
          </p:cNvPr>
          <p:cNvGrpSpPr/>
          <p:nvPr/>
        </p:nvGrpSpPr>
        <p:grpSpPr>
          <a:xfrm>
            <a:off x="-11243192" y="0"/>
            <a:ext cx="12299576" cy="6858000"/>
            <a:chOff x="0" y="0"/>
            <a:chExt cx="12192000" cy="6858000"/>
          </a:xfrm>
        </p:grpSpPr>
        <p:sp>
          <p:nvSpPr>
            <p:cNvPr id="12" name="Rectangle 11">
              <a:extLst>
                <a:ext uri="{FF2B5EF4-FFF2-40B4-BE49-F238E27FC236}">
                  <a16:creationId xmlns:a16="http://schemas.microsoft.com/office/drawing/2014/main" id="{EE1916BE-7103-4E27-7534-373598536014}"/>
                </a:ext>
              </a:extLst>
            </p:cNvPr>
            <p:cNvSpPr/>
            <p:nvPr/>
          </p:nvSpPr>
          <p:spPr>
            <a:xfrm>
              <a:off x="0" y="0"/>
              <a:ext cx="12192000" cy="6858000"/>
            </a:xfrm>
            <a:prstGeom prst="rect">
              <a:avLst/>
            </a:prstGeom>
            <a:solidFill>
              <a:schemeClr val="bg2"/>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Freeform: Shape 12">
              <a:extLst>
                <a:ext uri="{FF2B5EF4-FFF2-40B4-BE49-F238E27FC236}">
                  <a16:creationId xmlns:a16="http://schemas.microsoft.com/office/drawing/2014/main" id="{BB0103DD-689F-2FA8-8EFC-CC051C88D416}"/>
                </a:ext>
              </a:extLst>
            </p:cNvPr>
            <p:cNvSpPr/>
            <p:nvPr/>
          </p:nvSpPr>
          <p:spPr>
            <a:xfrm>
              <a:off x="10750198" y="2245658"/>
              <a:ext cx="1441802" cy="2366684"/>
            </a:xfrm>
            <a:custGeom>
              <a:avLst/>
              <a:gdLst>
                <a:gd name="connsiteX0" fmla="*/ 1196788 w 1246933"/>
                <a:gd name="connsiteY0" fmla="*/ 0 h 2366684"/>
                <a:gd name="connsiteX1" fmla="*/ 1246933 w 1246933"/>
                <a:gd name="connsiteY1" fmla="*/ 2504 h 2366684"/>
                <a:gd name="connsiteX2" fmla="*/ 1246933 w 1246933"/>
                <a:gd name="connsiteY2" fmla="*/ 2364181 h 2366684"/>
                <a:gd name="connsiteX3" fmla="*/ 1196788 w 1246933"/>
                <a:gd name="connsiteY3" fmla="*/ 2366684 h 2366684"/>
                <a:gd name="connsiteX4" fmla="*/ 0 w 1246933"/>
                <a:gd name="connsiteY4" fmla="*/ 1183342 h 2366684"/>
                <a:gd name="connsiteX5" fmla="*/ 1196788 w 1246933"/>
                <a:gd name="connsiteY5" fmla="*/ 0 h 2366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6933" h="2366684">
                  <a:moveTo>
                    <a:pt x="1196788" y="0"/>
                  </a:moveTo>
                  <a:lnTo>
                    <a:pt x="1246933" y="2504"/>
                  </a:lnTo>
                  <a:lnTo>
                    <a:pt x="1246933" y="2364181"/>
                  </a:lnTo>
                  <a:lnTo>
                    <a:pt x="1196788" y="2366684"/>
                  </a:lnTo>
                  <a:cubicBezTo>
                    <a:pt x="535820" y="2366684"/>
                    <a:pt x="0" y="1836884"/>
                    <a:pt x="0" y="1183342"/>
                  </a:cubicBezTo>
                  <a:cubicBezTo>
                    <a:pt x="0" y="529800"/>
                    <a:pt x="535820" y="0"/>
                    <a:pt x="1196788" y="0"/>
                  </a:cubicBezTo>
                  <a:close/>
                </a:path>
              </a:pathLst>
            </a:cu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4" name="TextBox 13">
              <a:extLst>
                <a:ext uri="{FF2B5EF4-FFF2-40B4-BE49-F238E27FC236}">
                  <a16:creationId xmlns:a16="http://schemas.microsoft.com/office/drawing/2014/main" id="{EACBDFB8-BDD4-3FD5-38A5-BC2CA5E6C51A}"/>
                </a:ext>
              </a:extLst>
            </p:cNvPr>
            <p:cNvSpPr txBox="1"/>
            <p:nvPr/>
          </p:nvSpPr>
          <p:spPr>
            <a:xfrm rot="16200000">
              <a:off x="10586881" y="3105834"/>
              <a:ext cx="2563906"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TEAM</a:t>
              </a:r>
              <a:endParaRPr lang="en-IN" sz="3600" b="1" dirty="0">
                <a:solidFill>
                  <a:schemeClr val="bg2"/>
                </a:solidFill>
                <a:latin typeface="Tw Cen MT" panose="020B0602020104020603" pitchFamily="34" charset="0"/>
              </a:endParaRPr>
            </a:p>
          </p:txBody>
        </p:sp>
      </p:grpSp>
      <p:grpSp>
        <p:nvGrpSpPr>
          <p:cNvPr id="15" name="Group 14">
            <a:extLst>
              <a:ext uri="{FF2B5EF4-FFF2-40B4-BE49-F238E27FC236}">
                <a16:creationId xmlns:a16="http://schemas.microsoft.com/office/drawing/2014/main" id="{506C8134-2F9D-A553-BB58-093B27C4AEA7}"/>
              </a:ext>
            </a:extLst>
          </p:cNvPr>
          <p:cNvGrpSpPr/>
          <p:nvPr/>
        </p:nvGrpSpPr>
        <p:grpSpPr>
          <a:xfrm>
            <a:off x="-11895226" y="0"/>
            <a:ext cx="12299576" cy="6858000"/>
            <a:chOff x="0" y="0"/>
            <a:chExt cx="12192000" cy="6858000"/>
          </a:xfrm>
        </p:grpSpPr>
        <p:sp>
          <p:nvSpPr>
            <p:cNvPr id="16" name="Rectangle 15">
              <a:extLst>
                <a:ext uri="{FF2B5EF4-FFF2-40B4-BE49-F238E27FC236}">
                  <a16:creationId xmlns:a16="http://schemas.microsoft.com/office/drawing/2014/main" id="{EE1916BE-7103-4E27-7534-373598536014}"/>
                </a:ext>
              </a:extLst>
            </p:cNvPr>
            <p:cNvSpPr/>
            <p:nvPr/>
          </p:nvSpPr>
          <p:spPr>
            <a:xfrm>
              <a:off x="0" y="0"/>
              <a:ext cx="12192000" cy="6858000"/>
            </a:xfrm>
            <a:prstGeom prst="rect">
              <a:avLst/>
            </a:prstGeom>
            <a:solidFill>
              <a:schemeClr val="bg2"/>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Freeform: Shape 16">
              <a:extLst>
                <a:ext uri="{FF2B5EF4-FFF2-40B4-BE49-F238E27FC236}">
                  <a16:creationId xmlns:a16="http://schemas.microsoft.com/office/drawing/2014/main" id="{BB0103DD-689F-2FA8-8EFC-CC051C88D416}"/>
                </a:ext>
              </a:extLst>
            </p:cNvPr>
            <p:cNvSpPr/>
            <p:nvPr/>
          </p:nvSpPr>
          <p:spPr>
            <a:xfrm>
              <a:off x="10750198" y="2245658"/>
              <a:ext cx="1441802" cy="2366684"/>
            </a:xfrm>
            <a:custGeom>
              <a:avLst/>
              <a:gdLst>
                <a:gd name="connsiteX0" fmla="*/ 1196788 w 1246933"/>
                <a:gd name="connsiteY0" fmla="*/ 0 h 2366684"/>
                <a:gd name="connsiteX1" fmla="*/ 1246933 w 1246933"/>
                <a:gd name="connsiteY1" fmla="*/ 2504 h 2366684"/>
                <a:gd name="connsiteX2" fmla="*/ 1246933 w 1246933"/>
                <a:gd name="connsiteY2" fmla="*/ 2364181 h 2366684"/>
                <a:gd name="connsiteX3" fmla="*/ 1196788 w 1246933"/>
                <a:gd name="connsiteY3" fmla="*/ 2366684 h 2366684"/>
                <a:gd name="connsiteX4" fmla="*/ 0 w 1246933"/>
                <a:gd name="connsiteY4" fmla="*/ 1183342 h 2366684"/>
                <a:gd name="connsiteX5" fmla="*/ 1196788 w 1246933"/>
                <a:gd name="connsiteY5" fmla="*/ 0 h 2366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6933" h="2366684">
                  <a:moveTo>
                    <a:pt x="1196788" y="0"/>
                  </a:moveTo>
                  <a:lnTo>
                    <a:pt x="1246933" y="2504"/>
                  </a:lnTo>
                  <a:lnTo>
                    <a:pt x="1246933" y="2364181"/>
                  </a:lnTo>
                  <a:lnTo>
                    <a:pt x="1196788" y="2366684"/>
                  </a:lnTo>
                  <a:cubicBezTo>
                    <a:pt x="535820" y="2366684"/>
                    <a:pt x="0" y="1836884"/>
                    <a:pt x="0" y="1183342"/>
                  </a:cubicBezTo>
                  <a:cubicBezTo>
                    <a:pt x="0" y="529800"/>
                    <a:pt x="535820" y="0"/>
                    <a:pt x="1196788" y="0"/>
                  </a:cubicBezTo>
                  <a:close/>
                </a:path>
              </a:pathLst>
            </a:cu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8" name="TextBox 17">
              <a:extLst>
                <a:ext uri="{FF2B5EF4-FFF2-40B4-BE49-F238E27FC236}">
                  <a16:creationId xmlns:a16="http://schemas.microsoft.com/office/drawing/2014/main" id="{EACBDFB8-BDD4-3FD5-38A5-BC2CA5E6C51A}"/>
                </a:ext>
              </a:extLst>
            </p:cNvPr>
            <p:cNvSpPr txBox="1"/>
            <p:nvPr/>
          </p:nvSpPr>
          <p:spPr>
            <a:xfrm rot="16200000">
              <a:off x="10586881" y="3105834"/>
              <a:ext cx="2563906"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OBJECTIVE</a:t>
              </a:r>
              <a:endParaRPr lang="en-IN" sz="3600" b="1" dirty="0">
                <a:solidFill>
                  <a:schemeClr val="bg2"/>
                </a:solidFill>
                <a:latin typeface="Tw Cen MT" panose="020B0602020104020603" pitchFamily="34" charset="0"/>
              </a:endParaRPr>
            </a:p>
          </p:txBody>
        </p:sp>
      </p:grpSp>
      <p:grpSp>
        <p:nvGrpSpPr>
          <p:cNvPr id="19" name="Group 18">
            <a:extLst>
              <a:ext uri="{FF2B5EF4-FFF2-40B4-BE49-F238E27FC236}">
                <a16:creationId xmlns:a16="http://schemas.microsoft.com/office/drawing/2014/main" id="{506C8134-2F9D-A553-BB58-093B27C4AEA7}"/>
              </a:ext>
            </a:extLst>
          </p:cNvPr>
          <p:cNvGrpSpPr/>
          <p:nvPr/>
        </p:nvGrpSpPr>
        <p:grpSpPr>
          <a:xfrm>
            <a:off x="-12446927" y="0"/>
            <a:ext cx="12299576" cy="6858000"/>
            <a:chOff x="0" y="0"/>
            <a:chExt cx="12192000" cy="6858000"/>
          </a:xfrm>
        </p:grpSpPr>
        <p:sp>
          <p:nvSpPr>
            <p:cNvPr id="20" name="Rectangle 19">
              <a:extLst>
                <a:ext uri="{FF2B5EF4-FFF2-40B4-BE49-F238E27FC236}">
                  <a16:creationId xmlns:a16="http://schemas.microsoft.com/office/drawing/2014/main" id="{EE1916BE-7103-4E27-7534-373598536014}"/>
                </a:ext>
              </a:extLst>
            </p:cNvPr>
            <p:cNvSpPr/>
            <p:nvPr/>
          </p:nvSpPr>
          <p:spPr>
            <a:xfrm>
              <a:off x="0" y="0"/>
              <a:ext cx="12192000" cy="6858000"/>
            </a:xfrm>
            <a:prstGeom prst="rect">
              <a:avLst/>
            </a:prstGeom>
            <a:solidFill>
              <a:schemeClr val="bg2"/>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Freeform: Shape 20">
              <a:extLst>
                <a:ext uri="{FF2B5EF4-FFF2-40B4-BE49-F238E27FC236}">
                  <a16:creationId xmlns:a16="http://schemas.microsoft.com/office/drawing/2014/main" id="{BB0103DD-689F-2FA8-8EFC-CC051C88D416}"/>
                </a:ext>
              </a:extLst>
            </p:cNvPr>
            <p:cNvSpPr/>
            <p:nvPr/>
          </p:nvSpPr>
          <p:spPr>
            <a:xfrm>
              <a:off x="10750198" y="2245658"/>
              <a:ext cx="1441802" cy="2366684"/>
            </a:xfrm>
            <a:custGeom>
              <a:avLst/>
              <a:gdLst>
                <a:gd name="connsiteX0" fmla="*/ 1196788 w 1246933"/>
                <a:gd name="connsiteY0" fmla="*/ 0 h 2366684"/>
                <a:gd name="connsiteX1" fmla="*/ 1246933 w 1246933"/>
                <a:gd name="connsiteY1" fmla="*/ 2504 h 2366684"/>
                <a:gd name="connsiteX2" fmla="*/ 1246933 w 1246933"/>
                <a:gd name="connsiteY2" fmla="*/ 2364181 h 2366684"/>
                <a:gd name="connsiteX3" fmla="*/ 1196788 w 1246933"/>
                <a:gd name="connsiteY3" fmla="*/ 2366684 h 2366684"/>
                <a:gd name="connsiteX4" fmla="*/ 0 w 1246933"/>
                <a:gd name="connsiteY4" fmla="*/ 1183342 h 2366684"/>
                <a:gd name="connsiteX5" fmla="*/ 1196788 w 1246933"/>
                <a:gd name="connsiteY5" fmla="*/ 0 h 2366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6933" h="2366684">
                  <a:moveTo>
                    <a:pt x="1196788" y="0"/>
                  </a:moveTo>
                  <a:lnTo>
                    <a:pt x="1246933" y="2504"/>
                  </a:lnTo>
                  <a:lnTo>
                    <a:pt x="1246933" y="2364181"/>
                  </a:lnTo>
                  <a:lnTo>
                    <a:pt x="1196788" y="2366684"/>
                  </a:lnTo>
                  <a:cubicBezTo>
                    <a:pt x="535820" y="2366684"/>
                    <a:pt x="0" y="1836884"/>
                    <a:pt x="0" y="1183342"/>
                  </a:cubicBezTo>
                  <a:cubicBezTo>
                    <a:pt x="0" y="529800"/>
                    <a:pt x="535820" y="0"/>
                    <a:pt x="1196788" y="0"/>
                  </a:cubicBezTo>
                  <a:close/>
                </a:path>
              </a:pathLst>
            </a:cu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2" name="TextBox 21">
              <a:extLst>
                <a:ext uri="{FF2B5EF4-FFF2-40B4-BE49-F238E27FC236}">
                  <a16:creationId xmlns:a16="http://schemas.microsoft.com/office/drawing/2014/main" id="{EACBDFB8-BDD4-3FD5-38A5-BC2CA5E6C51A}"/>
                </a:ext>
              </a:extLst>
            </p:cNvPr>
            <p:cNvSpPr txBox="1"/>
            <p:nvPr/>
          </p:nvSpPr>
          <p:spPr>
            <a:xfrm rot="16200000">
              <a:off x="10586881" y="3105834"/>
              <a:ext cx="2563906"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ABSTRACT</a:t>
              </a:r>
              <a:endParaRPr lang="en-IN" sz="3600" b="1" dirty="0">
                <a:solidFill>
                  <a:schemeClr val="bg2"/>
                </a:solidFill>
                <a:latin typeface="Tw Cen MT" panose="020B0602020104020603" pitchFamily="34" charset="0"/>
              </a:endParaRPr>
            </a:p>
          </p:txBody>
        </p:sp>
      </p:grpSp>
      <p:grpSp>
        <p:nvGrpSpPr>
          <p:cNvPr id="23" name="Group 22">
            <a:extLst>
              <a:ext uri="{FF2B5EF4-FFF2-40B4-BE49-F238E27FC236}">
                <a16:creationId xmlns:a16="http://schemas.microsoft.com/office/drawing/2014/main" id="{506C8134-2F9D-A553-BB58-093B27C4AEA7}"/>
              </a:ext>
            </a:extLst>
          </p:cNvPr>
          <p:cNvGrpSpPr/>
          <p:nvPr/>
        </p:nvGrpSpPr>
        <p:grpSpPr>
          <a:xfrm>
            <a:off x="-13098961" y="0"/>
            <a:ext cx="12299576" cy="6858000"/>
            <a:chOff x="0" y="0"/>
            <a:chExt cx="12192000" cy="6858000"/>
          </a:xfrm>
        </p:grpSpPr>
        <p:sp>
          <p:nvSpPr>
            <p:cNvPr id="24" name="Rectangle 23">
              <a:extLst>
                <a:ext uri="{FF2B5EF4-FFF2-40B4-BE49-F238E27FC236}">
                  <a16:creationId xmlns:a16="http://schemas.microsoft.com/office/drawing/2014/main" id="{EE1916BE-7103-4E27-7534-373598536014}"/>
                </a:ext>
              </a:extLst>
            </p:cNvPr>
            <p:cNvSpPr/>
            <p:nvPr/>
          </p:nvSpPr>
          <p:spPr>
            <a:xfrm>
              <a:off x="0" y="0"/>
              <a:ext cx="12192000" cy="6858000"/>
            </a:xfrm>
            <a:prstGeom prst="rect">
              <a:avLst/>
            </a:prstGeom>
            <a:solidFill>
              <a:schemeClr val="bg2"/>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Freeform: Shape 24">
              <a:extLst>
                <a:ext uri="{FF2B5EF4-FFF2-40B4-BE49-F238E27FC236}">
                  <a16:creationId xmlns:a16="http://schemas.microsoft.com/office/drawing/2014/main" id="{BB0103DD-689F-2FA8-8EFC-CC051C88D416}"/>
                </a:ext>
              </a:extLst>
            </p:cNvPr>
            <p:cNvSpPr/>
            <p:nvPr/>
          </p:nvSpPr>
          <p:spPr>
            <a:xfrm>
              <a:off x="10750198" y="2245658"/>
              <a:ext cx="1441802" cy="2366684"/>
            </a:xfrm>
            <a:custGeom>
              <a:avLst/>
              <a:gdLst>
                <a:gd name="connsiteX0" fmla="*/ 1196788 w 1246933"/>
                <a:gd name="connsiteY0" fmla="*/ 0 h 2366684"/>
                <a:gd name="connsiteX1" fmla="*/ 1246933 w 1246933"/>
                <a:gd name="connsiteY1" fmla="*/ 2504 h 2366684"/>
                <a:gd name="connsiteX2" fmla="*/ 1246933 w 1246933"/>
                <a:gd name="connsiteY2" fmla="*/ 2364181 h 2366684"/>
                <a:gd name="connsiteX3" fmla="*/ 1196788 w 1246933"/>
                <a:gd name="connsiteY3" fmla="*/ 2366684 h 2366684"/>
                <a:gd name="connsiteX4" fmla="*/ 0 w 1246933"/>
                <a:gd name="connsiteY4" fmla="*/ 1183342 h 2366684"/>
                <a:gd name="connsiteX5" fmla="*/ 1196788 w 1246933"/>
                <a:gd name="connsiteY5" fmla="*/ 0 h 2366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6933" h="2366684">
                  <a:moveTo>
                    <a:pt x="1196788" y="0"/>
                  </a:moveTo>
                  <a:lnTo>
                    <a:pt x="1246933" y="2504"/>
                  </a:lnTo>
                  <a:lnTo>
                    <a:pt x="1246933" y="2364181"/>
                  </a:lnTo>
                  <a:lnTo>
                    <a:pt x="1196788" y="2366684"/>
                  </a:lnTo>
                  <a:cubicBezTo>
                    <a:pt x="535820" y="2366684"/>
                    <a:pt x="0" y="1836884"/>
                    <a:pt x="0" y="1183342"/>
                  </a:cubicBezTo>
                  <a:cubicBezTo>
                    <a:pt x="0" y="529800"/>
                    <a:pt x="535820" y="0"/>
                    <a:pt x="1196788" y="0"/>
                  </a:cubicBezTo>
                  <a:close/>
                </a:path>
              </a:pathLst>
            </a:cu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26" name="TextBox 25">
              <a:extLst>
                <a:ext uri="{FF2B5EF4-FFF2-40B4-BE49-F238E27FC236}">
                  <a16:creationId xmlns:a16="http://schemas.microsoft.com/office/drawing/2014/main" id="{EACBDFB8-BDD4-3FD5-38A5-BC2CA5E6C51A}"/>
                </a:ext>
              </a:extLst>
            </p:cNvPr>
            <p:cNvSpPr txBox="1"/>
            <p:nvPr/>
          </p:nvSpPr>
          <p:spPr>
            <a:xfrm rot="16200000">
              <a:off x="10586881" y="3200187"/>
              <a:ext cx="2563906" cy="457627"/>
            </a:xfrm>
            <a:prstGeom prst="rect">
              <a:avLst/>
            </a:prstGeom>
            <a:noFill/>
          </p:spPr>
          <p:txBody>
            <a:bodyPr wrap="square" rtlCol="0">
              <a:spAutoFit/>
            </a:bodyPr>
            <a:lstStyle/>
            <a:p>
              <a:pPr algn="ctr"/>
              <a:r>
                <a:rPr lang="en-US" sz="2400" b="1" dirty="0">
                  <a:solidFill>
                    <a:schemeClr val="bg2"/>
                  </a:solidFill>
                  <a:latin typeface="Tw Cen MT" panose="020B0602020104020603" pitchFamily="34" charset="0"/>
                </a:rPr>
                <a:t>INTRODUCTION</a:t>
              </a:r>
              <a:endParaRPr lang="en-IN" sz="2400" b="1" dirty="0">
                <a:solidFill>
                  <a:schemeClr val="bg2"/>
                </a:solidFill>
                <a:latin typeface="Tw Cen MT" panose="020B0602020104020603" pitchFamily="34" charset="0"/>
              </a:endParaRPr>
            </a:p>
          </p:txBody>
        </p:sp>
      </p:grpSp>
      <p:grpSp>
        <p:nvGrpSpPr>
          <p:cNvPr id="27" name="Group 26">
            <a:extLst>
              <a:ext uri="{FF2B5EF4-FFF2-40B4-BE49-F238E27FC236}">
                <a16:creationId xmlns:a16="http://schemas.microsoft.com/office/drawing/2014/main" id="{506C8134-2F9D-A553-BB58-093B27C4AEA7}"/>
              </a:ext>
            </a:extLst>
          </p:cNvPr>
          <p:cNvGrpSpPr/>
          <p:nvPr/>
        </p:nvGrpSpPr>
        <p:grpSpPr>
          <a:xfrm>
            <a:off x="-13655811" y="0"/>
            <a:ext cx="12299576" cy="6858000"/>
            <a:chOff x="0" y="0"/>
            <a:chExt cx="12192000" cy="6858000"/>
          </a:xfrm>
        </p:grpSpPr>
        <p:sp>
          <p:nvSpPr>
            <p:cNvPr id="28" name="Rectangle 27">
              <a:extLst>
                <a:ext uri="{FF2B5EF4-FFF2-40B4-BE49-F238E27FC236}">
                  <a16:creationId xmlns:a16="http://schemas.microsoft.com/office/drawing/2014/main" id="{EE1916BE-7103-4E27-7534-373598536014}"/>
                </a:ext>
              </a:extLst>
            </p:cNvPr>
            <p:cNvSpPr/>
            <p:nvPr/>
          </p:nvSpPr>
          <p:spPr>
            <a:xfrm>
              <a:off x="0" y="0"/>
              <a:ext cx="12192000" cy="6858000"/>
            </a:xfrm>
            <a:prstGeom prst="rect">
              <a:avLst/>
            </a:prstGeom>
            <a:solidFill>
              <a:schemeClr val="bg2"/>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9" name="Freeform: Shape 28">
              <a:extLst>
                <a:ext uri="{FF2B5EF4-FFF2-40B4-BE49-F238E27FC236}">
                  <a16:creationId xmlns:a16="http://schemas.microsoft.com/office/drawing/2014/main" id="{BB0103DD-689F-2FA8-8EFC-CC051C88D416}"/>
                </a:ext>
              </a:extLst>
            </p:cNvPr>
            <p:cNvSpPr/>
            <p:nvPr/>
          </p:nvSpPr>
          <p:spPr>
            <a:xfrm>
              <a:off x="10750198" y="2245658"/>
              <a:ext cx="1441802" cy="2366684"/>
            </a:xfrm>
            <a:custGeom>
              <a:avLst/>
              <a:gdLst>
                <a:gd name="connsiteX0" fmla="*/ 1196788 w 1246933"/>
                <a:gd name="connsiteY0" fmla="*/ 0 h 2366684"/>
                <a:gd name="connsiteX1" fmla="*/ 1246933 w 1246933"/>
                <a:gd name="connsiteY1" fmla="*/ 2504 h 2366684"/>
                <a:gd name="connsiteX2" fmla="*/ 1246933 w 1246933"/>
                <a:gd name="connsiteY2" fmla="*/ 2364181 h 2366684"/>
                <a:gd name="connsiteX3" fmla="*/ 1196788 w 1246933"/>
                <a:gd name="connsiteY3" fmla="*/ 2366684 h 2366684"/>
                <a:gd name="connsiteX4" fmla="*/ 0 w 1246933"/>
                <a:gd name="connsiteY4" fmla="*/ 1183342 h 2366684"/>
                <a:gd name="connsiteX5" fmla="*/ 1196788 w 1246933"/>
                <a:gd name="connsiteY5" fmla="*/ 0 h 2366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6933" h="2366684">
                  <a:moveTo>
                    <a:pt x="1196788" y="0"/>
                  </a:moveTo>
                  <a:lnTo>
                    <a:pt x="1246933" y="2504"/>
                  </a:lnTo>
                  <a:lnTo>
                    <a:pt x="1246933" y="2364181"/>
                  </a:lnTo>
                  <a:lnTo>
                    <a:pt x="1196788" y="2366684"/>
                  </a:lnTo>
                  <a:cubicBezTo>
                    <a:pt x="535820" y="2366684"/>
                    <a:pt x="0" y="1836884"/>
                    <a:pt x="0" y="1183342"/>
                  </a:cubicBezTo>
                  <a:cubicBezTo>
                    <a:pt x="0" y="529800"/>
                    <a:pt x="535820" y="0"/>
                    <a:pt x="1196788" y="0"/>
                  </a:cubicBez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30" name="TextBox 29">
              <a:extLst>
                <a:ext uri="{FF2B5EF4-FFF2-40B4-BE49-F238E27FC236}">
                  <a16:creationId xmlns:a16="http://schemas.microsoft.com/office/drawing/2014/main" id="{EACBDFB8-BDD4-3FD5-38A5-BC2CA5E6C51A}"/>
                </a:ext>
              </a:extLst>
            </p:cNvPr>
            <p:cNvSpPr txBox="1"/>
            <p:nvPr/>
          </p:nvSpPr>
          <p:spPr>
            <a:xfrm rot="16200000">
              <a:off x="10586881" y="3105834"/>
              <a:ext cx="2563906"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WORKING</a:t>
              </a:r>
              <a:endParaRPr lang="en-IN" sz="3600" b="1" dirty="0">
                <a:solidFill>
                  <a:schemeClr val="bg2"/>
                </a:solidFill>
                <a:latin typeface="Tw Cen MT" panose="020B0602020104020603" pitchFamily="34" charset="0"/>
              </a:endParaRPr>
            </a:p>
          </p:txBody>
        </p:sp>
      </p:grpSp>
      <p:grpSp>
        <p:nvGrpSpPr>
          <p:cNvPr id="31" name="Group 30">
            <a:extLst>
              <a:ext uri="{FF2B5EF4-FFF2-40B4-BE49-F238E27FC236}">
                <a16:creationId xmlns:a16="http://schemas.microsoft.com/office/drawing/2014/main" id="{506C8134-2F9D-A553-BB58-093B27C4AEA7}"/>
              </a:ext>
            </a:extLst>
          </p:cNvPr>
          <p:cNvGrpSpPr/>
          <p:nvPr/>
        </p:nvGrpSpPr>
        <p:grpSpPr>
          <a:xfrm>
            <a:off x="-14245535" y="0"/>
            <a:ext cx="12299576" cy="6858000"/>
            <a:chOff x="0" y="0"/>
            <a:chExt cx="12192000" cy="6858000"/>
          </a:xfrm>
        </p:grpSpPr>
        <p:sp>
          <p:nvSpPr>
            <p:cNvPr id="32" name="Rectangle 31">
              <a:extLst>
                <a:ext uri="{FF2B5EF4-FFF2-40B4-BE49-F238E27FC236}">
                  <a16:creationId xmlns:a16="http://schemas.microsoft.com/office/drawing/2014/main" id="{EE1916BE-7103-4E27-7534-373598536014}"/>
                </a:ext>
              </a:extLst>
            </p:cNvPr>
            <p:cNvSpPr/>
            <p:nvPr/>
          </p:nvSpPr>
          <p:spPr>
            <a:xfrm>
              <a:off x="0" y="0"/>
              <a:ext cx="12192000" cy="6858000"/>
            </a:xfrm>
            <a:prstGeom prst="rect">
              <a:avLst/>
            </a:prstGeom>
            <a:solidFill>
              <a:schemeClr val="bg2"/>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3" name="Freeform: Shape 32">
              <a:extLst>
                <a:ext uri="{FF2B5EF4-FFF2-40B4-BE49-F238E27FC236}">
                  <a16:creationId xmlns:a16="http://schemas.microsoft.com/office/drawing/2014/main" id="{BB0103DD-689F-2FA8-8EFC-CC051C88D416}"/>
                </a:ext>
              </a:extLst>
            </p:cNvPr>
            <p:cNvSpPr/>
            <p:nvPr/>
          </p:nvSpPr>
          <p:spPr>
            <a:xfrm>
              <a:off x="10750198" y="2245658"/>
              <a:ext cx="1441802" cy="2366684"/>
            </a:xfrm>
            <a:custGeom>
              <a:avLst/>
              <a:gdLst>
                <a:gd name="connsiteX0" fmla="*/ 1196788 w 1246933"/>
                <a:gd name="connsiteY0" fmla="*/ 0 h 2366684"/>
                <a:gd name="connsiteX1" fmla="*/ 1246933 w 1246933"/>
                <a:gd name="connsiteY1" fmla="*/ 2504 h 2366684"/>
                <a:gd name="connsiteX2" fmla="*/ 1246933 w 1246933"/>
                <a:gd name="connsiteY2" fmla="*/ 2364181 h 2366684"/>
                <a:gd name="connsiteX3" fmla="*/ 1196788 w 1246933"/>
                <a:gd name="connsiteY3" fmla="*/ 2366684 h 2366684"/>
                <a:gd name="connsiteX4" fmla="*/ 0 w 1246933"/>
                <a:gd name="connsiteY4" fmla="*/ 1183342 h 2366684"/>
                <a:gd name="connsiteX5" fmla="*/ 1196788 w 1246933"/>
                <a:gd name="connsiteY5" fmla="*/ 0 h 2366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6933" h="2366684">
                  <a:moveTo>
                    <a:pt x="1196788" y="0"/>
                  </a:moveTo>
                  <a:lnTo>
                    <a:pt x="1246933" y="2504"/>
                  </a:lnTo>
                  <a:lnTo>
                    <a:pt x="1246933" y="2364181"/>
                  </a:lnTo>
                  <a:lnTo>
                    <a:pt x="1196788" y="2366684"/>
                  </a:lnTo>
                  <a:cubicBezTo>
                    <a:pt x="535820" y="2366684"/>
                    <a:pt x="0" y="1836884"/>
                    <a:pt x="0" y="1183342"/>
                  </a:cubicBezTo>
                  <a:cubicBezTo>
                    <a:pt x="0" y="529800"/>
                    <a:pt x="535820" y="0"/>
                    <a:pt x="1196788" y="0"/>
                  </a:cubicBezTo>
                  <a:close/>
                </a:path>
              </a:pathLst>
            </a:cu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4" name="TextBox 33">
              <a:extLst>
                <a:ext uri="{FF2B5EF4-FFF2-40B4-BE49-F238E27FC236}">
                  <a16:creationId xmlns:a16="http://schemas.microsoft.com/office/drawing/2014/main" id="{EACBDFB8-BDD4-3FD5-38A5-BC2CA5E6C51A}"/>
                </a:ext>
              </a:extLst>
            </p:cNvPr>
            <p:cNvSpPr txBox="1"/>
            <p:nvPr/>
          </p:nvSpPr>
          <p:spPr>
            <a:xfrm rot="16200000">
              <a:off x="10586881" y="3154424"/>
              <a:ext cx="2563906" cy="549153"/>
            </a:xfrm>
            <a:prstGeom prst="rect">
              <a:avLst/>
            </a:prstGeom>
            <a:noFill/>
          </p:spPr>
          <p:txBody>
            <a:bodyPr wrap="square" rtlCol="0">
              <a:spAutoFit/>
            </a:bodyPr>
            <a:lstStyle/>
            <a:p>
              <a:pPr algn="ctr"/>
              <a:r>
                <a:rPr lang="en-US" sz="3000" b="1" dirty="0">
                  <a:solidFill>
                    <a:schemeClr val="bg2"/>
                  </a:solidFill>
                  <a:latin typeface="Tw Cen MT" panose="020B0602020104020603" pitchFamily="34" charset="0"/>
                </a:rPr>
                <a:t>CONCLUSION</a:t>
              </a:r>
              <a:endParaRPr lang="en-IN" sz="3000" b="1" dirty="0">
                <a:solidFill>
                  <a:schemeClr val="bg2"/>
                </a:solidFill>
                <a:latin typeface="Tw Cen MT" panose="020B0602020104020603" pitchFamily="34" charset="0"/>
              </a:endParaRPr>
            </a:p>
          </p:txBody>
        </p:sp>
      </p:grpSp>
      <p:grpSp>
        <p:nvGrpSpPr>
          <p:cNvPr id="35" name="Group 34">
            <a:extLst>
              <a:ext uri="{FF2B5EF4-FFF2-40B4-BE49-F238E27FC236}">
                <a16:creationId xmlns:a16="http://schemas.microsoft.com/office/drawing/2014/main" id="{506C8134-2F9D-A553-BB58-093B27C4AEA7}"/>
              </a:ext>
            </a:extLst>
          </p:cNvPr>
          <p:cNvGrpSpPr/>
          <p:nvPr/>
        </p:nvGrpSpPr>
        <p:grpSpPr>
          <a:xfrm>
            <a:off x="-14820842" y="0"/>
            <a:ext cx="12299576" cy="6858000"/>
            <a:chOff x="0" y="0"/>
            <a:chExt cx="12192000" cy="6858000"/>
          </a:xfrm>
        </p:grpSpPr>
        <p:sp>
          <p:nvSpPr>
            <p:cNvPr id="36" name="Rectangle 35">
              <a:extLst>
                <a:ext uri="{FF2B5EF4-FFF2-40B4-BE49-F238E27FC236}">
                  <a16:creationId xmlns:a16="http://schemas.microsoft.com/office/drawing/2014/main" id="{EE1916BE-7103-4E27-7534-373598536014}"/>
                </a:ext>
              </a:extLst>
            </p:cNvPr>
            <p:cNvSpPr/>
            <p:nvPr/>
          </p:nvSpPr>
          <p:spPr>
            <a:xfrm>
              <a:off x="0" y="0"/>
              <a:ext cx="12192000" cy="6858000"/>
            </a:xfrm>
            <a:prstGeom prst="rect">
              <a:avLst/>
            </a:prstGeom>
            <a:solidFill>
              <a:schemeClr val="bg2"/>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7" name="Freeform: Shape 36">
              <a:extLst>
                <a:ext uri="{FF2B5EF4-FFF2-40B4-BE49-F238E27FC236}">
                  <a16:creationId xmlns:a16="http://schemas.microsoft.com/office/drawing/2014/main" id="{BB0103DD-689F-2FA8-8EFC-CC051C88D416}"/>
                </a:ext>
              </a:extLst>
            </p:cNvPr>
            <p:cNvSpPr/>
            <p:nvPr/>
          </p:nvSpPr>
          <p:spPr>
            <a:xfrm>
              <a:off x="10750198" y="2245658"/>
              <a:ext cx="1441802" cy="2366684"/>
            </a:xfrm>
            <a:custGeom>
              <a:avLst/>
              <a:gdLst>
                <a:gd name="connsiteX0" fmla="*/ 1196788 w 1246933"/>
                <a:gd name="connsiteY0" fmla="*/ 0 h 2366684"/>
                <a:gd name="connsiteX1" fmla="*/ 1246933 w 1246933"/>
                <a:gd name="connsiteY1" fmla="*/ 2504 h 2366684"/>
                <a:gd name="connsiteX2" fmla="*/ 1246933 w 1246933"/>
                <a:gd name="connsiteY2" fmla="*/ 2364181 h 2366684"/>
                <a:gd name="connsiteX3" fmla="*/ 1196788 w 1246933"/>
                <a:gd name="connsiteY3" fmla="*/ 2366684 h 2366684"/>
                <a:gd name="connsiteX4" fmla="*/ 0 w 1246933"/>
                <a:gd name="connsiteY4" fmla="*/ 1183342 h 2366684"/>
                <a:gd name="connsiteX5" fmla="*/ 1196788 w 1246933"/>
                <a:gd name="connsiteY5" fmla="*/ 0 h 2366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6933" h="2366684">
                  <a:moveTo>
                    <a:pt x="1196788" y="0"/>
                  </a:moveTo>
                  <a:lnTo>
                    <a:pt x="1246933" y="2504"/>
                  </a:lnTo>
                  <a:lnTo>
                    <a:pt x="1246933" y="2364181"/>
                  </a:lnTo>
                  <a:lnTo>
                    <a:pt x="1196788" y="2366684"/>
                  </a:lnTo>
                  <a:cubicBezTo>
                    <a:pt x="535820" y="2366684"/>
                    <a:pt x="0" y="1836884"/>
                    <a:pt x="0" y="1183342"/>
                  </a:cubicBezTo>
                  <a:cubicBezTo>
                    <a:pt x="0" y="529800"/>
                    <a:pt x="535820" y="0"/>
                    <a:pt x="1196788" y="0"/>
                  </a:cubicBezTo>
                  <a:close/>
                </a:path>
              </a:pathLst>
            </a:cu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8" name="TextBox 37">
              <a:extLst>
                <a:ext uri="{FF2B5EF4-FFF2-40B4-BE49-F238E27FC236}">
                  <a16:creationId xmlns:a16="http://schemas.microsoft.com/office/drawing/2014/main" id="{EACBDFB8-BDD4-3FD5-38A5-BC2CA5E6C51A}"/>
                </a:ext>
              </a:extLst>
            </p:cNvPr>
            <p:cNvSpPr txBox="1"/>
            <p:nvPr/>
          </p:nvSpPr>
          <p:spPr>
            <a:xfrm rot="16200000">
              <a:off x="10586881" y="3105834"/>
              <a:ext cx="2563906"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REFRENCES</a:t>
              </a:r>
              <a:endParaRPr lang="en-IN" sz="3600" b="1" dirty="0">
                <a:solidFill>
                  <a:schemeClr val="bg2"/>
                </a:solidFill>
                <a:latin typeface="Tw Cen MT" panose="020B0602020104020603" pitchFamily="34" charset="0"/>
              </a:endParaRPr>
            </a:p>
          </p:txBody>
        </p:sp>
      </p:grpSp>
    </p:spTree>
    <p:extLst>
      <p:ext uri="{BB962C8B-B14F-4D97-AF65-F5344CB8AC3E}">
        <p14:creationId xmlns:p14="http://schemas.microsoft.com/office/powerpoint/2010/main" val="2056303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06C8134-2F9D-A553-BB58-093B27C4AEA7}"/>
              </a:ext>
            </a:extLst>
          </p:cNvPr>
          <p:cNvGrpSpPr/>
          <p:nvPr/>
        </p:nvGrpSpPr>
        <p:grpSpPr>
          <a:xfrm>
            <a:off x="-107576" y="0"/>
            <a:ext cx="12299576" cy="6858000"/>
            <a:chOff x="0" y="0"/>
            <a:chExt cx="12192000" cy="6858000"/>
          </a:xfrm>
        </p:grpSpPr>
        <p:sp>
          <p:nvSpPr>
            <p:cNvPr id="2" name="Rectangle 1">
              <a:extLst>
                <a:ext uri="{FF2B5EF4-FFF2-40B4-BE49-F238E27FC236}">
                  <a16:creationId xmlns:a16="http://schemas.microsoft.com/office/drawing/2014/main" id="{EE1916BE-7103-4E27-7534-373598536014}"/>
                </a:ext>
              </a:extLst>
            </p:cNvPr>
            <p:cNvSpPr/>
            <p:nvPr/>
          </p:nvSpPr>
          <p:spPr>
            <a:xfrm>
              <a:off x="0" y="0"/>
              <a:ext cx="12192000" cy="6858000"/>
            </a:xfrm>
            <a:prstGeom prst="rect">
              <a:avLst/>
            </a:prstGeom>
            <a:solidFill>
              <a:schemeClr val="bg2"/>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Freeform: Shape 7">
              <a:extLst>
                <a:ext uri="{FF2B5EF4-FFF2-40B4-BE49-F238E27FC236}">
                  <a16:creationId xmlns:a16="http://schemas.microsoft.com/office/drawing/2014/main" id="{BB0103DD-689F-2FA8-8EFC-CC051C88D416}"/>
                </a:ext>
              </a:extLst>
            </p:cNvPr>
            <p:cNvSpPr/>
            <p:nvPr/>
          </p:nvSpPr>
          <p:spPr>
            <a:xfrm>
              <a:off x="10750198" y="2245658"/>
              <a:ext cx="1441802" cy="2366684"/>
            </a:xfrm>
            <a:custGeom>
              <a:avLst/>
              <a:gdLst>
                <a:gd name="connsiteX0" fmla="*/ 1196788 w 1246933"/>
                <a:gd name="connsiteY0" fmla="*/ 0 h 2366684"/>
                <a:gd name="connsiteX1" fmla="*/ 1246933 w 1246933"/>
                <a:gd name="connsiteY1" fmla="*/ 2504 h 2366684"/>
                <a:gd name="connsiteX2" fmla="*/ 1246933 w 1246933"/>
                <a:gd name="connsiteY2" fmla="*/ 2364181 h 2366684"/>
                <a:gd name="connsiteX3" fmla="*/ 1196788 w 1246933"/>
                <a:gd name="connsiteY3" fmla="*/ 2366684 h 2366684"/>
                <a:gd name="connsiteX4" fmla="*/ 0 w 1246933"/>
                <a:gd name="connsiteY4" fmla="*/ 1183342 h 2366684"/>
                <a:gd name="connsiteX5" fmla="*/ 1196788 w 1246933"/>
                <a:gd name="connsiteY5" fmla="*/ 0 h 2366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6933" h="2366684">
                  <a:moveTo>
                    <a:pt x="1196788" y="0"/>
                  </a:moveTo>
                  <a:lnTo>
                    <a:pt x="1246933" y="2504"/>
                  </a:lnTo>
                  <a:lnTo>
                    <a:pt x="1246933" y="2364181"/>
                  </a:lnTo>
                  <a:lnTo>
                    <a:pt x="1196788" y="2366684"/>
                  </a:lnTo>
                  <a:cubicBezTo>
                    <a:pt x="535820" y="2366684"/>
                    <a:pt x="0" y="1836884"/>
                    <a:pt x="0" y="1183342"/>
                  </a:cubicBezTo>
                  <a:cubicBezTo>
                    <a:pt x="0" y="529800"/>
                    <a:pt x="535820" y="0"/>
                    <a:pt x="1196788" y="0"/>
                  </a:cubicBezTo>
                  <a:close/>
                </a:path>
              </a:pathLst>
            </a:cu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9" name="TextBox 8">
              <a:extLst>
                <a:ext uri="{FF2B5EF4-FFF2-40B4-BE49-F238E27FC236}">
                  <a16:creationId xmlns:a16="http://schemas.microsoft.com/office/drawing/2014/main" id="{EACBDFB8-BDD4-3FD5-38A5-BC2CA5E6C51A}"/>
                </a:ext>
              </a:extLst>
            </p:cNvPr>
            <p:cNvSpPr txBox="1"/>
            <p:nvPr/>
          </p:nvSpPr>
          <p:spPr>
            <a:xfrm rot="16200000">
              <a:off x="10586881" y="3105834"/>
              <a:ext cx="2563906"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TITLE</a:t>
              </a:r>
              <a:endParaRPr lang="en-IN" sz="3600" b="1" dirty="0">
                <a:solidFill>
                  <a:schemeClr val="bg2"/>
                </a:solidFill>
                <a:latin typeface="Tw Cen MT" panose="020B0602020104020603" pitchFamily="34" charset="0"/>
              </a:endParaRPr>
            </a:p>
          </p:txBody>
        </p:sp>
      </p:grpSp>
      <p:grpSp>
        <p:nvGrpSpPr>
          <p:cNvPr id="11" name="Group 10">
            <a:extLst>
              <a:ext uri="{FF2B5EF4-FFF2-40B4-BE49-F238E27FC236}">
                <a16:creationId xmlns:a16="http://schemas.microsoft.com/office/drawing/2014/main" id="{506C8134-2F9D-A553-BB58-093B27C4AEA7}"/>
              </a:ext>
            </a:extLst>
          </p:cNvPr>
          <p:cNvGrpSpPr/>
          <p:nvPr/>
        </p:nvGrpSpPr>
        <p:grpSpPr>
          <a:xfrm>
            <a:off x="-638887" y="0"/>
            <a:ext cx="12299576" cy="6858000"/>
            <a:chOff x="0" y="0"/>
            <a:chExt cx="12192000" cy="6858000"/>
          </a:xfrm>
        </p:grpSpPr>
        <p:sp>
          <p:nvSpPr>
            <p:cNvPr id="12" name="Rectangle 11">
              <a:extLst>
                <a:ext uri="{FF2B5EF4-FFF2-40B4-BE49-F238E27FC236}">
                  <a16:creationId xmlns:a16="http://schemas.microsoft.com/office/drawing/2014/main" id="{EE1916BE-7103-4E27-7534-373598536014}"/>
                </a:ext>
              </a:extLst>
            </p:cNvPr>
            <p:cNvSpPr/>
            <p:nvPr/>
          </p:nvSpPr>
          <p:spPr>
            <a:xfrm>
              <a:off x="0" y="0"/>
              <a:ext cx="12192000" cy="6858000"/>
            </a:xfrm>
            <a:prstGeom prst="rect">
              <a:avLst/>
            </a:prstGeom>
            <a:solidFill>
              <a:schemeClr val="bg2"/>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00B050"/>
                  </a:solidFill>
                  <a:latin typeface="Arial Black" panose="020B0A04020102020204" pitchFamily="34" charset="0"/>
                </a:rPr>
                <a:t>DIVYANSH SHUKLA(RA2111031010112)</a:t>
              </a:r>
            </a:p>
            <a:p>
              <a:pPr algn="ctr"/>
              <a:r>
                <a:rPr lang="en-US" sz="2800" dirty="0">
                  <a:solidFill>
                    <a:srgbClr val="00B050"/>
                  </a:solidFill>
                  <a:latin typeface="Arial Black" panose="020B0A04020102020204" pitchFamily="34" charset="0"/>
                </a:rPr>
                <a:t>HARSH YADAV(RA2111031010009)</a:t>
              </a:r>
            </a:p>
            <a:p>
              <a:pPr algn="ctr"/>
              <a:r>
                <a:rPr lang="en-US" sz="2800" dirty="0">
                  <a:solidFill>
                    <a:srgbClr val="00B050"/>
                  </a:solidFill>
                  <a:latin typeface="Arial Black" panose="020B0A04020102020204" pitchFamily="34" charset="0"/>
                </a:rPr>
                <a:t>ABHAY DHAIRAK(RA2111003011362)</a:t>
              </a:r>
            </a:p>
            <a:p>
              <a:pPr algn="ctr"/>
              <a:r>
                <a:rPr lang="en-US" sz="2800" dirty="0">
                  <a:solidFill>
                    <a:srgbClr val="00B050"/>
                  </a:solidFill>
                  <a:latin typeface="Arial Black" panose="020B0A04020102020204" pitchFamily="34" charset="0"/>
                </a:rPr>
                <a:t>KULDEEP RAJPURE(RA2111003011366)</a:t>
              </a:r>
            </a:p>
            <a:p>
              <a:pPr algn="ctr"/>
              <a:r>
                <a:rPr lang="en-US" sz="2800" dirty="0">
                  <a:solidFill>
                    <a:srgbClr val="00B050"/>
                  </a:solidFill>
                  <a:latin typeface="Arial Black" panose="020B0A04020102020204" pitchFamily="34" charset="0"/>
                </a:rPr>
                <a:t>ANSH KALYA(RA21110030111734)</a:t>
              </a:r>
              <a:endParaRPr lang="en-IN" sz="2800" dirty="0">
                <a:solidFill>
                  <a:srgbClr val="00B050"/>
                </a:solidFill>
                <a:latin typeface="Arial Black" panose="020B0A04020102020204" pitchFamily="34" charset="0"/>
              </a:endParaRPr>
            </a:p>
          </p:txBody>
        </p:sp>
        <p:sp>
          <p:nvSpPr>
            <p:cNvPr id="13" name="Freeform: Shape 12">
              <a:extLst>
                <a:ext uri="{FF2B5EF4-FFF2-40B4-BE49-F238E27FC236}">
                  <a16:creationId xmlns:a16="http://schemas.microsoft.com/office/drawing/2014/main" id="{BB0103DD-689F-2FA8-8EFC-CC051C88D416}"/>
                </a:ext>
              </a:extLst>
            </p:cNvPr>
            <p:cNvSpPr/>
            <p:nvPr/>
          </p:nvSpPr>
          <p:spPr>
            <a:xfrm>
              <a:off x="10750198" y="2245658"/>
              <a:ext cx="1441802" cy="2366684"/>
            </a:xfrm>
            <a:custGeom>
              <a:avLst/>
              <a:gdLst>
                <a:gd name="connsiteX0" fmla="*/ 1196788 w 1246933"/>
                <a:gd name="connsiteY0" fmla="*/ 0 h 2366684"/>
                <a:gd name="connsiteX1" fmla="*/ 1246933 w 1246933"/>
                <a:gd name="connsiteY1" fmla="*/ 2504 h 2366684"/>
                <a:gd name="connsiteX2" fmla="*/ 1246933 w 1246933"/>
                <a:gd name="connsiteY2" fmla="*/ 2364181 h 2366684"/>
                <a:gd name="connsiteX3" fmla="*/ 1196788 w 1246933"/>
                <a:gd name="connsiteY3" fmla="*/ 2366684 h 2366684"/>
                <a:gd name="connsiteX4" fmla="*/ 0 w 1246933"/>
                <a:gd name="connsiteY4" fmla="*/ 1183342 h 2366684"/>
                <a:gd name="connsiteX5" fmla="*/ 1196788 w 1246933"/>
                <a:gd name="connsiteY5" fmla="*/ 0 h 2366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6933" h="2366684">
                  <a:moveTo>
                    <a:pt x="1196788" y="0"/>
                  </a:moveTo>
                  <a:lnTo>
                    <a:pt x="1246933" y="2504"/>
                  </a:lnTo>
                  <a:lnTo>
                    <a:pt x="1246933" y="2364181"/>
                  </a:lnTo>
                  <a:lnTo>
                    <a:pt x="1196788" y="2366684"/>
                  </a:lnTo>
                  <a:cubicBezTo>
                    <a:pt x="535820" y="2366684"/>
                    <a:pt x="0" y="1836884"/>
                    <a:pt x="0" y="1183342"/>
                  </a:cubicBezTo>
                  <a:cubicBezTo>
                    <a:pt x="0" y="529800"/>
                    <a:pt x="535820" y="0"/>
                    <a:pt x="1196788" y="0"/>
                  </a:cubicBezTo>
                  <a:close/>
                </a:path>
              </a:pathLst>
            </a:cu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2800">
                <a:latin typeface="Arial Black" panose="020B0A04020102020204" pitchFamily="34" charset="0"/>
              </a:endParaRPr>
            </a:p>
          </p:txBody>
        </p:sp>
        <p:sp>
          <p:nvSpPr>
            <p:cNvPr id="14" name="TextBox 13">
              <a:extLst>
                <a:ext uri="{FF2B5EF4-FFF2-40B4-BE49-F238E27FC236}">
                  <a16:creationId xmlns:a16="http://schemas.microsoft.com/office/drawing/2014/main" id="{EACBDFB8-BDD4-3FD5-38A5-BC2CA5E6C51A}"/>
                </a:ext>
              </a:extLst>
            </p:cNvPr>
            <p:cNvSpPr txBox="1"/>
            <p:nvPr/>
          </p:nvSpPr>
          <p:spPr>
            <a:xfrm rot="16200000">
              <a:off x="10586881" y="3169678"/>
              <a:ext cx="2563906" cy="518644"/>
            </a:xfrm>
            <a:prstGeom prst="rect">
              <a:avLst/>
            </a:prstGeom>
            <a:noFill/>
          </p:spPr>
          <p:txBody>
            <a:bodyPr wrap="square" rtlCol="0">
              <a:spAutoFit/>
            </a:bodyPr>
            <a:lstStyle/>
            <a:p>
              <a:pPr algn="ctr"/>
              <a:r>
                <a:rPr lang="en-US" sz="2800" dirty="0">
                  <a:solidFill>
                    <a:schemeClr val="bg2"/>
                  </a:solidFill>
                  <a:latin typeface="Arial Black" panose="020B0A04020102020204" pitchFamily="34" charset="0"/>
                </a:rPr>
                <a:t>TEAM</a:t>
              </a:r>
              <a:endParaRPr lang="en-IN" sz="2800" dirty="0">
                <a:solidFill>
                  <a:schemeClr val="bg2"/>
                </a:solidFill>
                <a:latin typeface="Arial Black" panose="020B0A04020102020204" pitchFamily="34" charset="0"/>
              </a:endParaRPr>
            </a:p>
          </p:txBody>
        </p:sp>
      </p:grpSp>
      <p:grpSp>
        <p:nvGrpSpPr>
          <p:cNvPr id="15" name="Group 14">
            <a:extLst>
              <a:ext uri="{FF2B5EF4-FFF2-40B4-BE49-F238E27FC236}">
                <a16:creationId xmlns:a16="http://schemas.microsoft.com/office/drawing/2014/main" id="{506C8134-2F9D-A553-BB58-093B27C4AEA7}"/>
              </a:ext>
            </a:extLst>
          </p:cNvPr>
          <p:cNvGrpSpPr/>
          <p:nvPr/>
        </p:nvGrpSpPr>
        <p:grpSpPr>
          <a:xfrm>
            <a:off x="-11960541" y="0"/>
            <a:ext cx="12299576" cy="6858000"/>
            <a:chOff x="0" y="0"/>
            <a:chExt cx="12192000" cy="6858000"/>
          </a:xfrm>
        </p:grpSpPr>
        <p:sp>
          <p:nvSpPr>
            <p:cNvPr id="16" name="Rectangle 15">
              <a:extLst>
                <a:ext uri="{FF2B5EF4-FFF2-40B4-BE49-F238E27FC236}">
                  <a16:creationId xmlns:a16="http://schemas.microsoft.com/office/drawing/2014/main" id="{EE1916BE-7103-4E27-7534-373598536014}"/>
                </a:ext>
              </a:extLst>
            </p:cNvPr>
            <p:cNvSpPr/>
            <p:nvPr/>
          </p:nvSpPr>
          <p:spPr>
            <a:xfrm>
              <a:off x="0" y="0"/>
              <a:ext cx="12192000" cy="6858000"/>
            </a:xfrm>
            <a:prstGeom prst="rect">
              <a:avLst/>
            </a:prstGeom>
            <a:solidFill>
              <a:schemeClr val="bg2"/>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Freeform: Shape 16">
              <a:extLst>
                <a:ext uri="{FF2B5EF4-FFF2-40B4-BE49-F238E27FC236}">
                  <a16:creationId xmlns:a16="http://schemas.microsoft.com/office/drawing/2014/main" id="{BB0103DD-689F-2FA8-8EFC-CC051C88D416}"/>
                </a:ext>
              </a:extLst>
            </p:cNvPr>
            <p:cNvSpPr/>
            <p:nvPr/>
          </p:nvSpPr>
          <p:spPr>
            <a:xfrm>
              <a:off x="10750198" y="2245658"/>
              <a:ext cx="1441802" cy="2366684"/>
            </a:xfrm>
            <a:custGeom>
              <a:avLst/>
              <a:gdLst>
                <a:gd name="connsiteX0" fmla="*/ 1196788 w 1246933"/>
                <a:gd name="connsiteY0" fmla="*/ 0 h 2366684"/>
                <a:gd name="connsiteX1" fmla="*/ 1246933 w 1246933"/>
                <a:gd name="connsiteY1" fmla="*/ 2504 h 2366684"/>
                <a:gd name="connsiteX2" fmla="*/ 1246933 w 1246933"/>
                <a:gd name="connsiteY2" fmla="*/ 2364181 h 2366684"/>
                <a:gd name="connsiteX3" fmla="*/ 1196788 w 1246933"/>
                <a:gd name="connsiteY3" fmla="*/ 2366684 h 2366684"/>
                <a:gd name="connsiteX4" fmla="*/ 0 w 1246933"/>
                <a:gd name="connsiteY4" fmla="*/ 1183342 h 2366684"/>
                <a:gd name="connsiteX5" fmla="*/ 1196788 w 1246933"/>
                <a:gd name="connsiteY5" fmla="*/ 0 h 2366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6933" h="2366684">
                  <a:moveTo>
                    <a:pt x="1196788" y="0"/>
                  </a:moveTo>
                  <a:lnTo>
                    <a:pt x="1246933" y="2504"/>
                  </a:lnTo>
                  <a:lnTo>
                    <a:pt x="1246933" y="2364181"/>
                  </a:lnTo>
                  <a:lnTo>
                    <a:pt x="1196788" y="2366684"/>
                  </a:lnTo>
                  <a:cubicBezTo>
                    <a:pt x="535820" y="2366684"/>
                    <a:pt x="0" y="1836884"/>
                    <a:pt x="0" y="1183342"/>
                  </a:cubicBezTo>
                  <a:cubicBezTo>
                    <a:pt x="0" y="529800"/>
                    <a:pt x="535820" y="0"/>
                    <a:pt x="1196788" y="0"/>
                  </a:cubicBezTo>
                  <a:close/>
                </a:path>
              </a:pathLst>
            </a:cu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8" name="TextBox 17">
              <a:extLst>
                <a:ext uri="{FF2B5EF4-FFF2-40B4-BE49-F238E27FC236}">
                  <a16:creationId xmlns:a16="http://schemas.microsoft.com/office/drawing/2014/main" id="{EACBDFB8-BDD4-3FD5-38A5-BC2CA5E6C51A}"/>
                </a:ext>
              </a:extLst>
            </p:cNvPr>
            <p:cNvSpPr txBox="1"/>
            <p:nvPr/>
          </p:nvSpPr>
          <p:spPr>
            <a:xfrm rot="16200000">
              <a:off x="10586881" y="3105834"/>
              <a:ext cx="2563906"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OBJECTIVE</a:t>
              </a:r>
              <a:endParaRPr lang="en-IN" sz="3600" b="1" dirty="0">
                <a:solidFill>
                  <a:schemeClr val="bg2"/>
                </a:solidFill>
                <a:latin typeface="Tw Cen MT" panose="020B0602020104020603" pitchFamily="34" charset="0"/>
              </a:endParaRPr>
            </a:p>
          </p:txBody>
        </p:sp>
      </p:grpSp>
      <p:grpSp>
        <p:nvGrpSpPr>
          <p:cNvPr id="19" name="Group 18">
            <a:extLst>
              <a:ext uri="{FF2B5EF4-FFF2-40B4-BE49-F238E27FC236}">
                <a16:creationId xmlns:a16="http://schemas.microsoft.com/office/drawing/2014/main" id="{506C8134-2F9D-A553-BB58-093B27C4AEA7}"/>
              </a:ext>
            </a:extLst>
          </p:cNvPr>
          <p:cNvGrpSpPr/>
          <p:nvPr/>
        </p:nvGrpSpPr>
        <p:grpSpPr>
          <a:xfrm>
            <a:off x="-12512242" y="0"/>
            <a:ext cx="12299576" cy="6858000"/>
            <a:chOff x="0" y="0"/>
            <a:chExt cx="12192000" cy="6858000"/>
          </a:xfrm>
        </p:grpSpPr>
        <p:sp>
          <p:nvSpPr>
            <p:cNvPr id="20" name="Rectangle 19">
              <a:extLst>
                <a:ext uri="{FF2B5EF4-FFF2-40B4-BE49-F238E27FC236}">
                  <a16:creationId xmlns:a16="http://schemas.microsoft.com/office/drawing/2014/main" id="{EE1916BE-7103-4E27-7534-373598536014}"/>
                </a:ext>
              </a:extLst>
            </p:cNvPr>
            <p:cNvSpPr/>
            <p:nvPr/>
          </p:nvSpPr>
          <p:spPr>
            <a:xfrm>
              <a:off x="0" y="0"/>
              <a:ext cx="12192000" cy="6858000"/>
            </a:xfrm>
            <a:prstGeom prst="rect">
              <a:avLst/>
            </a:prstGeom>
            <a:solidFill>
              <a:schemeClr val="bg2"/>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Freeform: Shape 20">
              <a:extLst>
                <a:ext uri="{FF2B5EF4-FFF2-40B4-BE49-F238E27FC236}">
                  <a16:creationId xmlns:a16="http://schemas.microsoft.com/office/drawing/2014/main" id="{BB0103DD-689F-2FA8-8EFC-CC051C88D416}"/>
                </a:ext>
              </a:extLst>
            </p:cNvPr>
            <p:cNvSpPr/>
            <p:nvPr/>
          </p:nvSpPr>
          <p:spPr>
            <a:xfrm>
              <a:off x="10750198" y="2245658"/>
              <a:ext cx="1441802" cy="2366684"/>
            </a:xfrm>
            <a:custGeom>
              <a:avLst/>
              <a:gdLst>
                <a:gd name="connsiteX0" fmla="*/ 1196788 w 1246933"/>
                <a:gd name="connsiteY0" fmla="*/ 0 h 2366684"/>
                <a:gd name="connsiteX1" fmla="*/ 1246933 w 1246933"/>
                <a:gd name="connsiteY1" fmla="*/ 2504 h 2366684"/>
                <a:gd name="connsiteX2" fmla="*/ 1246933 w 1246933"/>
                <a:gd name="connsiteY2" fmla="*/ 2364181 h 2366684"/>
                <a:gd name="connsiteX3" fmla="*/ 1196788 w 1246933"/>
                <a:gd name="connsiteY3" fmla="*/ 2366684 h 2366684"/>
                <a:gd name="connsiteX4" fmla="*/ 0 w 1246933"/>
                <a:gd name="connsiteY4" fmla="*/ 1183342 h 2366684"/>
                <a:gd name="connsiteX5" fmla="*/ 1196788 w 1246933"/>
                <a:gd name="connsiteY5" fmla="*/ 0 h 2366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6933" h="2366684">
                  <a:moveTo>
                    <a:pt x="1196788" y="0"/>
                  </a:moveTo>
                  <a:lnTo>
                    <a:pt x="1246933" y="2504"/>
                  </a:lnTo>
                  <a:lnTo>
                    <a:pt x="1246933" y="2364181"/>
                  </a:lnTo>
                  <a:lnTo>
                    <a:pt x="1196788" y="2366684"/>
                  </a:lnTo>
                  <a:cubicBezTo>
                    <a:pt x="535820" y="2366684"/>
                    <a:pt x="0" y="1836884"/>
                    <a:pt x="0" y="1183342"/>
                  </a:cubicBezTo>
                  <a:cubicBezTo>
                    <a:pt x="0" y="529800"/>
                    <a:pt x="535820" y="0"/>
                    <a:pt x="1196788" y="0"/>
                  </a:cubicBezTo>
                  <a:close/>
                </a:path>
              </a:pathLst>
            </a:cu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2" name="TextBox 21">
              <a:extLst>
                <a:ext uri="{FF2B5EF4-FFF2-40B4-BE49-F238E27FC236}">
                  <a16:creationId xmlns:a16="http://schemas.microsoft.com/office/drawing/2014/main" id="{EACBDFB8-BDD4-3FD5-38A5-BC2CA5E6C51A}"/>
                </a:ext>
              </a:extLst>
            </p:cNvPr>
            <p:cNvSpPr txBox="1"/>
            <p:nvPr/>
          </p:nvSpPr>
          <p:spPr>
            <a:xfrm rot="16200000">
              <a:off x="10586881" y="3105834"/>
              <a:ext cx="2563906"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ABSTRACT</a:t>
              </a:r>
              <a:endParaRPr lang="en-IN" sz="3600" b="1" dirty="0">
                <a:solidFill>
                  <a:schemeClr val="bg2"/>
                </a:solidFill>
                <a:latin typeface="Tw Cen MT" panose="020B0602020104020603" pitchFamily="34" charset="0"/>
              </a:endParaRPr>
            </a:p>
          </p:txBody>
        </p:sp>
      </p:grpSp>
      <p:grpSp>
        <p:nvGrpSpPr>
          <p:cNvPr id="23" name="Group 22">
            <a:extLst>
              <a:ext uri="{FF2B5EF4-FFF2-40B4-BE49-F238E27FC236}">
                <a16:creationId xmlns:a16="http://schemas.microsoft.com/office/drawing/2014/main" id="{506C8134-2F9D-A553-BB58-093B27C4AEA7}"/>
              </a:ext>
            </a:extLst>
          </p:cNvPr>
          <p:cNvGrpSpPr/>
          <p:nvPr/>
        </p:nvGrpSpPr>
        <p:grpSpPr>
          <a:xfrm>
            <a:off x="-13164276" y="0"/>
            <a:ext cx="12299576" cy="6858000"/>
            <a:chOff x="0" y="0"/>
            <a:chExt cx="12192000" cy="6858000"/>
          </a:xfrm>
        </p:grpSpPr>
        <p:sp>
          <p:nvSpPr>
            <p:cNvPr id="24" name="Rectangle 23">
              <a:extLst>
                <a:ext uri="{FF2B5EF4-FFF2-40B4-BE49-F238E27FC236}">
                  <a16:creationId xmlns:a16="http://schemas.microsoft.com/office/drawing/2014/main" id="{EE1916BE-7103-4E27-7534-373598536014}"/>
                </a:ext>
              </a:extLst>
            </p:cNvPr>
            <p:cNvSpPr/>
            <p:nvPr/>
          </p:nvSpPr>
          <p:spPr>
            <a:xfrm>
              <a:off x="0" y="0"/>
              <a:ext cx="12192000" cy="6858000"/>
            </a:xfrm>
            <a:prstGeom prst="rect">
              <a:avLst/>
            </a:prstGeom>
            <a:solidFill>
              <a:schemeClr val="bg2"/>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Freeform: Shape 24">
              <a:extLst>
                <a:ext uri="{FF2B5EF4-FFF2-40B4-BE49-F238E27FC236}">
                  <a16:creationId xmlns:a16="http://schemas.microsoft.com/office/drawing/2014/main" id="{BB0103DD-689F-2FA8-8EFC-CC051C88D416}"/>
                </a:ext>
              </a:extLst>
            </p:cNvPr>
            <p:cNvSpPr/>
            <p:nvPr/>
          </p:nvSpPr>
          <p:spPr>
            <a:xfrm>
              <a:off x="10750198" y="2245658"/>
              <a:ext cx="1441802" cy="2366684"/>
            </a:xfrm>
            <a:custGeom>
              <a:avLst/>
              <a:gdLst>
                <a:gd name="connsiteX0" fmla="*/ 1196788 w 1246933"/>
                <a:gd name="connsiteY0" fmla="*/ 0 h 2366684"/>
                <a:gd name="connsiteX1" fmla="*/ 1246933 w 1246933"/>
                <a:gd name="connsiteY1" fmla="*/ 2504 h 2366684"/>
                <a:gd name="connsiteX2" fmla="*/ 1246933 w 1246933"/>
                <a:gd name="connsiteY2" fmla="*/ 2364181 h 2366684"/>
                <a:gd name="connsiteX3" fmla="*/ 1196788 w 1246933"/>
                <a:gd name="connsiteY3" fmla="*/ 2366684 h 2366684"/>
                <a:gd name="connsiteX4" fmla="*/ 0 w 1246933"/>
                <a:gd name="connsiteY4" fmla="*/ 1183342 h 2366684"/>
                <a:gd name="connsiteX5" fmla="*/ 1196788 w 1246933"/>
                <a:gd name="connsiteY5" fmla="*/ 0 h 2366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6933" h="2366684">
                  <a:moveTo>
                    <a:pt x="1196788" y="0"/>
                  </a:moveTo>
                  <a:lnTo>
                    <a:pt x="1246933" y="2504"/>
                  </a:lnTo>
                  <a:lnTo>
                    <a:pt x="1246933" y="2364181"/>
                  </a:lnTo>
                  <a:lnTo>
                    <a:pt x="1196788" y="2366684"/>
                  </a:lnTo>
                  <a:cubicBezTo>
                    <a:pt x="535820" y="2366684"/>
                    <a:pt x="0" y="1836884"/>
                    <a:pt x="0" y="1183342"/>
                  </a:cubicBezTo>
                  <a:cubicBezTo>
                    <a:pt x="0" y="529800"/>
                    <a:pt x="535820" y="0"/>
                    <a:pt x="1196788" y="0"/>
                  </a:cubicBezTo>
                  <a:close/>
                </a:path>
              </a:pathLst>
            </a:cu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26" name="TextBox 25">
              <a:extLst>
                <a:ext uri="{FF2B5EF4-FFF2-40B4-BE49-F238E27FC236}">
                  <a16:creationId xmlns:a16="http://schemas.microsoft.com/office/drawing/2014/main" id="{EACBDFB8-BDD4-3FD5-38A5-BC2CA5E6C51A}"/>
                </a:ext>
              </a:extLst>
            </p:cNvPr>
            <p:cNvSpPr txBox="1"/>
            <p:nvPr/>
          </p:nvSpPr>
          <p:spPr>
            <a:xfrm rot="16200000">
              <a:off x="10586881" y="3200187"/>
              <a:ext cx="2563906" cy="457627"/>
            </a:xfrm>
            <a:prstGeom prst="rect">
              <a:avLst/>
            </a:prstGeom>
            <a:noFill/>
          </p:spPr>
          <p:txBody>
            <a:bodyPr wrap="square" rtlCol="0">
              <a:spAutoFit/>
            </a:bodyPr>
            <a:lstStyle/>
            <a:p>
              <a:pPr algn="ctr"/>
              <a:r>
                <a:rPr lang="en-US" sz="2400" b="1" dirty="0">
                  <a:solidFill>
                    <a:schemeClr val="bg2"/>
                  </a:solidFill>
                  <a:latin typeface="Tw Cen MT" panose="020B0602020104020603" pitchFamily="34" charset="0"/>
                </a:rPr>
                <a:t>INTRODUCTION</a:t>
              </a:r>
              <a:endParaRPr lang="en-IN" sz="2400" b="1" dirty="0">
                <a:solidFill>
                  <a:schemeClr val="bg2"/>
                </a:solidFill>
                <a:latin typeface="Tw Cen MT" panose="020B0602020104020603" pitchFamily="34" charset="0"/>
              </a:endParaRPr>
            </a:p>
          </p:txBody>
        </p:sp>
      </p:grpSp>
      <p:grpSp>
        <p:nvGrpSpPr>
          <p:cNvPr id="27" name="Group 26">
            <a:extLst>
              <a:ext uri="{FF2B5EF4-FFF2-40B4-BE49-F238E27FC236}">
                <a16:creationId xmlns:a16="http://schemas.microsoft.com/office/drawing/2014/main" id="{506C8134-2F9D-A553-BB58-093B27C4AEA7}"/>
              </a:ext>
            </a:extLst>
          </p:cNvPr>
          <p:cNvGrpSpPr/>
          <p:nvPr/>
        </p:nvGrpSpPr>
        <p:grpSpPr>
          <a:xfrm>
            <a:off x="-13721126" y="0"/>
            <a:ext cx="12299576" cy="6858000"/>
            <a:chOff x="0" y="0"/>
            <a:chExt cx="12192000" cy="6858000"/>
          </a:xfrm>
        </p:grpSpPr>
        <p:sp>
          <p:nvSpPr>
            <p:cNvPr id="28" name="Rectangle 27">
              <a:extLst>
                <a:ext uri="{FF2B5EF4-FFF2-40B4-BE49-F238E27FC236}">
                  <a16:creationId xmlns:a16="http://schemas.microsoft.com/office/drawing/2014/main" id="{EE1916BE-7103-4E27-7534-373598536014}"/>
                </a:ext>
              </a:extLst>
            </p:cNvPr>
            <p:cNvSpPr/>
            <p:nvPr/>
          </p:nvSpPr>
          <p:spPr>
            <a:xfrm>
              <a:off x="0" y="0"/>
              <a:ext cx="12192000" cy="6858000"/>
            </a:xfrm>
            <a:prstGeom prst="rect">
              <a:avLst/>
            </a:prstGeom>
            <a:solidFill>
              <a:schemeClr val="bg2"/>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9" name="Freeform: Shape 28">
              <a:extLst>
                <a:ext uri="{FF2B5EF4-FFF2-40B4-BE49-F238E27FC236}">
                  <a16:creationId xmlns:a16="http://schemas.microsoft.com/office/drawing/2014/main" id="{BB0103DD-689F-2FA8-8EFC-CC051C88D416}"/>
                </a:ext>
              </a:extLst>
            </p:cNvPr>
            <p:cNvSpPr/>
            <p:nvPr/>
          </p:nvSpPr>
          <p:spPr>
            <a:xfrm>
              <a:off x="10750198" y="2245658"/>
              <a:ext cx="1441802" cy="2366684"/>
            </a:xfrm>
            <a:custGeom>
              <a:avLst/>
              <a:gdLst>
                <a:gd name="connsiteX0" fmla="*/ 1196788 w 1246933"/>
                <a:gd name="connsiteY0" fmla="*/ 0 h 2366684"/>
                <a:gd name="connsiteX1" fmla="*/ 1246933 w 1246933"/>
                <a:gd name="connsiteY1" fmla="*/ 2504 h 2366684"/>
                <a:gd name="connsiteX2" fmla="*/ 1246933 w 1246933"/>
                <a:gd name="connsiteY2" fmla="*/ 2364181 h 2366684"/>
                <a:gd name="connsiteX3" fmla="*/ 1196788 w 1246933"/>
                <a:gd name="connsiteY3" fmla="*/ 2366684 h 2366684"/>
                <a:gd name="connsiteX4" fmla="*/ 0 w 1246933"/>
                <a:gd name="connsiteY4" fmla="*/ 1183342 h 2366684"/>
                <a:gd name="connsiteX5" fmla="*/ 1196788 w 1246933"/>
                <a:gd name="connsiteY5" fmla="*/ 0 h 2366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6933" h="2366684">
                  <a:moveTo>
                    <a:pt x="1196788" y="0"/>
                  </a:moveTo>
                  <a:lnTo>
                    <a:pt x="1246933" y="2504"/>
                  </a:lnTo>
                  <a:lnTo>
                    <a:pt x="1246933" y="2364181"/>
                  </a:lnTo>
                  <a:lnTo>
                    <a:pt x="1196788" y="2366684"/>
                  </a:lnTo>
                  <a:cubicBezTo>
                    <a:pt x="535820" y="2366684"/>
                    <a:pt x="0" y="1836884"/>
                    <a:pt x="0" y="1183342"/>
                  </a:cubicBezTo>
                  <a:cubicBezTo>
                    <a:pt x="0" y="529800"/>
                    <a:pt x="535820" y="0"/>
                    <a:pt x="1196788" y="0"/>
                  </a:cubicBez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30" name="TextBox 29">
              <a:extLst>
                <a:ext uri="{FF2B5EF4-FFF2-40B4-BE49-F238E27FC236}">
                  <a16:creationId xmlns:a16="http://schemas.microsoft.com/office/drawing/2014/main" id="{EACBDFB8-BDD4-3FD5-38A5-BC2CA5E6C51A}"/>
                </a:ext>
              </a:extLst>
            </p:cNvPr>
            <p:cNvSpPr txBox="1"/>
            <p:nvPr/>
          </p:nvSpPr>
          <p:spPr>
            <a:xfrm rot="16200000">
              <a:off x="10586881" y="3105834"/>
              <a:ext cx="2563906"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WORKING</a:t>
              </a:r>
              <a:endParaRPr lang="en-IN" sz="3600" b="1" dirty="0">
                <a:solidFill>
                  <a:schemeClr val="bg2"/>
                </a:solidFill>
                <a:latin typeface="Tw Cen MT" panose="020B0602020104020603" pitchFamily="34" charset="0"/>
              </a:endParaRPr>
            </a:p>
          </p:txBody>
        </p:sp>
      </p:grpSp>
      <p:grpSp>
        <p:nvGrpSpPr>
          <p:cNvPr id="31" name="Group 30">
            <a:extLst>
              <a:ext uri="{FF2B5EF4-FFF2-40B4-BE49-F238E27FC236}">
                <a16:creationId xmlns:a16="http://schemas.microsoft.com/office/drawing/2014/main" id="{506C8134-2F9D-A553-BB58-093B27C4AEA7}"/>
              </a:ext>
            </a:extLst>
          </p:cNvPr>
          <p:cNvGrpSpPr/>
          <p:nvPr/>
        </p:nvGrpSpPr>
        <p:grpSpPr>
          <a:xfrm>
            <a:off x="-14310850" y="0"/>
            <a:ext cx="12299576" cy="6858000"/>
            <a:chOff x="0" y="0"/>
            <a:chExt cx="12192000" cy="6858000"/>
          </a:xfrm>
        </p:grpSpPr>
        <p:sp>
          <p:nvSpPr>
            <p:cNvPr id="32" name="Rectangle 31">
              <a:extLst>
                <a:ext uri="{FF2B5EF4-FFF2-40B4-BE49-F238E27FC236}">
                  <a16:creationId xmlns:a16="http://schemas.microsoft.com/office/drawing/2014/main" id="{EE1916BE-7103-4E27-7534-373598536014}"/>
                </a:ext>
              </a:extLst>
            </p:cNvPr>
            <p:cNvSpPr/>
            <p:nvPr/>
          </p:nvSpPr>
          <p:spPr>
            <a:xfrm>
              <a:off x="0" y="0"/>
              <a:ext cx="12192000" cy="6858000"/>
            </a:xfrm>
            <a:prstGeom prst="rect">
              <a:avLst/>
            </a:prstGeom>
            <a:solidFill>
              <a:schemeClr val="bg2"/>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3" name="Freeform: Shape 32">
              <a:extLst>
                <a:ext uri="{FF2B5EF4-FFF2-40B4-BE49-F238E27FC236}">
                  <a16:creationId xmlns:a16="http://schemas.microsoft.com/office/drawing/2014/main" id="{BB0103DD-689F-2FA8-8EFC-CC051C88D416}"/>
                </a:ext>
              </a:extLst>
            </p:cNvPr>
            <p:cNvSpPr/>
            <p:nvPr/>
          </p:nvSpPr>
          <p:spPr>
            <a:xfrm>
              <a:off x="10750198" y="2245658"/>
              <a:ext cx="1441802" cy="2366684"/>
            </a:xfrm>
            <a:custGeom>
              <a:avLst/>
              <a:gdLst>
                <a:gd name="connsiteX0" fmla="*/ 1196788 w 1246933"/>
                <a:gd name="connsiteY0" fmla="*/ 0 h 2366684"/>
                <a:gd name="connsiteX1" fmla="*/ 1246933 w 1246933"/>
                <a:gd name="connsiteY1" fmla="*/ 2504 h 2366684"/>
                <a:gd name="connsiteX2" fmla="*/ 1246933 w 1246933"/>
                <a:gd name="connsiteY2" fmla="*/ 2364181 h 2366684"/>
                <a:gd name="connsiteX3" fmla="*/ 1196788 w 1246933"/>
                <a:gd name="connsiteY3" fmla="*/ 2366684 h 2366684"/>
                <a:gd name="connsiteX4" fmla="*/ 0 w 1246933"/>
                <a:gd name="connsiteY4" fmla="*/ 1183342 h 2366684"/>
                <a:gd name="connsiteX5" fmla="*/ 1196788 w 1246933"/>
                <a:gd name="connsiteY5" fmla="*/ 0 h 2366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6933" h="2366684">
                  <a:moveTo>
                    <a:pt x="1196788" y="0"/>
                  </a:moveTo>
                  <a:lnTo>
                    <a:pt x="1246933" y="2504"/>
                  </a:lnTo>
                  <a:lnTo>
                    <a:pt x="1246933" y="2364181"/>
                  </a:lnTo>
                  <a:lnTo>
                    <a:pt x="1196788" y="2366684"/>
                  </a:lnTo>
                  <a:cubicBezTo>
                    <a:pt x="535820" y="2366684"/>
                    <a:pt x="0" y="1836884"/>
                    <a:pt x="0" y="1183342"/>
                  </a:cubicBezTo>
                  <a:cubicBezTo>
                    <a:pt x="0" y="529800"/>
                    <a:pt x="535820" y="0"/>
                    <a:pt x="1196788" y="0"/>
                  </a:cubicBezTo>
                  <a:close/>
                </a:path>
              </a:pathLst>
            </a:cu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4" name="TextBox 33">
              <a:extLst>
                <a:ext uri="{FF2B5EF4-FFF2-40B4-BE49-F238E27FC236}">
                  <a16:creationId xmlns:a16="http://schemas.microsoft.com/office/drawing/2014/main" id="{EACBDFB8-BDD4-3FD5-38A5-BC2CA5E6C51A}"/>
                </a:ext>
              </a:extLst>
            </p:cNvPr>
            <p:cNvSpPr txBox="1"/>
            <p:nvPr/>
          </p:nvSpPr>
          <p:spPr>
            <a:xfrm rot="16200000">
              <a:off x="10586881" y="3154424"/>
              <a:ext cx="2563906" cy="549153"/>
            </a:xfrm>
            <a:prstGeom prst="rect">
              <a:avLst/>
            </a:prstGeom>
            <a:noFill/>
          </p:spPr>
          <p:txBody>
            <a:bodyPr wrap="square" rtlCol="0">
              <a:spAutoFit/>
            </a:bodyPr>
            <a:lstStyle/>
            <a:p>
              <a:pPr algn="ctr"/>
              <a:r>
                <a:rPr lang="en-US" sz="3000" b="1" dirty="0">
                  <a:solidFill>
                    <a:schemeClr val="bg2"/>
                  </a:solidFill>
                  <a:latin typeface="Tw Cen MT" panose="020B0602020104020603" pitchFamily="34" charset="0"/>
                </a:rPr>
                <a:t>CONCLUSION</a:t>
              </a:r>
              <a:endParaRPr lang="en-IN" sz="3000" b="1" dirty="0">
                <a:solidFill>
                  <a:schemeClr val="bg2"/>
                </a:solidFill>
                <a:latin typeface="Tw Cen MT" panose="020B0602020104020603" pitchFamily="34" charset="0"/>
              </a:endParaRPr>
            </a:p>
          </p:txBody>
        </p:sp>
      </p:grpSp>
      <p:grpSp>
        <p:nvGrpSpPr>
          <p:cNvPr id="35" name="Group 34">
            <a:extLst>
              <a:ext uri="{FF2B5EF4-FFF2-40B4-BE49-F238E27FC236}">
                <a16:creationId xmlns:a16="http://schemas.microsoft.com/office/drawing/2014/main" id="{506C8134-2F9D-A553-BB58-093B27C4AEA7}"/>
              </a:ext>
            </a:extLst>
          </p:cNvPr>
          <p:cNvGrpSpPr/>
          <p:nvPr/>
        </p:nvGrpSpPr>
        <p:grpSpPr>
          <a:xfrm>
            <a:off x="-14886157" y="0"/>
            <a:ext cx="12299576" cy="6858000"/>
            <a:chOff x="0" y="0"/>
            <a:chExt cx="12192000" cy="6858000"/>
          </a:xfrm>
        </p:grpSpPr>
        <p:sp>
          <p:nvSpPr>
            <p:cNvPr id="36" name="Rectangle 35">
              <a:extLst>
                <a:ext uri="{FF2B5EF4-FFF2-40B4-BE49-F238E27FC236}">
                  <a16:creationId xmlns:a16="http://schemas.microsoft.com/office/drawing/2014/main" id="{EE1916BE-7103-4E27-7534-373598536014}"/>
                </a:ext>
              </a:extLst>
            </p:cNvPr>
            <p:cNvSpPr/>
            <p:nvPr/>
          </p:nvSpPr>
          <p:spPr>
            <a:xfrm>
              <a:off x="0" y="0"/>
              <a:ext cx="12192000" cy="6858000"/>
            </a:xfrm>
            <a:prstGeom prst="rect">
              <a:avLst/>
            </a:prstGeom>
            <a:solidFill>
              <a:schemeClr val="bg2"/>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7" name="Freeform: Shape 36">
              <a:extLst>
                <a:ext uri="{FF2B5EF4-FFF2-40B4-BE49-F238E27FC236}">
                  <a16:creationId xmlns:a16="http://schemas.microsoft.com/office/drawing/2014/main" id="{BB0103DD-689F-2FA8-8EFC-CC051C88D416}"/>
                </a:ext>
              </a:extLst>
            </p:cNvPr>
            <p:cNvSpPr/>
            <p:nvPr/>
          </p:nvSpPr>
          <p:spPr>
            <a:xfrm>
              <a:off x="10750198" y="2245658"/>
              <a:ext cx="1441802" cy="2366684"/>
            </a:xfrm>
            <a:custGeom>
              <a:avLst/>
              <a:gdLst>
                <a:gd name="connsiteX0" fmla="*/ 1196788 w 1246933"/>
                <a:gd name="connsiteY0" fmla="*/ 0 h 2366684"/>
                <a:gd name="connsiteX1" fmla="*/ 1246933 w 1246933"/>
                <a:gd name="connsiteY1" fmla="*/ 2504 h 2366684"/>
                <a:gd name="connsiteX2" fmla="*/ 1246933 w 1246933"/>
                <a:gd name="connsiteY2" fmla="*/ 2364181 h 2366684"/>
                <a:gd name="connsiteX3" fmla="*/ 1196788 w 1246933"/>
                <a:gd name="connsiteY3" fmla="*/ 2366684 h 2366684"/>
                <a:gd name="connsiteX4" fmla="*/ 0 w 1246933"/>
                <a:gd name="connsiteY4" fmla="*/ 1183342 h 2366684"/>
                <a:gd name="connsiteX5" fmla="*/ 1196788 w 1246933"/>
                <a:gd name="connsiteY5" fmla="*/ 0 h 2366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6933" h="2366684">
                  <a:moveTo>
                    <a:pt x="1196788" y="0"/>
                  </a:moveTo>
                  <a:lnTo>
                    <a:pt x="1246933" y="2504"/>
                  </a:lnTo>
                  <a:lnTo>
                    <a:pt x="1246933" y="2364181"/>
                  </a:lnTo>
                  <a:lnTo>
                    <a:pt x="1196788" y="2366684"/>
                  </a:lnTo>
                  <a:cubicBezTo>
                    <a:pt x="535820" y="2366684"/>
                    <a:pt x="0" y="1836884"/>
                    <a:pt x="0" y="1183342"/>
                  </a:cubicBezTo>
                  <a:cubicBezTo>
                    <a:pt x="0" y="529800"/>
                    <a:pt x="535820" y="0"/>
                    <a:pt x="1196788" y="0"/>
                  </a:cubicBezTo>
                  <a:close/>
                </a:path>
              </a:pathLst>
            </a:cu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8" name="TextBox 37">
              <a:extLst>
                <a:ext uri="{FF2B5EF4-FFF2-40B4-BE49-F238E27FC236}">
                  <a16:creationId xmlns:a16="http://schemas.microsoft.com/office/drawing/2014/main" id="{EACBDFB8-BDD4-3FD5-38A5-BC2CA5E6C51A}"/>
                </a:ext>
              </a:extLst>
            </p:cNvPr>
            <p:cNvSpPr txBox="1"/>
            <p:nvPr/>
          </p:nvSpPr>
          <p:spPr>
            <a:xfrm rot="16200000">
              <a:off x="10586881" y="3105834"/>
              <a:ext cx="2563906"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REFRENCES</a:t>
              </a:r>
              <a:endParaRPr lang="en-IN" sz="3600" b="1" dirty="0">
                <a:solidFill>
                  <a:schemeClr val="bg2"/>
                </a:solidFill>
                <a:latin typeface="Tw Cen MT" panose="020B0602020104020603" pitchFamily="34" charset="0"/>
              </a:endParaRPr>
            </a:p>
          </p:txBody>
        </p:sp>
      </p:grpSp>
    </p:spTree>
    <p:extLst>
      <p:ext uri="{BB962C8B-B14F-4D97-AF65-F5344CB8AC3E}">
        <p14:creationId xmlns:p14="http://schemas.microsoft.com/office/powerpoint/2010/main" val="169412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06C8134-2F9D-A553-BB58-093B27C4AEA7}"/>
              </a:ext>
            </a:extLst>
          </p:cNvPr>
          <p:cNvGrpSpPr/>
          <p:nvPr/>
        </p:nvGrpSpPr>
        <p:grpSpPr>
          <a:xfrm>
            <a:off x="-53788" y="0"/>
            <a:ext cx="12299576" cy="6858000"/>
            <a:chOff x="0" y="0"/>
            <a:chExt cx="12192000" cy="6858000"/>
          </a:xfrm>
        </p:grpSpPr>
        <p:sp>
          <p:nvSpPr>
            <p:cNvPr id="2" name="Rectangle 1">
              <a:extLst>
                <a:ext uri="{FF2B5EF4-FFF2-40B4-BE49-F238E27FC236}">
                  <a16:creationId xmlns:a16="http://schemas.microsoft.com/office/drawing/2014/main" id="{EE1916BE-7103-4E27-7534-373598536014}"/>
                </a:ext>
              </a:extLst>
            </p:cNvPr>
            <p:cNvSpPr/>
            <p:nvPr/>
          </p:nvSpPr>
          <p:spPr>
            <a:xfrm>
              <a:off x="0" y="0"/>
              <a:ext cx="12192000" cy="6858000"/>
            </a:xfrm>
            <a:prstGeom prst="rect">
              <a:avLst/>
            </a:prstGeom>
            <a:solidFill>
              <a:schemeClr val="bg2"/>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Freeform: Shape 7">
              <a:extLst>
                <a:ext uri="{FF2B5EF4-FFF2-40B4-BE49-F238E27FC236}">
                  <a16:creationId xmlns:a16="http://schemas.microsoft.com/office/drawing/2014/main" id="{BB0103DD-689F-2FA8-8EFC-CC051C88D416}"/>
                </a:ext>
              </a:extLst>
            </p:cNvPr>
            <p:cNvSpPr/>
            <p:nvPr/>
          </p:nvSpPr>
          <p:spPr>
            <a:xfrm>
              <a:off x="10750198" y="2245658"/>
              <a:ext cx="1441802" cy="2366684"/>
            </a:xfrm>
            <a:custGeom>
              <a:avLst/>
              <a:gdLst>
                <a:gd name="connsiteX0" fmla="*/ 1196788 w 1246933"/>
                <a:gd name="connsiteY0" fmla="*/ 0 h 2366684"/>
                <a:gd name="connsiteX1" fmla="*/ 1246933 w 1246933"/>
                <a:gd name="connsiteY1" fmla="*/ 2504 h 2366684"/>
                <a:gd name="connsiteX2" fmla="*/ 1246933 w 1246933"/>
                <a:gd name="connsiteY2" fmla="*/ 2364181 h 2366684"/>
                <a:gd name="connsiteX3" fmla="*/ 1196788 w 1246933"/>
                <a:gd name="connsiteY3" fmla="*/ 2366684 h 2366684"/>
                <a:gd name="connsiteX4" fmla="*/ 0 w 1246933"/>
                <a:gd name="connsiteY4" fmla="*/ 1183342 h 2366684"/>
                <a:gd name="connsiteX5" fmla="*/ 1196788 w 1246933"/>
                <a:gd name="connsiteY5" fmla="*/ 0 h 2366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6933" h="2366684">
                  <a:moveTo>
                    <a:pt x="1196788" y="0"/>
                  </a:moveTo>
                  <a:lnTo>
                    <a:pt x="1246933" y="2504"/>
                  </a:lnTo>
                  <a:lnTo>
                    <a:pt x="1246933" y="2364181"/>
                  </a:lnTo>
                  <a:lnTo>
                    <a:pt x="1196788" y="2366684"/>
                  </a:lnTo>
                  <a:cubicBezTo>
                    <a:pt x="535820" y="2366684"/>
                    <a:pt x="0" y="1836884"/>
                    <a:pt x="0" y="1183342"/>
                  </a:cubicBezTo>
                  <a:cubicBezTo>
                    <a:pt x="0" y="529800"/>
                    <a:pt x="535820" y="0"/>
                    <a:pt x="1196788" y="0"/>
                  </a:cubicBezTo>
                  <a:close/>
                </a:path>
              </a:pathLst>
            </a:cu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9" name="TextBox 8">
              <a:extLst>
                <a:ext uri="{FF2B5EF4-FFF2-40B4-BE49-F238E27FC236}">
                  <a16:creationId xmlns:a16="http://schemas.microsoft.com/office/drawing/2014/main" id="{EACBDFB8-BDD4-3FD5-38A5-BC2CA5E6C51A}"/>
                </a:ext>
              </a:extLst>
            </p:cNvPr>
            <p:cNvSpPr txBox="1"/>
            <p:nvPr/>
          </p:nvSpPr>
          <p:spPr>
            <a:xfrm rot="16200000">
              <a:off x="10586881" y="3105834"/>
              <a:ext cx="2563906"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TITLE</a:t>
              </a:r>
              <a:endParaRPr lang="en-IN" sz="3600" b="1" dirty="0">
                <a:solidFill>
                  <a:schemeClr val="bg2"/>
                </a:solidFill>
                <a:latin typeface="Tw Cen MT" panose="020B0602020104020603" pitchFamily="34" charset="0"/>
              </a:endParaRPr>
            </a:p>
          </p:txBody>
        </p:sp>
      </p:grpSp>
      <p:grpSp>
        <p:nvGrpSpPr>
          <p:cNvPr id="11" name="Group 10">
            <a:extLst>
              <a:ext uri="{FF2B5EF4-FFF2-40B4-BE49-F238E27FC236}">
                <a16:creationId xmlns:a16="http://schemas.microsoft.com/office/drawing/2014/main" id="{506C8134-2F9D-A553-BB58-093B27C4AEA7}"/>
              </a:ext>
            </a:extLst>
          </p:cNvPr>
          <p:cNvGrpSpPr/>
          <p:nvPr/>
        </p:nvGrpSpPr>
        <p:grpSpPr>
          <a:xfrm>
            <a:off x="-638887" y="0"/>
            <a:ext cx="12299576" cy="6858000"/>
            <a:chOff x="0" y="0"/>
            <a:chExt cx="12192000" cy="6858000"/>
          </a:xfrm>
        </p:grpSpPr>
        <p:sp>
          <p:nvSpPr>
            <p:cNvPr id="12" name="Rectangle 11">
              <a:extLst>
                <a:ext uri="{FF2B5EF4-FFF2-40B4-BE49-F238E27FC236}">
                  <a16:creationId xmlns:a16="http://schemas.microsoft.com/office/drawing/2014/main" id="{EE1916BE-7103-4E27-7534-373598536014}"/>
                </a:ext>
              </a:extLst>
            </p:cNvPr>
            <p:cNvSpPr/>
            <p:nvPr/>
          </p:nvSpPr>
          <p:spPr>
            <a:xfrm>
              <a:off x="0" y="0"/>
              <a:ext cx="12192000" cy="6858000"/>
            </a:xfrm>
            <a:prstGeom prst="rect">
              <a:avLst/>
            </a:prstGeom>
            <a:solidFill>
              <a:schemeClr val="bg2"/>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Freeform: Shape 12">
              <a:extLst>
                <a:ext uri="{FF2B5EF4-FFF2-40B4-BE49-F238E27FC236}">
                  <a16:creationId xmlns:a16="http://schemas.microsoft.com/office/drawing/2014/main" id="{BB0103DD-689F-2FA8-8EFC-CC051C88D416}"/>
                </a:ext>
              </a:extLst>
            </p:cNvPr>
            <p:cNvSpPr/>
            <p:nvPr/>
          </p:nvSpPr>
          <p:spPr>
            <a:xfrm>
              <a:off x="10750198" y="2245658"/>
              <a:ext cx="1441802" cy="2366684"/>
            </a:xfrm>
            <a:custGeom>
              <a:avLst/>
              <a:gdLst>
                <a:gd name="connsiteX0" fmla="*/ 1196788 w 1246933"/>
                <a:gd name="connsiteY0" fmla="*/ 0 h 2366684"/>
                <a:gd name="connsiteX1" fmla="*/ 1246933 w 1246933"/>
                <a:gd name="connsiteY1" fmla="*/ 2504 h 2366684"/>
                <a:gd name="connsiteX2" fmla="*/ 1246933 w 1246933"/>
                <a:gd name="connsiteY2" fmla="*/ 2364181 h 2366684"/>
                <a:gd name="connsiteX3" fmla="*/ 1196788 w 1246933"/>
                <a:gd name="connsiteY3" fmla="*/ 2366684 h 2366684"/>
                <a:gd name="connsiteX4" fmla="*/ 0 w 1246933"/>
                <a:gd name="connsiteY4" fmla="*/ 1183342 h 2366684"/>
                <a:gd name="connsiteX5" fmla="*/ 1196788 w 1246933"/>
                <a:gd name="connsiteY5" fmla="*/ 0 h 2366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6933" h="2366684">
                  <a:moveTo>
                    <a:pt x="1196788" y="0"/>
                  </a:moveTo>
                  <a:lnTo>
                    <a:pt x="1246933" y="2504"/>
                  </a:lnTo>
                  <a:lnTo>
                    <a:pt x="1246933" y="2364181"/>
                  </a:lnTo>
                  <a:lnTo>
                    <a:pt x="1196788" y="2366684"/>
                  </a:lnTo>
                  <a:cubicBezTo>
                    <a:pt x="535820" y="2366684"/>
                    <a:pt x="0" y="1836884"/>
                    <a:pt x="0" y="1183342"/>
                  </a:cubicBezTo>
                  <a:cubicBezTo>
                    <a:pt x="0" y="529800"/>
                    <a:pt x="535820" y="0"/>
                    <a:pt x="1196788" y="0"/>
                  </a:cubicBezTo>
                  <a:close/>
                </a:path>
              </a:pathLst>
            </a:cu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4" name="TextBox 13">
              <a:extLst>
                <a:ext uri="{FF2B5EF4-FFF2-40B4-BE49-F238E27FC236}">
                  <a16:creationId xmlns:a16="http://schemas.microsoft.com/office/drawing/2014/main" id="{EACBDFB8-BDD4-3FD5-38A5-BC2CA5E6C51A}"/>
                </a:ext>
              </a:extLst>
            </p:cNvPr>
            <p:cNvSpPr txBox="1"/>
            <p:nvPr/>
          </p:nvSpPr>
          <p:spPr>
            <a:xfrm rot="16200000">
              <a:off x="10586881" y="3105834"/>
              <a:ext cx="2563906"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TEAM</a:t>
              </a:r>
              <a:endParaRPr lang="en-IN" sz="3600" b="1" dirty="0">
                <a:solidFill>
                  <a:schemeClr val="bg2"/>
                </a:solidFill>
                <a:latin typeface="Tw Cen MT" panose="020B0602020104020603" pitchFamily="34" charset="0"/>
              </a:endParaRPr>
            </a:p>
          </p:txBody>
        </p:sp>
      </p:grpSp>
      <p:grpSp>
        <p:nvGrpSpPr>
          <p:cNvPr id="15" name="Group 14">
            <a:extLst>
              <a:ext uri="{FF2B5EF4-FFF2-40B4-BE49-F238E27FC236}">
                <a16:creationId xmlns:a16="http://schemas.microsoft.com/office/drawing/2014/main" id="{506C8134-2F9D-A553-BB58-093B27C4AEA7}"/>
              </a:ext>
            </a:extLst>
          </p:cNvPr>
          <p:cNvGrpSpPr/>
          <p:nvPr/>
        </p:nvGrpSpPr>
        <p:grpSpPr>
          <a:xfrm>
            <a:off x="-1301807" y="0"/>
            <a:ext cx="12310462" cy="6858000"/>
            <a:chOff x="-10791" y="0"/>
            <a:chExt cx="12202791" cy="6858000"/>
          </a:xfrm>
        </p:grpSpPr>
        <p:sp>
          <p:nvSpPr>
            <p:cNvPr id="16" name="Rectangle 15">
              <a:extLst>
                <a:ext uri="{FF2B5EF4-FFF2-40B4-BE49-F238E27FC236}">
                  <a16:creationId xmlns:a16="http://schemas.microsoft.com/office/drawing/2014/main" id="{EE1916BE-7103-4E27-7534-373598536014}"/>
                </a:ext>
              </a:extLst>
            </p:cNvPr>
            <p:cNvSpPr/>
            <p:nvPr/>
          </p:nvSpPr>
          <p:spPr>
            <a:xfrm>
              <a:off x="-10791" y="0"/>
              <a:ext cx="12192000" cy="6858000"/>
            </a:xfrm>
            <a:prstGeom prst="rect">
              <a:avLst/>
            </a:prstGeom>
            <a:solidFill>
              <a:schemeClr val="bg2"/>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Freeform: Shape 16">
              <a:extLst>
                <a:ext uri="{FF2B5EF4-FFF2-40B4-BE49-F238E27FC236}">
                  <a16:creationId xmlns:a16="http://schemas.microsoft.com/office/drawing/2014/main" id="{BB0103DD-689F-2FA8-8EFC-CC051C88D416}"/>
                </a:ext>
              </a:extLst>
            </p:cNvPr>
            <p:cNvSpPr/>
            <p:nvPr/>
          </p:nvSpPr>
          <p:spPr>
            <a:xfrm>
              <a:off x="10750198" y="2245658"/>
              <a:ext cx="1441802" cy="2366684"/>
            </a:xfrm>
            <a:custGeom>
              <a:avLst/>
              <a:gdLst>
                <a:gd name="connsiteX0" fmla="*/ 1196788 w 1246933"/>
                <a:gd name="connsiteY0" fmla="*/ 0 h 2366684"/>
                <a:gd name="connsiteX1" fmla="*/ 1246933 w 1246933"/>
                <a:gd name="connsiteY1" fmla="*/ 2504 h 2366684"/>
                <a:gd name="connsiteX2" fmla="*/ 1246933 w 1246933"/>
                <a:gd name="connsiteY2" fmla="*/ 2364181 h 2366684"/>
                <a:gd name="connsiteX3" fmla="*/ 1196788 w 1246933"/>
                <a:gd name="connsiteY3" fmla="*/ 2366684 h 2366684"/>
                <a:gd name="connsiteX4" fmla="*/ 0 w 1246933"/>
                <a:gd name="connsiteY4" fmla="*/ 1183342 h 2366684"/>
                <a:gd name="connsiteX5" fmla="*/ 1196788 w 1246933"/>
                <a:gd name="connsiteY5" fmla="*/ 0 h 2366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6933" h="2366684">
                  <a:moveTo>
                    <a:pt x="1196788" y="0"/>
                  </a:moveTo>
                  <a:lnTo>
                    <a:pt x="1246933" y="2504"/>
                  </a:lnTo>
                  <a:lnTo>
                    <a:pt x="1246933" y="2364181"/>
                  </a:lnTo>
                  <a:lnTo>
                    <a:pt x="1196788" y="2366684"/>
                  </a:lnTo>
                  <a:cubicBezTo>
                    <a:pt x="535820" y="2366684"/>
                    <a:pt x="0" y="1836884"/>
                    <a:pt x="0" y="1183342"/>
                  </a:cubicBezTo>
                  <a:cubicBezTo>
                    <a:pt x="0" y="529800"/>
                    <a:pt x="535820" y="0"/>
                    <a:pt x="1196788" y="0"/>
                  </a:cubicBezTo>
                  <a:close/>
                </a:path>
              </a:pathLst>
            </a:cu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8" name="TextBox 17">
              <a:extLst>
                <a:ext uri="{FF2B5EF4-FFF2-40B4-BE49-F238E27FC236}">
                  <a16:creationId xmlns:a16="http://schemas.microsoft.com/office/drawing/2014/main" id="{EACBDFB8-BDD4-3FD5-38A5-BC2CA5E6C51A}"/>
                </a:ext>
              </a:extLst>
            </p:cNvPr>
            <p:cNvSpPr txBox="1"/>
            <p:nvPr/>
          </p:nvSpPr>
          <p:spPr>
            <a:xfrm rot="16200000">
              <a:off x="10586881" y="3105834"/>
              <a:ext cx="2563906"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OBJECTIVE</a:t>
              </a:r>
              <a:endParaRPr lang="en-IN" sz="3600" b="1" dirty="0">
                <a:solidFill>
                  <a:schemeClr val="bg2"/>
                </a:solidFill>
                <a:latin typeface="Tw Cen MT" panose="020B0602020104020603" pitchFamily="34" charset="0"/>
              </a:endParaRPr>
            </a:p>
          </p:txBody>
        </p:sp>
      </p:grpSp>
      <p:grpSp>
        <p:nvGrpSpPr>
          <p:cNvPr id="19" name="Group 18">
            <a:extLst>
              <a:ext uri="{FF2B5EF4-FFF2-40B4-BE49-F238E27FC236}">
                <a16:creationId xmlns:a16="http://schemas.microsoft.com/office/drawing/2014/main" id="{506C8134-2F9D-A553-BB58-093B27C4AEA7}"/>
              </a:ext>
            </a:extLst>
          </p:cNvPr>
          <p:cNvGrpSpPr/>
          <p:nvPr/>
        </p:nvGrpSpPr>
        <p:grpSpPr>
          <a:xfrm>
            <a:off x="-13523562" y="0"/>
            <a:ext cx="12299576" cy="6858000"/>
            <a:chOff x="0" y="0"/>
            <a:chExt cx="12192000" cy="6858000"/>
          </a:xfrm>
        </p:grpSpPr>
        <p:sp>
          <p:nvSpPr>
            <p:cNvPr id="20" name="Rectangle 19">
              <a:extLst>
                <a:ext uri="{FF2B5EF4-FFF2-40B4-BE49-F238E27FC236}">
                  <a16:creationId xmlns:a16="http://schemas.microsoft.com/office/drawing/2014/main" id="{EE1916BE-7103-4E27-7534-373598536014}"/>
                </a:ext>
              </a:extLst>
            </p:cNvPr>
            <p:cNvSpPr/>
            <p:nvPr/>
          </p:nvSpPr>
          <p:spPr>
            <a:xfrm>
              <a:off x="0" y="0"/>
              <a:ext cx="12192000" cy="6858000"/>
            </a:xfrm>
            <a:prstGeom prst="rect">
              <a:avLst/>
            </a:prstGeom>
            <a:solidFill>
              <a:schemeClr val="bg2"/>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Freeform: Shape 20">
              <a:extLst>
                <a:ext uri="{FF2B5EF4-FFF2-40B4-BE49-F238E27FC236}">
                  <a16:creationId xmlns:a16="http://schemas.microsoft.com/office/drawing/2014/main" id="{BB0103DD-689F-2FA8-8EFC-CC051C88D416}"/>
                </a:ext>
              </a:extLst>
            </p:cNvPr>
            <p:cNvSpPr/>
            <p:nvPr/>
          </p:nvSpPr>
          <p:spPr>
            <a:xfrm>
              <a:off x="10750198" y="2245658"/>
              <a:ext cx="1441802" cy="2366684"/>
            </a:xfrm>
            <a:custGeom>
              <a:avLst/>
              <a:gdLst>
                <a:gd name="connsiteX0" fmla="*/ 1196788 w 1246933"/>
                <a:gd name="connsiteY0" fmla="*/ 0 h 2366684"/>
                <a:gd name="connsiteX1" fmla="*/ 1246933 w 1246933"/>
                <a:gd name="connsiteY1" fmla="*/ 2504 h 2366684"/>
                <a:gd name="connsiteX2" fmla="*/ 1246933 w 1246933"/>
                <a:gd name="connsiteY2" fmla="*/ 2364181 h 2366684"/>
                <a:gd name="connsiteX3" fmla="*/ 1196788 w 1246933"/>
                <a:gd name="connsiteY3" fmla="*/ 2366684 h 2366684"/>
                <a:gd name="connsiteX4" fmla="*/ 0 w 1246933"/>
                <a:gd name="connsiteY4" fmla="*/ 1183342 h 2366684"/>
                <a:gd name="connsiteX5" fmla="*/ 1196788 w 1246933"/>
                <a:gd name="connsiteY5" fmla="*/ 0 h 2366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6933" h="2366684">
                  <a:moveTo>
                    <a:pt x="1196788" y="0"/>
                  </a:moveTo>
                  <a:lnTo>
                    <a:pt x="1246933" y="2504"/>
                  </a:lnTo>
                  <a:lnTo>
                    <a:pt x="1246933" y="2364181"/>
                  </a:lnTo>
                  <a:lnTo>
                    <a:pt x="1196788" y="2366684"/>
                  </a:lnTo>
                  <a:cubicBezTo>
                    <a:pt x="535820" y="2366684"/>
                    <a:pt x="0" y="1836884"/>
                    <a:pt x="0" y="1183342"/>
                  </a:cubicBezTo>
                  <a:cubicBezTo>
                    <a:pt x="0" y="529800"/>
                    <a:pt x="535820" y="0"/>
                    <a:pt x="1196788" y="0"/>
                  </a:cubicBezTo>
                  <a:close/>
                </a:path>
              </a:pathLst>
            </a:cu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2" name="TextBox 21">
              <a:extLst>
                <a:ext uri="{FF2B5EF4-FFF2-40B4-BE49-F238E27FC236}">
                  <a16:creationId xmlns:a16="http://schemas.microsoft.com/office/drawing/2014/main" id="{EACBDFB8-BDD4-3FD5-38A5-BC2CA5E6C51A}"/>
                </a:ext>
              </a:extLst>
            </p:cNvPr>
            <p:cNvSpPr txBox="1"/>
            <p:nvPr/>
          </p:nvSpPr>
          <p:spPr>
            <a:xfrm rot="16200000">
              <a:off x="10586881" y="3105834"/>
              <a:ext cx="2563906"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ABSTRACT</a:t>
              </a:r>
              <a:endParaRPr lang="en-IN" sz="3600" b="1" dirty="0">
                <a:solidFill>
                  <a:schemeClr val="bg2"/>
                </a:solidFill>
                <a:latin typeface="Tw Cen MT" panose="020B0602020104020603" pitchFamily="34" charset="0"/>
              </a:endParaRPr>
            </a:p>
          </p:txBody>
        </p:sp>
      </p:grpSp>
      <p:grpSp>
        <p:nvGrpSpPr>
          <p:cNvPr id="23" name="Group 22">
            <a:extLst>
              <a:ext uri="{FF2B5EF4-FFF2-40B4-BE49-F238E27FC236}">
                <a16:creationId xmlns:a16="http://schemas.microsoft.com/office/drawing/2014/main" id="{506C8134-2F9D-A553-BB58-093B27C4AEA7}"/>
              </a:ext>
            </a:extLst>
          </p:cNvPr>
          <p:cNvGrpSpPr/>
          <p:nvPr/>
        </p:nvGrpSpPr>
        <p:grpSpPr>
          <a:xfrm>
            <a:off x="-14175596" y="0"/>
            <a:ext cx="12299576" cy="6858000"/>
            <a:chOff x="0" y="0"/>
            <a:chExt cx="12192000" cy="6858000"/>
          </a:xfrm>
        </p:grpSpPr>
        <p:sp>
          <p:nvSpPr>
            <p:cNvPr id="24" name="Rectangle 23">
              <a:extLst>
                <a:ext uri="{FF2B5EF4-FFF2-40B4-BE49-F238E27FC236}">
                  <a16:creationId xmlns:a16="http://schemas.microsoft.com/office/drawing/2014/main" id="{EE1916BE-7103-4E27-7534-373598536014}"/>
                </a:ext>
              </a:extLst>
            </p:cNvPr>
            <p:cNvSpPr/>
            <p:nvPr/>
          </p:nvSpPr>
          <p:spPr>
            <a:xfrm>
              <a:off x="0" y="0"/>
              <a:ext cx="12192000" cy="6858000"/>
            </a:xfrm>
            <a:prstGeom prst="rect">
              <a:avLst/>
            </a:prstGeom>
            <a:solidFill>
              <a:schemeClr val="bg2"/>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Freeform: Shape 24">
              <a:extLst>
                <a:ext uri="{FF2B5EF4-FFF2-40B4-BE49-F238E27FC236}">
                  <a16:creationId xmlns:a16="http://schemas.microsoft.com/office/drawing/2014/main" id="{BB0103DD-689F-2FA8-8EFC-CC051C88D416}"/>
                </a:ext>
              </a:extLst>
            </p:cNvPr>
            <p:cNvSpPr/>
            <p:nvPr/>
          </p:nvSpPr>
          <p:spPr>
            <a:xfrm>
              <a:off x="10750198" y="2245658"/>
              <a:ext cx="1441802" cy="2366684"/>
            </a:xfrm>
            <a:custGeom>
              <a:avLst/>
              <a:gdLst>
                <a:gd name="connsiteX0" fmla="*/ 1196788 w 1246933"/>
                <a:gd name="connsiteY0" fmla="*/ 0 h 2366684"/>
                <a:gd name="connsiteX1" fmla="*/ 1246933 w 1246933"/>
                <a:gd name="connsiteY1" fmla="*/ 2504 h 2366684"/>
                <a:gd name="connsiteX2" fmla="*/ 1246933 w 1246933"/>
                <a:gd name="connsiteY2" fmla="*/ 2364181 h 2366684"/>
                <a:gd name="connsiteX3" fmla="*/ 1196788 w 1246933"/>
                <a:gd name="connsiteY3" fmla="*/ 2366684 h 2366684"/>
                <a:gd name="connsiteX4" fmla="*/ 0 w 1246933"/>
                <a:gd name="connsiteY4" fmla="*/ 1183342 h 2366684"/>
                <a:gd name="connsiteX5" fmla="*/ 1196788 w 1246933"/>
                <a:gd name="connsiteY5" fmla="*/ 0 h 2366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6933" h="2366684">
                  <a:moveTo>
                    <a:pt x="1196788" y="0"/>
                  </a:moveTo>
                  <a:lnTo>
                    <a:pt x="1246933" y="2504"/>
                  </a:lnTo>
                  <a:lnTo>
                    <a:pt x="1246933" y="2364181"/>
                  </a:lnTo>
                  <a:lnTo>
                    <a:pt x="1196788" y="2366684"/>
                  </a:lnTo>
                  <a:cubicBezTo>
                    <a:pt x="535820" y="2366684"/>
                    <a:pt x="0" y="1836884"/>
                    <a:pt x="0" y="1183342"/>
                  </a:cubicBezTo>
                  <a:cubicBezTo>
                    <a:pt x="0" y="529800"/>
                    <a:pt x="535820" y="0"/>
                    <a:pt x="1196788" y="0"/>
                  </a:cubicBezTo>
                  <a:close/>
                </a:path>
              </a:pathLst>
            </a:cu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26" name="TextBox 25">
              <a:extLst>
                <a:ext uri="{FF2B5EF4-FFF2-40B4-BE49-F238E27FC236}">
                  <a16:creationId xmlns:a16="http://schemas.microsoft.com/office/drawing/2014/main" id="{EACBDFB8-BDD4-3FD5-38A5-BC2CA5E6C51A}"/>
                </a:ext>
              </a:extLst>
            </p:cNvPr>
            <p:cNvSpPr txBox="1"/>
            <p:nvPr/>
          </p:nvSpPr>
          <p:spPr>
            <a:xfrm rot="16200000">
              <a:off x="10586881" y="3200187"/>
              <a:ext cx="2563906" cy="457627"/>
            </a:xfrm>
            <a:prstGeom prst="rect">
              <a:avLst/>
            </a:prstGeom>
            <a:noFill/>
          </p:spPr>
          <p:txBody>
            <a:bodyPr wrap="square" rtlCol="0">
              <a:spAutoFit/>
            </a:bodyPr>
            <a:lstStyle/>
            <a:p>
              <a:pPr algn="ctr"/>
              <a:r>
                <a:rPr lang="en-US" sz="2400" b="1" dirty="0">
                  <a:solidFill>
                    <a:schemeClr val="bg2"/>
                  </a:solidFill>
                  <a:latin typeface="Tw Cen MT" panose="020B0602020104020603" pitchFamily="34" charset="0"/>
                </a:rPr>
                <a:t>INTRODUCTION</a:t>
              </a:r>
              <a:endParaRPr lang="en-IN" sz="2400" b="1" dirty="0">
                <a:solidFill>
                  <a:schemeClr val="bg2"/>
                </a:solidFill>
                <a:latin typeface="Tw Cen MT" panose="020B0602020104020603" pitchFamily="34" charset="0"/>
              </a:endParaRPr>
            </a:p>
          </p:txBody>
        </p:sp>
      </p:grpSp>
      <p:grpSp>
        <p:nvGrpSpPr>
          <p:cNvPr id="27" name="Group 26">
            <a:extLst>
              <a:ext uri="{FF2B5EF4-FFF2-40B4-BE49-F238E27FC236}">
                <a16:creationId xmlns:a16="http://schemas.microsoft.com/office/drawing/2014/main" id="{506C8134-2F9D-A553-BB58-093B27C4AEA7}"/>
              </a:ext>
            </a:extLst>
          </p:cNvPr>
          <p:cNvGrpSpPr/>
          <p:nvPr/>
        </p:nvGrpSpPr>
        <p:grpSpPr>
          <a:xfrm>
            <a:off x="-14732446" y="0"/>
            <a:ext cx="12299576" cy="6858000"/>
            <a:chOff x="0" y="0"/>
            <a:chExt cx="12192000" cy="6858000"/>
          </a:xfrm>
        </p:grpSpPr>
        <p:sp>
          <p:nvSpPr>
            <p:cNvPr id="28" name="Rectangle 27">
              <a:extLst>
                <a:ext uri="{FF2B5EF4-FFF2-40B4-BE49-F238E27FC236}">
                  <a16:creationId xmlns:a16="http://schemas.microsoft.com/office/drawing/2014/main" id="{EE1916BE-7103-4E27-7534-373598536014}"/>
                </a:ext>
              </a:extLst>
            </p:cNvPr>
            <p:cNvSpPr/>
            <p:nvPr/>
          </p:nvSpPr>
          <p:spPr>
            <a:xfrm>
              <a:off x="0" y="0"/>
              <a:ext cx="12192000" cy="6858000"/>
            </a:xfrm>
            <a:prstGeom prst="rect">
              <a:avLst/>
            </a:prstGeom>
            <a:solidFill>
              <a:schemeClr val="bg2"/>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9" name="Freeform: Shape 28">
              <a:extLst>
                <a:ext uri="{FF2B5EF4-FFF2-40B4-BE49-F238E27FC236}">
                  <a16:creationId xmlns:a16="http://schemas.microsoft.com/office/drawing/2014/main" id="{BB0103DD-689F-2FA8-8EFC-CC051C88D416}"/>
                </a:ext>
              </a:extLst>
            </p:cNvPr>
            <p:cNvSpPr/>
            <p:nvPr/>
          </p:nvSpPr>
          <p:spPr>
            <a:xfrm>
              <a:off x="10750198" y="2245658"/>
              <a:ext cx="1441802" cy="2366684"/>
            </a:xfrm>
            <a:custGeom>
              <a:avLst/>
              <a:gdLst>
                <a:gd name="connsiteX0" fmla="*/ 1196788 w 1246933"/>
                <a:gd name="connsiteY0" fmla="*/ 0 h 2366684"/>
                <a:gd name="connsiteX1" fmla="*/ 1246933 w 1246933"/>
                <a:gd name="connsiteY1" fmla="*/ 2504 h 2366684"/>
                <a:gd name="connsiteX2" fmla="*/ 1246933 w 1246933"/>
                <a:gd name="connsiteY2" fmla="*/ 2364181 h 2366684"/>
                <a:gd name="connsiteX3" fmla="*/ 1196788 w 1246933"/>
                <a:gd name="connsiteY3" fmla="*/ 2366684 h 2366684"/>
                <a:gd name="connsiteX4" fmla="*/ 0 w 1246933"/>
                <a:gd name="connsiteY4" fmla="*/ 1183342 h 2366684"/>
                <a:gd name="connsiteX5" fmla="*/ 1196788 w 1246933"/>
                <a:gd name="connsiteY5" fmla="*/ 0 h 2366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6933" h="2366684">
                  <a:moveTo>
                    <a:pt x="1196788" y="0"/>
                  </a:moveTo>
                  <a:lnTo>
                    <a:pt x="1246933" y="2504"/>
                  </a:lnTo>
                  <a:lnTo>
                    <a:pt x="1246933" y="2364181"/>
                  </a:lnTo>
                  <a:lnTo>
                    <a:pt x="1196788" y="2366684"/>
                  </a:lnTo>
                  <a:cubicBezTo>
                    <a:pt x="535820" y="2366684"/>
                    <a:pt x="0" y="1836884"/>
                    <a:pt x="0" y="1183342"/>
                  </a:cubicBezTo>
                  <a:cubicBezTo>
                    <a:pt x="0" y="529800"/>
                    <a:pt x="535820" y="0"/>
                    <a:pt x="1196788" y="0"/>
                  </a:cubicBez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30" name="TextBox 29">
              <a:extLst>
                <a:ext uri="{FF2B5EF4-FFF2-40B4-BE49-F238E27FC236}">
                  <a16:creationId xmlns:a16="http://schemas.microsoft.com/office/drawing/2014/main" id="{EACBDFB8-BDD4-3FD5-38A5-BC2CA5E6C51A}"/>
                </a:ext>
              </a:extLst>
            </p:cNvPr>
            <p:cNvSpPr txBox="1"/>
            <p:nvPr/>
          </p:nvSpPr>
          <p:spPr>
            <a:xfrm rot="16200000">
              <a:off x="10586881" y="3105834"/>
              <a:ext cx="2563906"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WORKING</a:t>
              </a:r>
              <a:endParaRPr lang="en-IN" sz="3600" b="1" dirty="0">
                <a:solidFill>
                  <a:schemeClr val="bg2"/>
                </a:solidFill>
                <a:latin typeface="Tw Cen MT" panose="020B0602020104020603" pitchFamily="34" charset="0"/>
              </a:endParaRPr>
            </a:p>
          </p:txBody>
        </p:sp>
      </p:grpSp>
      <p:grpSp>
        <p:nvGrpSpPr>
          <p:cNvPr id="31" name="Group 30">
            <a:extLst>
              <a:ext uri="{FF2B5EF4-FFF2-40B4-BE49-F238E27FC236}">
                <a16:creationId xmlns:a16="http://schemas.microsoft.com/office/drawing/2014/main" id="{506C8134-2F9D-A553-BB58-093B27C4AEA7}"/>
              </a:ext>
            </a:extLst>
          </p:cNvPr>
          <p:cNvGrpSpPr/>
          <p:nvPr/>
        </p:nvGrpSpPr>
        <p:grpSpPr>
          <a:xfrm>
            <a:off x="-15322170" y="0"/>
            <a:ext cx="12299576" cy="6858000"/>
            <a:chOff x="0" y="0"/>
            <a:chExt cx="12192000" cy="6858000"/>
          </a:xfrm>
        </p:grpSpPr>
        <p:sp>
          <p:nvSpPr>
            <p:cNvPr id="32" name="Rectangle 31">
              <a:extLst>
                <a:ext uri="{FF2B5EF4-FFF2-40B4-BE49-F238E27FC236}">
                  <a16:creationId xmlns:a16="http://schemas.microsoft.com/office/drawing/2014/main" id="{EE1916BE-7103-4E27-7534-373598536014}"/>
                </a:ext>
              </a:extLst>
            </p:cNvPr>
            <p:cNvSpPr/>
            <p:nvPr/>
          </p:nvSpPr>
          <p:spPr>
            <a:xfrm>
              <a:off x="0" y="0"/>
              <a:ext cx="12192000" cy="6858000"/>
            </a:xfrm>
            <a:prstGeom prst="rect">
              <a:avLst/>
            </a:prstGeom>
            <a:solidFill>
              <a:schemeClr val="bg2"/>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3" name="Freeform: Shape 32">
              <a:extLst>
                <a:ext uri="{FF2B5EF4-FFF2-40B4-BE49-F238E27FC236}">
                  <a16:creationId xmlns:a16="http://schemas.microsoft.com/office/drawing/2014/main" id="{BB0103DD-689F-2FA8-8EFC-CC051C88D416}"/>
                </a:ext>
              </a:extLst>
            </p:cNvPr>
            <p:cNvSpPr/>
            <p:nvPr/>
          </p:nvSpPr>
          <p:spPr>
            <a:xfrm>
              <a:off x="10750198" y="2245658"/>
              <a:ext cx="1441802" cy="2366684"/>
            </a:xfrm>
            <a:custGeom>
              <a:avLst/>
              <a:gdLst>
                <a:gd name="connsiteX0" fmla="*/ 1196788 w 1246933"/>
                <a:gd name="connsiteY0" fmla="*/ 0 h 2366684"/>
                <a:gd name="connsiteX1" fmla="*/ 1246933 w 1246933"/>
                <a:gd name="connsiteY1" fmla="*/ 2504 h 2366684"/>
                <a:gd name="connsiteX2" fmla="*/ 1246933 w 1246933"/>
                <a:gd name="connsiteY2" fmla="*/ 2364181 h 2366684"/>
                <a:gd name="connsiteX3" fmla="*/ 1196788 w 1246933"/>
                <a:gd name="connsiteY3" fmla="*/ 2366684 h 2366684"/>
                <a:gd name="connsiteX4" fmla="*/ 0 w 1246933"/>
                <a:gd name="connsiteY4" fmla="*/ 1183342 h 2366684"/>
                <a:gd name="connsiteX5" fmla="*/ 1196788 w 1246933"/>
                <a:gd name="connsiteY5" fmla="*/ 0 h 2366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6933" h="2366684">
                  <a:moveTo>
                    <a:pt x="1196788" y="0"/>
                  </a:moveTo>
                  <a:lnTo>
                    <a:pt x="1246933" y="2504"/>
                  </a:lnTo>
                  <a:lnTo>
                    <a:pt x="1246933" y="2364181"/>
                  </a:lnTo>
                  <a:lnTo>
                    <a:pt x="1196788" y="2366684"/>
                  </a:lnTo>
                  <a:cubicBezTo>
                    <a:pt x="535820" y="2366684"/>
                    <a:pt x="0" y="1836884"/>
                    <a:pt x="0" y="1183342"/>
                  </a:cubicBezTo>
                  <a:cubicBezTo>
                    <a:pt x="0" y="529800"/>
                    <a:pt x="535820" y="0"/>
                    <a:pt x="1196788" y="0"/>
                  </a:cubicBezTo>
                  <a:close/>
                </a:path>
              </a:pathLst>
            </a:cu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4" name="TextBox 33">
              <a:extLst>
                <a:ext uri="{FF2B5EF4-FFF2-40B4-BE49-F238E27FC236}">
                  <a16:creationId xmlns:a16="http://schemas.microsoft.com/office/drawing/2014/main" id="{EACBDFB8-BDD4-3FD5-38A5-BC2CA5E6C51A}"/>
                </a:ext>
              </a:extLst>
            </p:cNvPr>
            <p:cNvSpPr txBox="1"/>
            <p:nvPr/>
          </p:nvSpPr>
          <p:spPr>
            <a:xfrm rot="16200000">
              <a:off x="10586881" y="3154424"/>
              <a:ext cx="2563906" cy="549153"/>
            </a:xfrm>
            <a:prstGeom prst="rect">
              <a:avLst/>
            </a:prstGeom>
            <a:noFill/>
          </p:spPr>
          <p:txBody>
            <a:bodyPr wrap="square" rtlCol="0">
              <a:spAutoFit/>
            </a:bodyPr>
            <a:lstStyle/>
            <a:p>
              <a:pPr algn="ctr"/>
              <a:r>
                <a:rPr lang="en-US" sz="3000" b="1" dirty="0">
                  <a:solidFill>
                    <a:schemeClr val="bg2"/>
                  </a:solidFill>
                  <a:latin typeface="Tw Cen MT" panose="020B0602020104020603" pitchFamily="34" charset="0"/>
                </a:rPr>
                <a:t>CONCLUSION</a:t>
              </a:r>
              <a:endParaRPr lang="en-IN" sz="3000" b="1" dirty="0">
                <a:solidFill>
                  <a:schemeClr val="bg2"/>
                </a:solidFill>
                <a:latin typeface="Tw Cen MT" panose="020B0602020104020603" pitchFamily="34" charset="0"/>
              </a:endParaRPr>
            </a:p>
          </p:txBody>
        </p:sp>
      </p:grpSp>
      <p:grpSp>
        <p:nvGrpSpPr>
          <p:cNvPr id="35" name="Group 34">
            <a:extLst>
              <a:ext uri="{FF2B5EF4-FFF2-40B4-BE49-F238E27FC236}">
                <a16:creationId xmlns:a16="http://schemas.microsoft.com/office/drawing/2014/main" id="{506C8134-2F9D-A553-BB58-093B27C4AEA7}"/>
              </a:ext>
            </a:extLst>
          </p:cNvPr>
          <p:cNvGrpSpPr/>
          <p:nvPr/>
        </p:nvGrpSpPr>
        <p:grpSpPr>
          <a:xfrm>
            <a:off x="-15897477" y="0"/>
            <a:ext cx="12299576" cy="6858000"/>
            <a:chOff x="0" y="0"/>
            <a:chExt cx="12192000" cy="6858000"/>
          </a:xfrm>
        </p:grpSpPr>
        <p:sp>
          <p:nvSpPr>
            <p:cNvPr id="36" name="Rectangle 35">
              <a:extLst>
                <a:ext uri="{FF2B5EF4-FFF2-40B4-BE49-F238E27FC236}">
                  <a16:creationId xmlns:a16="http://schemas.microsoft.com/office/drawing/2014/main" id="{EE1916BE-7103-4E27-7534-373598536014}"/>
                </a:ext>
              </a:extLst>
            </p:cNvPr>
            <p:cNvSpPr/>
            <p:nvPr/>
          </p:nvSpPr>
          <p:spPr>
            <a:xfrm>
              <a:off x="0" y="0"/>
              <a:ext cx="12192000" cy="6858000"/>
            </a:xfrm>
            <a:prstGeom prst="rect">
              <a:avLst/>
            </a:prstGeom>
            <a:solidFill>
              <a:schemeClr val="bg2"/>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7" name="Freeform: Shape 36">
              <a:extLst>
                <a:ext uri="{FF2B5EF4-FFF2-40B4-BE49-F238E27FC236}">
                  <a16:creationId xmlns:a16="http://schemas.microsoft.com/office/drawing/2014/main" id="{BB0103DD-689F-2FA8-8EFC-CC051C88D416}"/>
                </a:ext>
              </a:extLst>
            </p:cNvPr>
            <p:cNvSpPr/>
            <p:nvPr/>
          </p:nvSpPr>
          <p:spPr>
            <a:xfrm>
              <a:off x="10750198" y="2245658"/>
              <a:ext cx="1441802" cy="2366684"/>
            </a:xfrm>
            <a:custGeom>
              <a:avLst/>
              <a:gdLst>
                <a:gd name="connsiteX0" fmla="*/ 1196788 w 1246933"/>
                <a:gd name="connsiteY0" fmla="*/ 0 h 2366684"/>
                <a:gd name="connsiteX1" fmla="*/ 1246933 w 1246933"/>
                <a:gd name="connsiteY1" fmla="*/ 2504 h 2366684"/>
                <a:gd name="connsiteX2" fmla="*/ 1246933 w 1246933"/>
                <a:gd name="connsiteY2" fmla="*/ 2364181 h 2366684"/>
                <a:gd name="connsiteX3" fmla="*/ 1196788 w 1246933"/>
                <a:gd name="connsiteY3" fmla="*/ 2366684 h 2366684"/>
                <a:gd name="connsiteX4" fmla="*/ 0 w 1246933"/>
                <a:gd name="connsiteY4" fmla="*/ 1183342 h 2366684"/>
                <a:gd name="connsiteX5" fmla="*/ 1196788 w 1246933"/>
                <a:gd name="connsiteY5" fmla="*/ 0 h 2366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6933" h="2366684">
                  <a:moveTo>
                    <a:pt x="1196788" y="0"/>
                  </a:moveTo>
                  <a:lnTo>
                    <a:pt x="1246933" y="2504"/>
                  </a:lnTo>
                  <a:lnTo>
                    <a:pt x="1246933" y="2364181"/>
                  </a:lnTo>
                  <a:lnTo>
                    <a:pt x="1196788" y="2366684"/>
                  </a:lnTo>
                  <a:cubicBezTo>
                    <a:pt x="535820" y="2366684"/>
                    <a:pt x="0" y="1836884"/>
                    <a:pt x="0" y="1183342"/>
                  </a:cubicBezTo>
                  <a:cubicBezTo>
                    <a:pt x="0" y="529800"/>
                    <a:pt x="535820" y="0"/>
                    <a:pt x="1196788" y="0"/>
                  </a:cubicBezTo>
                  <a:close/>
                </a:path>
              </a:pathLst>
            </a:cu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8" name="TextBox 37">
              <a:extLst>
                <a:ext uri="{FF2B5EF4-FFF2-40B4-BE49-F238E27FC236}">
                  <a16:creationId xmlns:a16="http://schemas.microsoft.com/office/drawing/2014/main" id="{EACBDFB8-BDD4-3FD5-38A5-BC2CA5E6C51A}"/>
                </a:ext>
              </a:extLst>
            </p:cNvPr>
            <p:cNvSpPr txBox="1"/>
            <p:nvPr/>
          </p:nvSpPr>
          <p:spPr>
            <a:xfrm rot="16200000">
              <a:off x="10586881" y="3105834"/>
              <a:ext cx="2563906"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REFRENCES</a:t>
              </a:r>
              <a:endParaRPr lang="en-IN" sz="3600" b="1" dirty="0">
                <a:solidFill>
                  <a:schemeClr val="bg2"/>
                </a:solidFill>
                <a:latin typeface="Tw Cen MT" panose="020B0602020104020603" pitchFamily="34" charset="0"/>
              </a:endParaRPr>
            </a:p>
          </p:txBody>
        </p:sp>
      </p:grpSp>
      <p:sp>
        <p:nvSpPr>
          <p:cNvPr id="5" name="TextBox 4">
            <a:extLst>
              <a:ext uri="{FF2B5EF4-FFF2-40B4-BE49-F238E27FC236}">
                <a16:creationId xmlns:a16="http://schemas.microsoft.com/office/drawing/2014/main" id="{395212D7-F44D-EDB9-4342-0C31EBAB7297}"/>
              </a:ext>
            </a:extLst>
          </p:cNvPr>
          <p:cNvSpPr txBox="1"/>
          <p:nvPr/>
        </p:nvSpPr>
        <p:spPr>
          <a:xfrm>
            <a:off x="225223" y="3005827"/>
            <a:ext cx="9245515" cy="1200329"/>
          </a:xfrm>
          <a:prstGeom prst="rect">
            <a:avLst/>
          </a:prstGeom>
          <a:noFill/>
        </p:spPr>
        <p:txBody>
          <a:bodyPr wrap="square" rtlCol="0">
            <a:spAutoFit/>
          </a:bodyPr>
          <a:lstStyle/>
          <a:p>
            <a:r>
              <a:rPr lang="en-US" sz="1800" b="1" dirty="0">
                <a:solidFill>
                  <a:srgbClr val="00B0F0"/>
                </a:solidFill>
                <a:effectLst/>
                <a:latin typeface="Arial Black" panose="020B0A04020102020204" pitchFamily="34" charset="0"/>
                <a:ea typeface="Times New Roman" panose="02020603050405020304" pitchFamily="18" charset="0"/>
              </a:rPr>
              <a:t>The RADAR is built using Arduino UNO R3 and a C++ code is written and executed. It is built using an Ultrasonic sensor which works by emitting sound waves at a frequency too high to hear for humans. </a:t>
            </a:r>
            <a:endParaRPr lang="en-IN" sz="1800" b="1" dirty="0">
              <a:solidFill>
                <a:srgbClr val="00B0F0"/>
              </a:solidFill>
              <a:effectLst/>
              <a:latin typeface="Arial Black" panose="020B0A04020102020204" pitchFamily="34"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614432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06C8134-2F9D-A553-BB58-093B27C4AEA7}"/>
              </a:ext>
            </a:extLst>
          </p:cNvPr>
          <p:cNvGrpSpPr/>
          <p:nvPr/>
        </p:nvGrpSpPr>
        <p:grpSpPr>
          <a:xfrm>
            <a:off x="-53788" y="0"/>
            <a:ext cx="12299576" cy="6858000"/>
            <a:chOff x="0" y="0"/>
            <a:chExt cx="12192000" cy="6858000"/>
          </a:xfrm>
        </p:grpSpPr>
        <p:sp>
          <p:nvSpPr>
            <p:cNvPr id="2" name="Rectangle 1">
              <a:extLst>
                <a:ext uri="{FF2B5EF4-FFF2-40B4-BE49-F238E27FC236}">
                  <a16:creationId xmlns:a16="http://schemas.microsoft.com/office/drawing/2014/main" id="{EE1916BE-7103-4E27-7534-373598536014}"/>
                </a:ext>
              </a:extLst>
            </p:cNvPr>
            <p:cNvSpPr/>
            <p:nvPr/>
          </p:nvSpPr>
          <p:spPr>
            <a:xfrm>
              <a:off x="0" y="0"/>
              <a:ext cx="12192000" cy="6858000"/>
            </a:xfrm>
            <a:prstGeom prst="rect">
              <a:avLst/>
            </a:prstGeom>
            <a:solidFill>
              <a:schemeClr val="bg2"/>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Freeform: Shape 7">
              <a:extLst>
                <a:ext uri="{FF2B5EF4-FFF2-40B4-BE49-F238E27FC236}">
                  <a16:creationId xmlns:a16="http://schemas.microsoft.com/office/drawing/2014/main" id="{BB0103DD-689F-2FA8-8EFC-CC051C88D416}"/>
                </a:ext>
              </a:extLst>
            </p:cNvPr>
            <p:cNvSpPr/>
            <p:nvPr/>
          </p:nvSpPr>
          <p:spPr>
            <a:xfrm>
              <a:off x="10750198" y="2245658"/>
              <a:ext cx="1441802" cy="2366684"/>
            </a:xfrm>
            <a:custGeom>
              <a:avLst/>
              <a:gdLst>
                <a:gd name="connsiteX0" fmla="*/ 1196788 w 1246933"/>
                <a:gd name="connsiteY0" fmla="*/ 0 h 2366684"/>
                <a:gd name="connsiteX1" fmla="*/ 1246933 w 1246933"/>
                <a:gd name="connsiteY1" fmla="*/ 2504 h 2366684"/>
                <a:gd name="connsiteX2" fmla="*/ 1246933 w 1246933"/>
                <a:gd name="connsiteY2" fmla="*/ 2364181 h 2366684"/>
                <a:gd name="connsiteX3" fmla="*/ 1196788 w 1246933"/>
                <a:gd name="connsiteY3" fmla="*/ 2366684 h 2366684"/>
                <a:gd name="connsiteX4" fmla="*/ 0 w 1246933"/>
                <a:gd name="connsiteY4" fmla="*/ 1183342 h 2366684"/>
                <a:gd name="connsiteX5" fmla="*/ 1196788 w 1246933"/>
                <a:gd name="connsiteY5" fmla="*/ 0 h 2366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6933" h="2366684">
                  <a:moveTo>
                    <a:pt x="1196788" y="0"/>
                  </a:moveTo>
                  <a:lnTo>
                    <a:pt x="1246933" y="2504"/>
                  </a:lnTo>
                  <a:lnTo>
                    <a:pt x="1246933" y="2364181"/>
                  </a:lnTo>
                  <a:lnTo>
                    <a:pt x="1196788" y="2366684"/>
                  </a:lnTo>
                  <a:cubicBezTo>
                    <a:pt x="535820" y="2366684"/>
                    <a:pt x="0" y="1836884"/>
                    <a:pt x="0" y="1183342"/>
                  </a:cubicBezTo>
                  <a:cubicBezTo>
                    <a:pt x="0" y="529800"/>
                    <a:pt x="535820" y="0"/>
                    <a:pt x="1196788" y="0"/>
                  </a:cubicBezTo>
                  <a:close/>
                </a:path>
              </a:pathLst>
            </a:cu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9" name="TextBox 8">
              <a:extLst>
                <a:ext uri="{FF2B5EF4-FFF2-40B4-BE49-F238E27FC236}">
                  <a16:creationId xmlns:a16="http://schemas.microsoft.com/office/drawing/2014/main" id="{EACBDFB8-BDD4-3FD5-38A5-BC2CA5E6C51A}"/>
                </a:ext>
              </a:extLst>
            </p:cNvPr>
            <p:cNvSpPr txBox="1"/>
            <p:nvPr/>
          </p:nvSpPr>
          <p:spPr>
            <a:xfrm rot="16200000">
              <a:off x="10586881" y="3105834"/>
              <a:ext cx="2563906"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TITLE</a:t>
              </a:r>
              <a:endParaRPr lang="en-IN" sz="3600" b="1" dirty="0">
                <a:solidFill>
                  <a:schemeClr val="bg2"/>
                </a:solidFill>
                <a:latin typeface="Tw Cen MT" panose="020B0602020104020603" pitchFamily="34" charset="0"/>
              </a:endParaRPr>
            </a:p>
          </p:txBody>
        </p:sp>
      </p:grpSp>
      <p:grpSp>
        <p:nvGrpSpPr>
          <p:cNvPr id="11" name="Group 10">
            <a:extLst>
              <a:ext uri="{FF2B5EF4-FFF2-40B4-BE49-F238E27FC236}">
                <a16:creationId xmlns:a16="http://schemas.microsoft.com/office/drawing/2014/main" id="{506C8134-2F9D-A553-BB58-093B27C4AEA7}"/>
              </a:ext>
            </a:extLst>
          </p:cNvPr>
          <p:cNvGrpSpPr/>
          <p:nvPr/>
        </p:nvGrpSpPr>
        <p:grpSpPr>
          <a:xfrm>
            <a:off x="-638887" y="0"/>
            <a:ext cx="12299576" cy="6858000"/>
            <a:chOff x="0" y="0"/>
            <a:chExt cx="12192000" cy="6858000"/>
          </a:xfrm>
        </p:grpSpPr>
        <p:sp>
          <p:nvSpPr>
            <p:cNvPr id="12" name="Rectangle 11">
              <a:extLst>
                <a:ext uri="{FF2B5EF4-FFF2-40B4-BE49-F238E27FC236}">
                  <a16:creationId xmlns:a16="http://schemas.microsoft.com/office/drawing/2014/main" id="{EE1916BE-7103-4E27-7534-373598536014}"/>
                </a:ext>
              </a:extLst>
            </p:cNvPr>
            <p:cNvSpPr/>
            <p:nvPr/>
          </p:nvSpPr>
          <p:spPr>
            <a:xfrm>
              <a:off x="0" y="0"/>
              <a:ext cx="12192000" cy="6858000"/>
            </a:xfrm>
            <a:prstGeom prst="rect">
              <a:avLst/>
            </a:prstGeom>
            <a:solidFill>
              <a:schemeClr val="bg2"/>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Freeform: Shape 12">
              <a:extLst>
                <a:ext uri="{FF2B5EF4-FFF2-40B4-BE49-F238E27FC236}">
                  <a16:creationId xmlns:a16="http://schemas.microsoft.com/office/drawing/2014/main" id="{BB0103DD-689F-2FA8-8EFC-CC051C88D416}"/>
                </a:ext>
              </a:extLst>
            </p:cNvPr>
            <p:cNvSpPr/>
            <p:nvPr/>
          </p:nvSpPr>
          <p:spPr>
            <a:xfrm>
              <a:off x="10750198" y="2245658"/>
              <a:ext cx="1441802" cy="2366684"/>
            </a:xfrm>
            <a:custGeom>
              <a:avLst/>
              <a:gdLst>
                <a:gd name="connsiteX0" fmla="*/ 1196788 w 1246933"/>
                <a:gd name="connsiteY0" fmla="*/ 0 h 2366684"/>
                <a:gd name="connsiteX1" fmla="*/ 1246933 w 1246933"/>
                <a:gd name="connsiteY1" fmla="*/ 2504 h 2366684"/>
                <a:gd name="connsiteX2" fmla="*/ 1246933 w 1246933"/>
                <a:gd name="connsiteY2" fmla="*/ 2364181 h 2366684"/>
                <a:gd name="connsiteX3" fmla="*/ 1196788 w 1246933"/>
                <a:gd name="connsiteY3" fmla="*/ 2366684 h 2366684"/>
                <a:gd name="connsiteX4" fmla="*/ 0 w 1246933"/>
                <a:gd name="connsiteY4" fmla="*/ 1183342 h 2366684"/>
                <a:gd name="connsiteX5" fmla="*/ 1196788 w 1246933"/>
                <a:gd name="connsiteY5" fmla="*/ 0 h 2366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6933" h="2366684">
                  <a:moveTo>
                    <a:pt x="1196788" y="0"/>
                  </a:moveTo>
                  <a:lnTo>
                    <a:pt x="1246933" y="2504"/>
                  </a:lnTo>
                  <a:lnTo>
                    <a:pt x="1246933" y="2364181"/>
                  </a:lnTo>
                  <a:lnTo>
                    <a:pt x="1196788" y="2366684"/>
                  </a:lnTo>
                  <a:cubicBezTo>
                    <a:pt x="535820" y="2366684"/>
                    <a:pt x="0" y="1836884"/>
                    <a:pt x="0" y="1183342"/>
                  </a:cubicBezTo>
                  <a:cubicBezTo>
                    <a:pt x="0" y="529800"/>
                    <a:pt x="535820" y="0"/>
                    <a:pt x="1196788" y="0"/>
                  </a:cubicBezTo>
                  <a:close/>
                </a:path>
              </a:pathLst>
            </a:cu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4" name="TextBox 13">
              <a:extLst>
                <a:ext uri="{FF2B5EF4-FFF2-40B4-BE49-F238E27FC236}">
                  <a16:creationId xmlns:a16="http://schemas.microsoft.com/office/drawing/2014/main" id="{EACBDFB8-BDD4-3FD5-38A5-BC2CA5E6C51A}"/>
                </a:ext>
              </a:extLst>
            </p:cNvPr>
            <p:cNvSpPr txBox="1"/>
            <p:nvPr/>
          </p:nvSpPr>
          <p:spPr>
            <a:xfrm rot="16200000">
              <a:off x="10586881" y="3105834"/>
              <a:ext cx="2563906"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TEAM</a:t>
              </a:r>
              <a:endParaRPr lang="en-IN" sz="3600" b="1" dirty="0">
                <a:solidFill>
                  <a:schemeClr val="bg2"/>
                </a:solidFill>
                <a:latin typeface="Tw Cen MT" panose="020B0602020104020603" pitchFamily="34" charset="0"/>
              </a:endParaRPr>
            </a:p>
          </p:txBody>
        </p:sp>
      </p:grpSp>
      <p:grpSp>
        <p:nvGrpSpPr>
          <p:cNvPr id="15" name="Group 14">
            <a:extLst>
              <a:ext uri="{FF2B5EF4-FFF2-40B4-BE49-F238E27FC236}">
                <a16:creationId xmlns:a16="http://schemas.microsoft.com/office/drawing/2014/main" id="{506C8134-2F9D-A553-BB58-093B27C4AEA7}"/>
              </a:ext>
            </a:extLst>
          </p:cNvPr>
          <p:cNvGrpSpPr/>
          <p:nvPr/>
        </p:nvGrpSpPr>
        <p:grpSpPr>
          <a:xfrm>
            <a:off x="-1290921" y="0"/>
            <a:ext cx="12299576" cy="6858000"/>
            <a:chOff x="0" y="0"/>
            <a:chExt cx="12192000" cy="6858000"/>
          </a:xfrm>
        </p:grpSpPr>
        <p:sp>
          <p:nvSpPr>
            <p:cNvPr id="16" name="Rectangle 15">
              <a:extLst>
                <a:ext uri="{FF2B5EF4-FFF2-40B4-BE49-F238E27FC236}">
                  <a16:creationId xmlns:a16="http://schemas.microsoft.com/office/drawing/2014/main" id="{EE1916BE-7103-4E27-7534-373598536014}"/>
                </a:ext>
              </a:extLst>
            </p:cNvPr>
            <p:cNvSpPr/>
            <p:nvPr/>
          </p:nvSpPr>
          <p:spPr>
            <a:xfrm>
              <a:off x="0" y="0"/>
              <a:ext cx="12192000" cy="6858000"/>
            </a:xfrm>
            <a:prstGeom prst="rect">
              <a:avLst/>
            </a:prstGeom>
            <a:solidFill>
              <a:schemeClr val="bg2"/>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Freeform: Shape 16">
              <a:extLst>
                <a:ext uri="{FF2B5EF4-FFF2-40B4-BE49-F238E27FC236}">
                  <a16:creationId xmlns:a16="http://schemas.microsoft.com/office/drawing/2014/main" id="{BB0103DD-689F-2FA8-8EFC-CC051C88D416}"/>
                </a:ext>
              </a:extLst>
            </p:cNvPr>
            <p:cNvSpPr/>
            <p:nvPr/>
          </p:nvSpPr>
          <p:spPr>
            <a:xfrm>
              <a:off x="10750198" y="2245658"/>
              <a:ext cx="1441802" cy="2366684"/>
            </a:xfrm>
            <a:custGeom>
              <a:avLst/>
              <a:gdLst>
                <a:gd name="connsiteX0" fmla="*/ 1196788 w 1246933"/>
                <a:gd name="connsiteY0" fmla="*/ 0 h 2366684"/>
                <a:gd name="connsiteX1" fmla="*/ 1246933 w 1246933"/>
                <a:gd name="connsiteY1" fmla="*/ 2504 h 2366684"/>
                <a:gd name="connsiteX2" fmla="*/ 1246933 w 1246933"/>
                <a:gd name="connsiteY2" fmla="*/ 2364181 h 2366684"/>
                <a:gd name="connsiteX3" fmla="*/ 1196788 w 1246933"/>
                <a:gd name="connsiteY3" fmla="*/ 2366684 h 2366684"/>
                <a:gd name="connsiteX4" fmla="*/ 0 w 1246933"/>
                <a:gd name="connsiteY4" fmla="*/ 1183342 h 2366684"/>
                <a:gd name="connsiteX5" fmla="*/ 1196788 w 1246933"/>
                <a:gd name="connsiteY5" fmla="*/ 0 h 2366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6933" h="2366684">
                  <a:moveTo>
                    <a:pt x="1196788" y="0"/>
                  </a:moveTo>
                  <a:lnTo>
                    <a:pt x="1246933" y="2504"/>
                  </a:lnTo>
                  <a:lnTo>
                    <a:pt x="1246933" y="2364181"/>
                  </a:lnTo>
                  <a:lnTo>
                    <a:pt x="1196788" y="2366684"/>
                  </a:lnTo>
                  <a:cubicBezTo>
                    <a:pt x="535820" y="2366684"/>
                    <a:pt x="0" y="1836884"/>
                    <a:pt x="0" y="1183342"/>
                  </a:cubicBezTo>
                  <a:cubicBezTo>
                    <a:pt x="0" y="529800"/>
                    <a:pt x="535820" y="0"/>
                    <a:pt x="1196788" y="0"/>
                  </a:cubicBezTo>
                  <a:close/>
                </a:path>
              </a:pathLst>
            </a:cu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8" name="TextBox 17">
              <a:extLst>
                <a:ext uri="{FF2B5EF4-FFF2-40B4-BE49-F238E27FC236}">
                  <a16:creationId xmlns:a16="http://schemas.microsoft.com/office/drawing/2014/main" id="{EACBDFB8-BDD4-3FD5-38A5-BC2CA5E6C51A}"/>
                </a:ext>
              </a:extLst>
            </p:cNvPr>
            <p:cNvSpPr txBox="1"/>
            <p:nvPr/>
          </p:nvSpPr>
          <p:spPr>
            <a:xfrm rot="16200000">
              <a:off x="10586881" y="3105834"/>
              <a:ext cx="2563906"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OBJECTIVE</a:t>
              </a:r>
              <a:endParaRPr lang="en-IN" sz="3600" b="1" dirty="0">
                <a:solidFill>
                  <a:schemeClr val="bg2"/>
                </a:solidFill>
                <a:latin typeface="Tw Cen MT" panose="020B0602020104020603" pitchFamily="34" charset="0"/>
              </a:endParaRPr>
            </a:p>
          </p:txBody>
        </p:sp>
      </p:grpSp>
      <p:grpSp>
        <p:nvGrpSpPr>
          <p:cNvPr id="19" name="Group 18">
            <a:extLst>
              <a:ext uri="{FF2B5EF4-FFF2-40B4-BE49-F238E27FC236}">
                <a16:creationId xmlns:a16="http://schemas.microsoft.com/office/drawing/2014/main" id="{506C8134-2F9D-A553-BB58-093B27C4AEA7}"/>
              </a:ext>
            </a:extLst>
          </p:cNvPr>
          <p:cNvGrpSpPr/>
          <p:nvPr/>
        </p:nvGrpSpPr>
        <p:grpSpPr>
          <a:xfrm>
            <a:off x="-1800861" y="0"/>
            <a:ext cx="12299576" cy="6858000"/>
            <a:chOff x="0" y="0"/>
            <a:chExt cx="12192000" cy="6858000"/>
          </a:xfrm>
        </p:grpSpPr>
        <p:sp>
          <p:nvSpPr>
            <p:cNvPr id="20" name="Rectangle 19">
              <a:extLst>
                <a:ext uri="{FF2B5EF4-FFF2-40B4-BE49-F238E27FC236}">
                  <a16:creationId xmlns:a16="http://schemas.microsoft.com/office/drawing/2014/main" id="{EE1916BE-7103-4E27-7534-373598536014}"/>
                </a:ext>
              </a:extLst>
            </p:cNvPr>
            <p:cNvSpPr/>
            <p:nvPr/>
          </p:nvSpPr>
          <p:spPr>
            <a:xfrm>
              <a:off x="0" y="0"/>
              <a:ext cx="12192000" cy="6858000"/>
            </a:xfrm>
            <a:prstGeom prst="rect">
              <a:avLst/>
            </a:prstGeom>
            <a:solidFill>
              <a:schemeClr val="bg2"/>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Freeform: Shape 20">
              <a:extLst>
                <a:ext uri="{FF2B5EF4-FFF2-40B4-BE49-F238E27FC236}">
                  <a16:creationId xmlns:a16="http://schemas.microsoft.com/office/drawing/2014/main" id="{BB0103DD-689F-2FA8-8EFC-CC051C88D416}"/>
                </a:ext>
              </a:extLst>
            </p:cNvPr>
            <p:cNvSpPr/>
            <p:nvPr/>
          </p:nvSpPr>
          <p:spPr>
            <a:xfrm>
              <a:off x="10750198" y="2245658"/>
              <a:ext cx="1441802" cy="2366684"/>
            </a:xfrm>
            <a:custGeom>
              <a:avLst/>
              <a:gdLst>
                <a:gd name="connsiteX0" fmla="*/ 1196788 w 1246933"/>
                <a:gd name="connsiteY0" fmla="*/ 0 h 2366684"/>
                <a:gd name="connsiteX1" fmla="*/ 1246933 w 1246933"/>
                <a:gd name="connsiteY1" fmla="*/ 2504 h 2366684"/>
                <a:gd name="connsiteX2" fmla="*/ 1246933 w 1246933"/>
                <a:gd name="connsiteY2" fmla="*/ 2364181 h 2366684"/>
                <a:gd name="connsiteX3" fmla="*/ 1196788 w 1246933"/>
                <a:gd name="connsiteY3" fmla="*/ 2366684 h 2366684"/>
                <a:gd name="connsiteX4" fmla="*/ 0 w 1246933"/>
                <a:gd name="connsiteY4" fmla="*/ 1183342 h 2366684"/>
                <a:gd name="connsiteX5" fmla="*/ 1196788 w 1246933"/>
                <a:gd name="connsiteY5" fmla="*/ 0 h 2366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6933" h="2366684">
                  <a:moveTo>
                    <a:pt x="1196788" y="0"/>
                  </a:moveTo>
                  <a:lnTo>
                    <a:pt x="1246933" y="2504"/>
                  </a:lnTo>
                  <a:lnTo>
                    <a:pt x="1246933" y="2364181"/>
                  </a:lnTo>
                  <a:lnTo>
                    <a:pt x="1196788" y="2366684"/>
                  </a:lnTo>
                  <a:cubicBezTo>
                    <a:pt x="535820" y="2366684"/>
                    <a:pt x="0" y="1836884"/>
                    <a:pt x="0" y="1183342"/>
                  </a:cubicBezTo>
                  <a:cubicBezTo>
                    <a:pt x="0" y="529800"/>
                    <a:pt x="535820" y="0"/>
                    <a:pt x="1196788" y="0"/>
                  </a:cubicBezTo>
                  <a:close/>
                </a:path>
              </a:pathLst>
            </a:cu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2" name="TextBox 21">
              <a:extLst>
                <a:ext uri="{FF2B5EF4-FFF2-40B4-BE49-F238E27FC236}">
                  <a16:creationId xmlns:a16="http://schemas.microsoft.com/office/drawing/2014/main" id="{EACBDFB8-BDD4-3FD5-38A5-BC2CA5E6C51A}"/>
                </a:ext>
              </a:extLst>
            </p:cNvPr>
            <p:cNvSpPr txBox="1"/>
            <p:nvPr/>
          </p:nvSpPr>
          <p:spPr>
            <a:xfrm rot="16200000">
              <a:off x="10586881" y="3105834"/>
              <a:ext cx="2563906"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ABSTRACT</a:t>
              </a:r>
              <a:endParaRPr lang="en-IN" sz="3600" b="1" dirty="0">
                <a:solidFill>
                  <a:schemeClr val="bg2"/>
                </a:solidFill>
                <a:latin typeface="Tw Cen MT" panose="020B0602020104020603" pitchFamily="34" charset="0"/>
              </a:endParaRPr>
            </a:p>
          </p:txBody>
        </p:sp>
      </p:grpSp>
      <p:grpSp>
        <p:nvGrpSpPr>
          <p:cNvPr id="23" name="Group 22">
            <a:extLst>
              <a:ext uri="{FF2B5EF4-FFF2-40B4-BE49-F238E27FC236}">
                <a16:creationId xmlns:a16="http://schemas.microsoft.com/office/drawing/2014/main" id="{506C8134-2F9D-A553-BB58-093B27C4AEA7}"/>
              </a:ext>
            </a:extLst>
          </p:cNvPr>
          <p:cNvGrpSpPr/>
          <p:nvPr/>
        </p:nvGrpSpPr>
        <p:grpSpPr>
          <a:xfrm>
            <a:off x="-13615549" y="0"/>
            <a:ext cx="12299576" cy="6858000"/>
            <a:chOff x="0" y="0"/>
            <a:chExt cx="12192000" cy="6858000"/>
          </a:xfrm>
        </p:grpSpPr>
        <p:sp>
          <p:nvSpPr>
            <p:cNvPr id="24" name="Rectangle 23">
              <a:extLst>
                <a:ext uri="{FF2B5EF4-FFF2-40B4-BE49-F238E27FC236}">
                  <a16:creationId xmlns:a16="http://schemas.microsoft.com/office/drawing/2014/main" id="{EE1916BE-7103-4E27-7534-373598536014}"/>
                </a:ext>
              </a:extLst>
            </p:cNvPr>
            <p:cNvSpPr/>
            <p:nvPr/>
          </p:nvSpPr>
          <p:spPr>
            <a:xfrm>
              <a:off x="0" y="0"/>
              <a:ext cx="12192000" cy="6858000"/>
            </a:xfrm>
            <a:prstGeom prst="rect">
              <a:avLst/>
            </a:prstGeom>
            <a:solidFill>
              <a:schemeClr val="bg2"/>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Freeform: Shape 24">
              <a:extLst>
                <a:ext uri="{FF2B5EF4-FFF2-40B4-BE49-F238E27FC236}">
                  <a16:creationId xmlns:a16="http://schemas.microsoft.com/office/drawing/2014/main" id="{BB0103DD-689F-2FA8-8EFC-CC051C88D416}"/>
                </a:ext>
              </a:extLst>
            </p:cNvPr>
            <p:cNvSpPr/>
            <p:nvPr/>
          </p:nvSpPr>
          <p:spPr>
            <a:xfrm>
              <a:off x="10750198" y="2245658"/>
              <a:ext cx="1441802" cy="2366684"/>
            </a:xfrm>
            <a:custGeom>
              <a:avLst/>
              <a:gdLst>
                <a:gd name="connsiteX0" fmla="*/ 1196788 w 1246933"/>
                <a:gd name="connsiteY0" fmla="*/ 0 h 2366684"/>
                <a:gd name="connsiteX1" fmla="*/ 1246933 w 1246933"/>
                <a:gd name="connsiteY1" fmla="*/ 2504 h 2366684"/>
                <a:gd name="connsiteX2" fmla="*/ 1246933 w 1246933"/>
                <a:gd name="connsiteY2" fmla="*/ 2364181 h 2366684"/>
                <a:gd name="connsiteX3" fmla="*/ 1196788 w 1246933"/>
                <a:gd name="connsiteY3" fmla="*/ 2366684 h 2366684"/>
                <a:gd name="connsiteX4" fmla="*/ 0 w 1246933"/>
                <a:gd name="connsiteY4" fmla="*/ 1183342 h 2366684"/>
                <a:gd name="connsiteX5" fmla="*/ 1196788 w 1246933"/>
                <a:gd name="connsiteY5" fmla="*/ 0 h 2366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6933" h="2366684">
                  <a:moveTo>
                    <a:pt x="1196788" y="0"/>
                  </a:moveTo>
                  <a:lnTo>
                    <a:pt x="1246933" y="2504"/>
                  </a:lnTo>
                  <a:lnTo>
                    <a:pt x="1246933" y="2364181"/>
                  </a:lnTo>
                  <a:lnTo>
                    <a:pt x="1196788" y="2366684"/>
                  </a:lnTo>
                  <a:cubicBezTo>
                    <a:pt x="535820" y="2366684"/>
                    <a:pt x="0" y="1836884"/>
                    <a:pt x="0" y="1183342"/>
                  </a:cubicBezTo>
                  <a:cubicBezTo>
                    <a:pt x="0" y="529800"/>
                    <a:pt x="535820" y="0"/>
                    <a:pt x="1196788" y="0"/>
                  </a:cubicBezTo>
                  <a:close/>
                </a:path>
              </a:pathLst>
            </a:cu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26" name="TextBox 25">
              <a:extLst>
                <a:ext uri="{FF2B5EF4-FFF2-40B4-BE49-F238E27FC236}">
                  <a16:creationId xmlns:a16="http://schemas.microsoft.com/office/drawing/2014/main" id="{EACBDFB8-BDD4-3FD5-38A5-BC2CA5E6C51A}"/>
                </a:ext>
              </a:extLst>
            </p:cNvPr>
            <p:cNvSpPr txBox="1"/>
            <p:nvPr/>
          </p:nvSpPr>
          <p:spPr>
            <a:xfrm rot="16200000">
              <a:off x="10586881" y="3200187"/>
              <a:ext cx="2563906" cy="457627"/>
            </a:xfrm>
            <a:prstGeom prst="rect">
              <a:avLst/>
            </a:prstGeom>
            <a:noFill/>
          </p:spPr>
          <p:txBody>
            <a:bodyPr wrap="square" rtlCol="0">
              <a:spAutoFit/>
            </a:bodyPr>
            <a:lstStyle/>
            <a:p>
              <a:pPr algn="ctr"/>
              <a:r>
                <a:rPr lang="en-US" sz="2400" b="1" dirty="0">
                  <a:solidFill>
                    <a:schemeClr val="bg2"/>
                  </a:solidFill>
                  <a:latin typeface="Tw Cen MT" panose="020B0602020104020603" pitchFamily="34" charset="0"/>
                </a:rPr>
                <a:t>INTRODUCTION</a:t>
              </a:r>
              <a:endParaRPr lang="en-IN" sz="2400" b="1" dirty="0">
                <a:solidFill>
                  <a:schemeClr val="bg2"/>
                </a:solidFill>
                <a:latin typeface="Tw Cen MT" panose="020B0602020104020603" pitchFamily="34" charset="0"/>
              </a:endParaRPr>
            </a:p>
          </p:txBody>
        </p:sp>
      </p:grpSp>
      <p:grpSp>
        <p:nvGrpSpPr>
          <p:cNvPr id="27" name="Group 26">
            <a:extLst>
              <a:ext uri="{FF2B5EF4-FFF2-40B4-BE49-F238E27FC236}">
                <a16:creationId xmlns:a16="http://schemas.microsoft.com/office/drawing/2014/main" id="{506C8134-2F9D-A553-BB58-093B27C4AEA7}"/>
              </a:ext>
            </a:extLst>
          </p:cNvPr>
          <p:cNvGrpSpPr/>
          <p:nvPr/>
        </p:nvGrpSpPr>
        <p:grpSpPr>
          <a:xfrm>
            <a:off x="-14172399" y="0"/>
            <a:ext cx="12299576" cy="6858000"/>
            <a:chOff x="0" y="0"/>
            <a:chExt cx="12192000" cy="6858000"/>
          </a:xfrm>
        </p:grpSpPr>
        <p:sp>
          <p:nvSpPr>
            <p:cNvPr id="28" name="Rectangle 27">
              <a:extLst>
                <a:ext uri="{FF2B5EF4-FFF2-40B4-BE49-F238E27FC236}">
                  <a16:creationId xmlns:a16="http://schemas.microsoft.com/office/drawing/2014/main" id="{EE1916BE-7103-4E27-7534-373598536014}"/>
                </a:ext>
              </a:extLst>
            </p:cNvPr>
            <p:cNvSpPr/>
            <p:nvPr/>
          </p:nvSpPr>
          <p:spPr>
            <a:xfrm>
              <a:off x="0" y="0"/>
              <a:ext cx="12192000" cy="6858000"/>
            </a:xfrm>
            <a:prstGeom prst="rect">
              <a:avLst/>
            </a:prstGeom>
            <a:solidFill>
              <a:schemeClr val="bg2"/>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9" name="Freeform: Shape 28">
              <a:extLst>
                <a:ext uri="{FF2B5EF4-FFF2-40B4-BE49-F238E27FC236}">
                  <a16:creationId xmlns:a16="http://schemas.microsoft.com/office/drawing/2014/main" id="{BB0103DD-689F-2FA8-8EFC-CC051C88D416}"/>
                </a:ext>
              </a:extLst>
            </p:cNvPr>
            <p:cNvSpPr/>
            <p:nvPr/>
          </p:nvSpPr>
          <p:spPr>
            <a:xfrm>
              <a:off x="10750198" y="2245658"/>
              <a:ext cx="1441802" cy="2366684"/>
            </a:xfrm>
            <a:custGeom>
              <a:avLst/>
              <a:gdLst>
                <a:gd name="connsiteX0" fmla="*/ 1196788 w 1246933"/>
                <a:gd name="connsiteY0" fmla="*/ 0 h 2366684"/>
                <a:gd name="connsiteX1" fmla="*/ 1246933 w 1246933"/>
                <a:gd name="connsiteY1" fmla="*/ 2504 h 2366684"/>
                <a:gd name="connsiteX2" fmla="*/ 1246933 w 1246933"/>
                <a:gd name="connsiteY2" fmla="*/ 2364181 h 2366684"/>
                <a:gd name="connsiteX3" fmla="*/ 1196788 w 1246933"/>
                <a:gd name="connsiteY3" fmla="*/ 2366684 h 2366684"/>
                <a:gd name="connsiteX4" fmla="*/ 0 w 1246933"/>
                <a:gd name="connsiteY4" fmla="*/ 1183342 h 2366684"/>
                <a:gd name="connsiteX5" fmla="*/ 1196788 w 1246933"/>
                <a:gd name="connsiteY5" fmla="*/ 0 h 2366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6933" h="2366684">
                  <a:moveTo>
                    <a:pt x="1196788" y="0"/>
                  </a:moveTo>
                  <a:lnTo>
                    <a:pt x="1246933" y="2504"/>
                  </a:lnTo>
                  <a:lnTo>
                    <a:pt x="1246933" y="2364181"/>
                  </a:lnTo>
                  <a:lnTo>
                    <a:pt x="1196788" y="2366684"/>
                  </a:lnTo>
                  <a:cubicBezTo>
                    <a:pt x="535820" y="2366684"/>
                    <a:pt x="0" y="1836884"/>
                    <a:pt x="0" y="1183342"/>
                  </a:cubicBezTo>
                  <a:cubicBezTo>
                    <a:pt x="0" y="529800"/>
                    <a:pt x="535820" y="0"/>
                    <a:pt x="1196788" y="0"/>
                  </a:cubicBez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30" name="TextBox 29">
              <a:extLst>
                <a:ext uri="{FF2B5EF4-FFF2-40B4-BE49-F238E27FC236}">
                  <a16:creationId xmlns:a16="http://schemas.microsoft.com/office/drawing/2014/main" id="{EACBDFB8-BDD4-3FD5-38A5-BC2CA5E6C51A}"/>
                </a:ext>
              </a:extLst>
            </p:cNvPr>
            <p:cNvSpPr txBox="1"/>
            <p:nvPr/>
          </p:nvSpPr>
          <p:spPr>
            <a:xfrm rot="16200000">
              <a:off x="10586881" y="3105834"/>
              <a:ext cx="2563906"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WORKING</a:t>
              </a:r>
              <a:endParaRPr lang="en-IN" sz="3600" b="1" dirty="0">
                <a:solidFill>
                  <a:schemeClr val="bg2"/>
                </a:solidFill>
                <a:latin typeface="Tw Cen MT" panose="020B0602020104020603" pitchFamily="34" charset="0"/>
              </a:endParaRPr>
            </a:p>
          </p:txBody>
        </p:sp>
      </p:grpSp>
      <p:grpSp>
        <p:nvGrpSpPr>
          <p:cNvPr id="31" name="Group 30">
            <a:extLst>
              <a:ext uri="{FF2B5EF4-FFF2-40B4-BE49-F238E27FC236}">
                <a16:creationId xmlns:a16="http://schemas.microsoft.com/office/drawing/2014/main" id="{506C8134-2F9D-A553-BB58-093B27C4AEA7}"/>
              </a:ext>
            </a:extLst>
          </p:cNvPr>
          <p:cNvGrpSpPr/>
          <p:nvPr/>
        </p:nvGrpSpPr>
        <p:grpSpPr>
          <a:xfrm>
            <a:off x="-14762123" y="0"/>
            <a:ext cx="12299576" cy="6858000"/>
            <a:chOff x="0" y="0"/>
            <a:chExt cx="12192000" cy="6858000"/>
          </a:xfrm>
        </p:grpSpPr>
        <p:sp>
          <p:nvSpPr>
            <p:cNvPr id="32" name="Rectangle 31">
              <a:extLst>
                <a:ext uri="{FF2B5EF4-FFF2-40B4-BE49-F238E27FC236}">
                  <a16:creationId xmlns:a16="http://schemas.microsoft.com/office/drawing/2014/main" id="{EE1916BE-7103-4E27-7534-373598536014}"/>
                </a:ext>
              </a:extLst>
            </p:cNvPr>
            <p:cNvSpPr/>
            <p:nvPr/>
          </p:nvSpPr>
          <p:spPr>
            <a:xfrm>
              <a:off x="0" y="0"/>
              <a:ext cx="12192000" cy="6858000"/>
            </a:xfrm>
            <a:prstGeom prst="rect">
              <a:avLst/>
            </a:prstGeom>
            <a:solidFill>
              <a:schemeClr val="bg2"/>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3" name="Freeform: Shape 32">
              <a:extLst>
                <a:ext uri="{FF2B5EF4-FFF2-40B4-BE49-F238E27FC236}">
                  <a16:creationId xmlns:a16="http://schemas.microsoft.com/office/drawing/2014/main" id="{BB0103DD-689F-2FA8-8EFC-CC051C88D416}"/>
                </a:ext>
              </a:extLst>
            </p:cNvPr>
            <p:cNvSpPr/>
            <p:nvPr/>
          </p:nvSpPr>
          <p:spPr>
            <a:xfrm>
              <a:off x="10750198" y="2245658"/>
              <a:ext cx="1441802" cy="2366684"/>
            </a:xfrm>
            <a:custGeom>
              <a:avLst/>
              <a:gdLst>
                <a:gd name="connsiteX0" fmla="*/ 1196788 w 1246933"/>
                <a:gd name="connsiteY0" fmla="*/ 0 h 2366684"/>
                <a:gd name="connsiteX1" fmla="*/ 1246933 w 1246933"/>
                <a:gd name="connsiteY1" fmla="*/ 2504 h 2366684"/>
                <a:gd name="connsiteX2" fmla="*/ 1246933 w 1246933"/>
                <a:gd name="connsiteY2" fmla="*/ 2364181 h 2366684"/>
                <a:gd name="connsiteX3" fmla="*/ 1196788 w 1246933"/>
                <a:gd name="connsiteY3" fmla="*/ 2366684 h 2366684"/>
                <a:gd name="connsiteX4" fmla="*/ 0 w 1246933"/>
                <a:gd name="connsiteY4" fmla="*/ 1183342 h 2366684"/>
                <a:gd name="connsiteX5" fmla="*/ 1196788 w 1246933"/>
                <a:gd name="connsiteY5" fmla="*/ 0 h 2366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6933" h="2366684">
                  <a:moveTo>
                    <a:pt x="1196788" y="0"/>
                  </a:moveTo>
                  <a:lnTo>
                    <a:pt x="1246933" y="2504"/>
                  </a:lnTo>
                  <a:lnTo>
                    <a:pt x="1246933" y="2364181"/>
                  </a:lnTo>
                  <a:lnTo>
                    <a:pt x="1196788" y="2366684"/>
                  </a:lnTo>
                  <a:cubicBezTo>
                    <a:pt x="535820" y="2366684"/>
                    <a:pt x="0" y="1836884"/>
                    <a:pt x="0" y="1183342"/>
                  </a:cubicBezTo>
                  <a:cubicBezTo>
                    <a:pt x="0" y="529800"/>
                    <a:pt x="535820" y="0"/>
                    <a:pt x="1196788" y="0"/>
                  </a:cubicBezTo>
                  <a:close/>
                </a:path>
              </a:pathLst>
            </a:cu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4" name="TextBox 33">
              <a:extLst>
                <a:ext uri="{FF2B5EF4-FFF2-40B4-BE49-F238E27FC236}">
                  <a16:creationId xmlns:a16="http://schemas.microsoft.com/office/drawing/2014/main" id="{EACBDFB8-BDD4-3FD5-38A5-BC2CA5E6C51A}"/>
                </a:ext>
              </a:extLst>
            </p:cNvPr>
            <p:cNvSpPr txBox="1"/>
            <p:nvPr/>
          </p:nvSpPr>
          <p:spPr>
            <a:xfrm rot="16200000">
              <a:off x="10586881" y="3154424"/>
              <a:ext cx="2563906" cy="549153"/>
            </a:xfrm>
            <a:prstGeom prst="rect">
              <a:avLst/>
            </a:prstGeom>
            <a:noFill/>
          </p:spPr>
          <p:txBody>
            <a:bodyPr wrap="square" rtlCol="0">
              <a:spAutoFit/>
            </a:bodyPr>
            <a:lstStyle/>
            <a:p>
              <a:pPr algn="ctr"/>
              <a:r>
                <a:rPr lang="en-US" sz="3000" b="1" dirty="0">
                  <a:solidFill>
                    <a:schemeClr val="bg2"/>
                  </a:solidFill>
                  <a:latin typeface="Tw Cen MT" panose="020B0602020104020603" pitchFamily="34" charset="0"/>
                </a:rPr>
                <a:t>CONCLUSION</a:t>
              </a:r>
              <a:endParaRPr lang="en-IN" sz="3000" b="1" dirty="0">
                <a:solidFill>
                  <a:schemeClr val="bg2"/>
                </a:solidFill>
                <a:latin typeface="Tw Cen MT" panose="020B0602020104020603" pitchFamily="34" charset="0"/>
              </a:endParaRPr>
            </a:p>
          </p:txBody>
        </p:sp>
      </p:grpSp>
      <p:grpSp>
        <p:nvGrpSpPr>
          <p:cNvPr id="35" name="Group 34">
            <a:extLst>
              <a:ext uri="{FF2B5EF4-FFF2-40B4-BE49-F238E27FC236}">
                <a16:creationId xmlns:a16="http://schemas.microsoft.com/office/drawing/2014/main" id="{506C8134-2F9D-A553-BB58-093B27C4AEA7}"/>
              </a:ext>
            </a:extLst>
          </p:cNvPr>
          <p:cNvGrpSpPr/>
          <p:nvPr/>
        </p:nvGrpSpPr>
        <p:grpSpPr>
          <a:xfrm>
            <a:off x="-15337430" y="0"/>
            <a:ext cx="12299576" cy="6858000"/>
            <a:chOff x="0" y="0"/>
            <a:chExt cx="12192000" cy="6858000"/>
          </a:xfrm>
        </p:grpSpPr>
        <p:sp>
          <p:nvSpPr>
            <p:cNvPr id="36" name="Rectangle 35">
              <a:extLst>
                <a:ext uri="{FF2B5EF4-FFF2-40B4-BE49-F238E27FC236}">
                  <a16:creationId xmlns:a16="http://schemas.microsoft.com/office/drawing/2014/main" id="{EE1916BE-7103-4E27-7534-373598536014}"/>
                </a:ext>
              </a:extLst>
            </p:cNvPr>
            <p:cNvSpPr/>
            <p:nvPr/>
          </p:nvSpPr>
          <p:spPr>
            <a:xfrm>
              <a:off x="0" y="0"/>
              <a:ext cx="12192000" cy="6858000"/>
            </a:xfrm>
            <a:prstGeom prst="rect">
              <a:avLst/>
            </a:prstGeom>
            <a:solidFill>
              <a:schemeClr val="bg2"/>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7" name="Freeform: Shape 36">
              <a:extLst>
                <a:ext uri="{FF2B5EF4-FFF2-40B4-BE49-F238E27FC236}">
                  <a16:creationId xmlns:a16="http://schemas.microsoft.com/office/drawing/2014/main" id="{BB0103DD-689F-2FA8-8EFC-CC051C88D416}"/>
                </a:ext>
              </a:extLst>
            </p:cNvPr>
            <p:cNvSpPr/>
            <p:nvPr/>
          </p:nvSpPr>
          <p:spPr>
            <a:xfrm>
              <a:off x="10750198" y="2245658"/>
              <a:ext cx="1441802" cy="2366684"/>
            </a:xfrm>
            <a:custGeom>
              <a:avLst/>
              <a:gdLst>
                <a:gd name="connsiteX0" fmla="*/ 1196788 w 1246933"/>
                <a:gd name="connsiteY0" fmla="*/ 0 h 2366684"/>
                <a:gd name="connsiteX1" fmla="*/ 1246933 w 1246933"/>
                <a:gd name="connsiteY1" fmla="*/ 2504 h 2366684"/>
                <a:gd name="connsiteX2" fmla="*/ 1246933 w 1246933"/>
                <a:gd name="connsiteY2" fmla="*/ 2364181 h 2366684"/>
                <a:gd name="connsiteX3" fmla="*/ 1196788 w 1246933"/>
                <a:gd name="connsiteY3" fmla="*/ 2366684 h 2366684"/>
                <a:gd name="connsiteX4" fmla="*/ 0 w 1246933"/>
                <a:gd name="connsiteY4" fmla="*/ 1183342 h 2366684"/>
                <a:gd name="connsiteX5" fmla="*/ 1196788 w 1246933"/>
                <a:gd name="connsiteY5" fmla="*/ 0 h 2366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6933" h="2366684">
                  <a:moveTo>
                    <a:pt x="1196788" y="0"/>
                  </a:moveTo>
                  <a:lnTo>
                    <a:pt x="1246933" y="2504"/>
                  </a:lnTo>
                  <a:lnTo>
                    <a:pt x="1246933" y="2364181"/>
                  </a:lnTo>
                  <a:lnTo>
                    <a:pt x="1196788" y="2366684"/>
                  </a:lnTo>
                  <a:cubicBezTo>
                    <a:pt x="535820" y="2366684"/>
                    <a:pt x="0" y="1836884"/>
                    <a:pt x="0" y="1183342"/>
                  </a:cubicBezTo>
                  <a:cubicBezTo>
                    <a:pt x="0" y="529800"/>
                    <a:pt x="535820" y="0"/>
                    <a:pt x="1196788" y="0"/>
                  </a:cubicBezTo>
                  <a:close/>
                </a:path>
              </a:pathLst>
            </a:cu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8" name="TextBox 37">
              <a:extLst>
                <a:ext uri="{FF2B5EF4-FFF2-40B4-BE49-F238E27FC236}">
                  <a16:creationId xmlns:a16="http://schemas.microsoft.com/office/drawing/2014/main" id="{EACBDFB8-BDD4-3FD5-38A5-BC2CA5E6C51A}"/>
                </a:ext>
              </a:extLst>
            </p:cNvPr>
            <p:cNvSpPr txBox="1"/>
            <p:nvPr/>
          </p:nvSpPr>
          <p:spPr>
            <a:xfrm rot="16200000">
              <a:off x="10586881" y="3105834"/>
              <a:ext cx="2563906"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REFRENCES</a:t>
              </a:r>
              <a:endParaRPr lang="en-IN" sz="3600" b="1" dirty="0">
                <a:solidFill>
                  <a:schemeClr val="bg2"/>
                </a:solidFill>
                <a:latin typeface="Tw Cen MT" panose="020B0602020104020603" pitchFamily="34" charset="0"/>
              </a:endParaRPr>
            </a:p>
          </p:txBody>
        </p:sp>
      </p:grpSp>
      <p:sp>
        <p:nvSpPr>
          <p:cNvPr id="4" name="TextBox 3">
            <a:extLst>
              <a:ext uri="{FF2B5EF4-FFF2-40B4-BE49-F238E27FC236}">
                <a16:creationId xmlns:a16="http://schemas.microsoft.com/office/drawing/2014/main" id="{E7A6F6EA-722E-E48B-A469-9013D881EBFD}"/>
              </a:ext>
            </a:extLst>
          </p:cNvPr>
          <p:cNvSpPr txBox="1"/>
          <p:nvPr/>
        </p:nvSpPr>
        <p:spPr>
          <a:xfrm>
            <a:off x="-638887" y="2147047"/>
            <a:ext cx="9540984" cy="2031325"/>
          </a:xfrm>
          <a:prstGeom prst="rect">
            <a:avLst/>
          </a:prstGeom>
          <a:noFill/>
        </p:spPr>
        <p:txBody>
          <a:bodyPr wrap="square" rtlCol="0">
            <a:spAutoFit/>
          </a:bodyPr>
          <a:lstStyle/>
          <a:p>
            <a:pPr algn="just"/>
            <a:r>
              <a:rPr lang="en-US" sz="1800" dirty="0">
                <a:solidFill>
                  <a:schemeClr val="accent6">
                    <a:lumMod val="75000"/>
                  </a:schemeClr>
                </a:solidFill>
                <a:effectLst/>
                <a:latin typeface="Times New Roman" panose="02020603050405020304" pitchFamily="18" charset="0"/>
                <a:ea typeface="Times New Roman" panose="02020603050405020304" pitchFamily="18" charset="0"/>
              </a:rPr>
              <a:t>The RADAR is built using </a:t>
            </a:r>
            <a:r>
              <a:rPr lang="en-US" sz="1800" dirty="0" err="1">
                <a:solidFill>
                  <a:schemeClr val="accent6">
                    <a:lumMod val="75000"/>
                  </a:schemeClr>
                </a:solidFill>
                <a:effectLst/>
                <a:latin typeface="Times New Roman" panose="02020603050405020304" pitchFamily="18" charset="0"/>
                <a:ea typeface="Times New Roman" panose="02020603050405020304" pitchFamily="18" charset="0"/>
              </a:rPr>
              <a:t>arduino</a:t>
            </a:r>
            <a:r>
              <a:rPr lang="en-US" sz="1800" dirty="0">
                <a:solidFill>
                  <a:schemeClr val="accent6">
                    <a:lumMod val="75000"/>
                  </a:schemeClr>
                </a:solidFill>
                <a:effectLst/>
                <a:latin typeface="Times New Roman" panose="02020603050405020304" pitchFamily="18" charset="0"/>
                <a:ea typeface="Times New Roman" panose="02020603050405020304" pitchFamily="18" charset="0"/>
              </a:rPr>
              <a:t> UNO R3 which connects with the computer and will execute the code given to it and will identify object around it. </a:t>
            </a:r>
            <a:endParaRPr lang="en-IN" sz="1800" dirty="0">
              <a:solidFill>
                <a:schemeClr val="accent6">
                  <a:lumMod val="75000"/>
                </a:schemeClr>
              </a:solidFill>
              <a:effectLst/>
              <a:latin typeface="Times New Roman" panose="02020603050405020304" pitchFamily="18" charset="0"/>
              <a:ea typeface="Times New Roman" panose="02020603050405020304" pitchFamily="18" charset="0"/>
            </a:endParaRPr>
          </a:p>
          <a:p>
            <a:pPr algn="just"/>
            <a:r>
              <a:rPr lang="en-US" sz="1800" dirty="0">
                <a:solidFill>
                  <a:schemeClr val="accent6">
                    <a:lumMod val="75000"/>
                  </a:schemeClr>
                </a:solidFill>
                <a:effectLst/>
                <a:latin typeface="Times New Roman" panose="02020603050405020304" pitchFamily="18" charset="0"/>
                <a:ea typeface="Times New Roman" panose="02020603050405020304" pitchFamily="18" charset="0"/>
              </a:rPr>
              <a:t>This abstract summarizes a project involving radar functionality implemented with an Arduino UNO R3, utilizing an ultrasonic sensor and a servo motor. In this setup, the ultrasonic sensor provides distance measurements while the servo motor enables a scanning motion. Together, they create a basic radar system for detecting and tracking nearby objects.</a:t>
            </a:r>
            <a:endParaRPr lang="en-IN" sz="1800" dirty="0">
              <a:solidFill>
                <a:schemeClr val="accent6">
                  <a:lumMod val="75000"/>
                </a:schemeClr>
              </a:solidFill>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737360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06C8134-2F9D-A553-BB58-093B27C4AEA7}"/>
              </a:ext>
            </a:extLst>
          </p:cNvPr>
          <p:cNvGrpSpPr/>
          <p:nvPr/>
        </p:nvGrpSpPr>
        <p:grpSpPr>
          <a:xfrm>
            <a:off x="-53788" y="0"/>
            <a:ext cx="12299576" cy="6858000"/>
            <a:chOff x="0" y="0"/>
            <a:chExt cx="12192000" cy="6858000"/>
          </a:xfrm>
        </p:grpSpPr>
        <p:sp>
          <p:nvSpPr>
            <p:cNvPr id="2" name="Rectangle 1">
              <a:extLst>
                <a:ext uri="{FF2B5EF4-FFF2-40B4-BE49-F238E27FC236}">
                  <a16:creationId xmlns:a16="http://schemas.microsoft.com/office/drawing/2014/main" id="{EE1916BE-7103-4E27-7534-373598536014}"/>
                </a:ext>
              </a:extLst>
            </p:cNvPr>
            <p:cNvSpPr/>
            <p:nvPr/>
          </p:nvSpPr>
          <p:spPr>
            <a:xfrm>
              <a:off x="0" y="0"/>
              <a:ext cx="12192000" cy="6858000"/>
            </a:xfrm>
            <a:prstGeom prst="rect">
              <a:avLst/>
            </a:prstGeom>
            <a:solidFill>
              <a:schemeClr val="bg2"/>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Freeform: Shape 7">
              <a:extLst>
                <a:ext uri="{FF2B5EF4-FFF2-40B4-BE49-F238E27FC236}">
                  <a16:creationId xmlns:a16="http://schemas.microsoft.com/office/drawing/2014/main" id="{BB0103DD-689F-2FA8-8EFC-CC051C88D416}"/>
                </a:ext>
              </a:extLst>
            </p:cNvPr>
            <p:cNvSpPr/>
            <p:nvPr/>
          </p:nvSpPr>
          <p:spPr>
            <a:xfrm>
              <a:off x="10750198" y="2245658"/>
              <a:ext cx="1441802" cy="2366684"/>
            </a:xfrm>
            <a:custGeom>
              <a:avLst/>
              <a:gdLst>
                <a:gd name="connsiteX0" fmla="*/ 1196788 w 1246933"/>
                <a:gd name="connsiteY0" fmla="*/ 0 h 2366684"/>
                <a:gd name="connsiteX1" fmla="*/ 1246933 w 1246933"/>
                <a:gd name="connsiteY1" fmla="*/ 2504 h 2366684"/>
                <a:gd name="connsiteX2" fmla="*/ 1246933 w 1246933"/>
                <a:gd name="connsiteY2" fmla="*/ 2364181 h 2366684"/>
                <a:gd name="connsiteX3" fmla="*/ 1196788 w 1246933"/>
                <a:gd name="connsiteY3" fmla="*/ 2366684 h 2366684"/>
                <a:gd name="connsiteX4" fmla="*/ 0 w 1246933"/>
                <a:gd name="connsiteY4" fmla="*/ 1183342 h 2366684"/>
                <a:gd name="connsiteX5" fmla="*/ 1196788 w 1246933"/>
                <a:gd name="connsiteY5" fmla="*/ 0 h 2366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6933" h="2366684">
                  <a:moveTo>
                    <a:pt x="1196788" y="0"/>
                  </a:moveTo>
                  <a:lnTo>
                    <a:pt x="1246933" y="2504"/>
                  </a:lnTo>
                  <a:lnTo>
                    <a:pt x="1246933" y="2364181"/>
                  </a:lnTo>
                  <a:lnTo>
                    <a:pt x="1196788" y="2366684"/>
                  </a:lnTo>
                  <a:cubicBezTo>
                    <a:pt x="535820" y="2366684"/>
                    <a:pt x="0" y="1836884"/>
                    <a:pt x="0" y="1183342"/>
                  </a:cubicBezTo>
                  <a:cubicBezTo>
                    <a:pt x="0" y="529800"/>
                    <a:pt x="535820" y="0"/>
                    <a:pt x="1196788" y="0"/>
                  </a:cubicBezTo>
                  <a:close/>
                </a:path>
              </a:pathLst>
            </a:cu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9" name="TextBox 8">
              <a:extLst>
                <a:ext uri="{FF2B5EF4-FFF2-40B4-BE49-F238E27FC236}">
                  <a16:creationId xmlns:a16="http://schemas.microsoft.com/office/drawing/2014/main" id="{EACBDFB8-BDD4-3FD5-38A5-BC2CA5E6C51A}"/>
                </a:ext>
              </a:extLst>
            </p:cNvPr>
            <p:cNvSpPr txBox="1"/>
            <p:nvPr/>
          </p:nvSpPr>
          <p:spPr>
            <a:xfrm rot="16200000">
              <a:off x="10586881" y="3105834"/>
              <a:ext cx="2563906"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TITLE</a:t>
              </a:r>
              <a:endParaRPr lang="en-IN" sz="3600" b="1" dirty="0">
                <a:solidFill>
                  <a:schemeClr val="bg2"/>
                </a:solidFill>
                <a:latin typeface="Tw Cen MT" panose="020B0602020104020603" pitchFamily="34" charset="0"/>
              </a:endParaRPr>
            </a:p>
          </p:txBody>
        </p:sp>
      </p:grpSp>
      <p:grpSp>
        <p:nvGrpSpPr>
          <p:cNvPr id="11" name="Group 10">
            <a:extLst>
              <a:ext uri="{FF2B5EF4-FFF2-40B4-BE49-F238E27FC236}">
                <a16:creationId xmlns:a16="http://schemas.microsoft.com/office/drawing/2014/main" id="{506C8134-2F9D-A553-BB58-093B27C4AEA7}"/>
              </a:ext>
            </a:extLst>
          </p:cNvPr>
          <p:cNvGrpSpPr/>
          <p:nvPr/>
        </p:nvGrpSpPr>
        <p:grpSpPr>
          <a:xfrm>
            <a:off x="-638887" y="0"/>
            <a:ext cx="12299576" cy="6858000"/>
            <a:chOff x="0" y="0"/>
            <a:chExt cx="12192000" cy="6858000"/>
          </a:xfrm>
        </p:grpSpPr>
        <p:sp>
          <p:nvSpPr>
            <p:cNvPr id="12" name="Rectangle 11">
              <a:extLst>
                <a:ext uri="{FF2B5EF4-FFF2-40B4-BE49-F238E27FC236}">
                  <a16:creationId xmlns:a16="http://schemas.microsoft.com/office/drawing/2014/main" id="{EE1916BE-7103-4E27-7534-373598536014}"/>
                </a:ext>
              </a:extLst>
            </p:cNvPr>
            <p:cNvSpPr/>
            <p:nvPr/>
          </p:nvSpPr>
          <p:spPr>
            <a:xfrm>
              <a:off x="0" y="0"/>
              <a:ext cx="12192000" cy="6858000"/>
            </a:xfrm>
            <a:prstGeom prst="rect">
              <a:avLst/>
            </a:prstGeom>
            <a:solidFill>
              <a:schemeClr val="bg2"/>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Freeform: Shape 12">
              <a:extLst>
                <a:ext uri="{FF2B5EF4-FFF2-40B4-BE49-F238E27FC236}">
                  <a16:creationId xmlns:a16="http://schemas.microsoft.com/office/drawing/2014/main" id="{BB0103DD-689F-2FA8-8EFC-CC051C88D416}"/>
                </a:ext>
              </a:extLst>
            </p:cNvPr>
            <p:cNvSpPr/>
            <p:nvPr/>
          </p:nvSpPr>
          <p:spPr>
            <a:xfrm>
              <a:off x="10750198" y="2245658"/>
              <a:ext cx="1441802" cy="2366684"/>
            </a:xfrm>
            <a:custGeom>
              <a:avLst/>
              <a:gdLst>
                <a:gd name="connsiteX0" fmla="*/ 1196788 w 1246933"/>
                <a:gd name="connsiteY0" fmla="*/ 0 h 2366684"/>
                <a:gd name="connsiteX1" fmla="*/ 1246933 w 1246933"/>
                <a:gd name="connsiteY1" fmla="*/ 2504 h 2366684"/>
                <a:gd name="connsiteX2" fmla="*/ 1246933 w 1246933"/>
                <a:gd name="connsiteY2" fmla="*/ 2364181 h 2366684"/>
                <a:gd name="connsiteX3" fmla="*/ 1196788 w 1246933"/>
                <a:gd name="connsiteY3" fmla="*/ 2366684 h 2366684"/>
                <a:gd name="connsiteX4" fmla="*/ 0 w 1246933"/>
                <a:gd name="connsiteY4" fmla="*/ 1183342 h 2366684"/>
                <a:gd name="connsiteX5" fmla="*/ 1196788 w 1246933"/>
                <a:gd name="connsiteY5" fmla="*/ 0 h 2366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6933" h="2366684">
                  <a:moveTo>
                    <a:pt x="1196788" y="0"/>
                  </a:moveTo>
                  <a:lnTo>
                    <a:pt x="1246933" y="2504"/>
                  </a:lnTo>
                  <a:lnTo>
                    <a:pt x="1246933" y="2364181"/>
                  </a:lnTo>
                  <a:lnTo>
                    <a:pt x="1196788" y="2366684"/>
                  </a:lnTo>
                  <a:cubicBezTo>
                    <a:pt x="535820" y="2366684"/>
                    <a:pt x="0" y="1836884"/>
                    <a:pt x="0" y="1183342"/>
                  </a:cubicBezTo>
                  <a:cubicBezTo>
                    <a:pt x="0" y="529800"/>
                    <a:pt x="535820" y="0"/>
                    <a:pt x="1196788" y="0"/>
                  </a:cubicBezTo>
                  <a:close/>
                </a:path>
              </a:pathLst>
            </a:cu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4" name="TextBox 13">
              <a:extLst>
                <a:ext uri="{FF2B5EF4-FFF2-40B4-BE49-F238E27FC236}">
                  <a16:creationId xmlns:a16="http://schemas.microsoft.com/office/drawing/2014/main" id="{EACBDFB8-BDD4-3FD5-38A5-BC2CA5E6C51A}"/>
                </a:ext>
              </a:extLst>
            </p:cNvPr>
            <p:cNvSpPr txBox="1"/>
            <p:nvPr/>
          </p:nvSpPr>
          <p:spPr>
            <a:xfrm rot="16200000">
              <a:off x="10586881" y="3105834"/>
              <a:ext cx="2563906"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TEAM</a:t>
              </a:r>
              <a:endParaRPr lang="en-IN" sz="3600" b="1" dirty="0">
                <a:solidFill>
                  <a:schemeClr val="bg2"/>
                </a:solidFill>
                <a:latin typeface="Tw Cen MT" panose="020B0602020104020603" pitchFamily="34" charset="0"/>
              </a:endParaRPr>
            </a:p>
          </p:txBody>
        </p:sp>
      </p:grpSp>
      <p:grpSp>
        <p:nvGrpSpPr>
          <p:cNvPr id="15" name="Group 14">
            <a:extLst>
              <a:ext uri="{FF2B5EF4-FFF2-40B4-BE49-F238E27FC236}">
                <a16:creationId xmlns:a16="http://schemas.microsoft.com/office/drawing/2014/main" id="{506C8134-2F9D-A553-BB58-093B27C4AEA7}"/>
              </a:ext>
            </a:extLst>
          </p:cNvPr>
          <p:cNvGrpSpPr/>
          <p:nvPr/>
        </p:nvGrpSpPr>
        <p:grpSpPr>
          <a:xfrm>
            <a:off x="-1290921" y="0"/>
            <a:ext cx="12299576" cy="6858000"/>
            <a:chOff x="0" y="0"/>
            <a:chExt cx="12192000" cy="6858000"/>
          </a:xfrm>
        </p:grpSpPr>
        <p:sp>
          <p:nvSpPr>
            <p:cNvPr id="16" name="Rectangle 15">
              <a:extLst>
                <a:ext uri="{FF2B5EF4-FFF2-40B4-BE49-F238E27FC236}">
                  <a16:creationId xmlns:a16="http://schemas.microsoft.com/office/drawing/2014/main" id="{EE1916BE-7103-4E27-7534-373598536014}"/>
                </a:ext>
              </a:extLst>
            </p:cNvPr>
            <p:cNvSpPr/>
            <p:nvPr/>
          </p:nvSpPr>
          <p:spPr>
            <a:xfrm>
              <a:off x="0" y="0"/>
              <a:ext cx="12192000" cy="6858000"/>
            </a:xfrm>
            <a:prstGeom prst="rect">
              <a:avLst/>
            </a:prstGeom>
            <a:solidFill>
              <a:schemeClr val="bg2"/>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Freeform: Shape 16">
              <a:extLst>
                <a:ext uri="{FF2B5EF4-FFF2-40B4-BE49-F238E27FC236}">
                  <a16:creationId xmlns:a16="http://schemas.microsoft.com/office/drawing/2014/main" id="{BB0103DD-689F-2FA8-8EFC-CC051C88D416}"/>
                </a:ext>
              </a:extLst>
            </p:cNvPr>
            <p:cNvSpPr/>
            <p:nvPr/>
          </p:nvSpPr>
          <p:spPr>
            <a:xfrm>
              <a:off x="10750198" y="2245658"/>
              <a:ext cx="1441802" cy="2366684"/>
            </a:xfrm>
            <a:custGeom>
              <a:avLst/>
              <a:gdLst>
                <a:gd name="connsiteX0" fmla="*/ 1196788 w 1246933"/>
                <a:gd name="connsiteY0" fmla="*/ 0 h 2366684"/>
                <a:gd name="connsiteX1" fmla="*/ 1246933 w 1246933"/>
                <a:gd name="connsiteY1" fmla="*/ 2504 h 2366684"/>
                <a:gd name="connsiteX2" fmla="*/ 1246933 w 1246933"/>
                <a:gd name="connsiteY2" fmla="*/ 2364181 h 2366684"/>
                <a:gd name="connsiteX3" fmla="*/ 1196788 w 1246933"/>
                <a:gd name="connsiteY3" fmla="*/ 2366684 h 2366684"/>
                <a:gd name="connsiteX4" fmla="*/ 0 w 1246933"/>
                <a:gd name="connsiteY4" fmla="*/ 1183342 h 2366684"/>
                <a:gd name="connsiteX5" fmla="*/ 1196788 w 1246933"/>
                <a:gd name="connsiteY5" fmla="*/ 0 h 2366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6933" h="2366684">
                  <a:moveTo>
                    <a:pt x="1196788" y="0"/>
                  </a:moveTo>
                  <a:lnTo>
                    <a:pt x="1246933" y="2504"/>
                  </a:lnTo>
                  <a:lnTo>
                    <a:pt x="1246933" y="2364181"/>
                  </a:lnTo>
                  <a:lnTo>
                    <a:pt x="1196788" y="2366684"/>
                  </a:lnTo>
                  <a:cubicBezTo>
                    <a:pt x="535820" y="2366684"/>
                    <a:pt x="0" y="1836884"/>
                    <a:pt x="0" y="1183342"/>
                  </a:cubicBezTo>
                  <a:cubicBezTo>
                    <a:pt x="0" y="529800"/>
                    <a:pt x="535820" y="0"/>
                    <a:pt x="1196788" y="0"/>
                  </a:cubicBezTo>
                  <a:close/>
                </a:path>
              </a:pathLst>
            </a:cu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8" name="TextBox 17">
              <a:extLst>
                <a:ext uri="{FF2B5EF4-FFF2-40B4-BE49-F238E27FC236}">
                  <a16:creationId xmlns:a16="http://schemas.microsoft.com/office/drawing/2014/main" id="{EACBDFB8-BDD4-3FD5-38A5-BC2CA5E6C51A}"/>
                </a:ext>
              </a:extLst>
            </p:cNvPr>
            <p:cNvSpPr txBox="1"/>
            <p:nvPr/>
          </p:nvSpPr>
          <p:spPr>
            <a:xfrm rot="16200000">
              <a:off x="10586881" y="3105834"/>
              <a:ext cx="2563906"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OBJECTIVE</a:t>
              </a:r>
              <a:endParaRPr lang="en-IN" sz="3600" b="1" dirty="0">
                <a:solidFill>
                  <a:schemeClr val="bg2"/>
                </a:solidFill>
                <a:latin typeface="Tw Cen MT" panose="020B0602020104020603" pitchFamily="34" charset="0"/>
              </a:endParaRPr>
            </a:p>
          </p:txBody>
        </p:sp>
      </p:grpSp>
      <p:grpSp>
        <p:nvGrpSpPr>
          <p:cNvPr id="19" name="Group 18">
            <a:extLst>
              <a:ext uri="{FF2B5EF4-FFF2-40B4-BE49-F238E27FC236}">
                <a16:creationId xmlns:a16="http://schemas.microsoft.com/office/drawing/2014/main" id="{506C8134-2F9D-A553-BB58-093B27C4AEA7}"/>
              </a:ext>
            </a:extLst>
          </p:cNvPr>
          <p:cNvGrpSpPr/>
          <p:nvPr/>
        </p:nvGrpSpPr>
        <p:grpSpPr>
          <a:xfrm>
            <a:off x="-1834329" y="0"/>
            <a:ext cx="12299576" cy="6858000"/>
            <a:chOff x="0" y="0"/>
            <a:chExt cx="12192000" cy="6858000"/>
          </a:xfrm>
        </p:grpSpPr>
        <p:sp>
          <p:nvSpPr>
            <p:cNvPr id="20" name="Rectangle 19">
              <a:extLst>
                <a:ext uri="{FF2B5EF4-FFF2-40B4-BE49-F238E27FC236}">
                  <a16:creationId xmlns:a16="http://schemas.microsoft.com/office/drawing/2014/main" id="{EE1916BE-7103-4E27-7534-373598536014}"/>
                </a:ext>
              </a:extLst>
            </p:cNvPr>
            <p:cNvSpPr/>
            <p:nvPr/>
          </p:nvSpPr>
          <p:spPr>
            <a:xfrm>
              <a:off x="0" y="0"/>
              <a:ext cx="12192000" cy="6858000"/>
            </a:xfrm>
            <a:prstGeom prst="rect">
              <a:avLst/>
            </a:prstGeom>
            <a:solidFill>
              <a:schemeClr val="bg2"/>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Freeform: Shape 20">
              <a:extLst>
                <a:ext uri="{FF2B5EF4-FFF2-40B4-BE49-F238E27FC236}">
                  <a16:creationId xmlns:a16="http://schemas.microsoft.com/office/drawing/2014/main" id="{BB0103DD-689F-2FA8-8EFC-CC051C88D416}"/>
                </a:ext>
              </a:extLst>
            </p:cNvPr>
            <p:cNvSpPr/>
            <p:nvPr/>
          </p:nvSpPr>
          <p:spPr>
            <a:xfrm>
              <a:off x="10750198" y="2245658"/>
              <a:ext cx="1441802" cy="2366684"/>
            </a:xfrm>
            <a:custGeom>
              <a:avLst/>
              <a:gdLst>
                <a:gd name="connsiteX0" fmla="*/ 1196788 w 1246933"/>
                <a:gd name="connsiteY0" fmla="*/ 0 h 2366684"/>
                <a:gd name="connsiteX1" fmla="*/ 1246933 w 1246933"/>
                <a:gd name="connsiteY1" fmla="*/ 2504 h 2366684"/>
                <a:gd name="connsiteX2" fmla="*/ 1246933 w 1246933"/>
                <a:gd name="connsiteY2" fmla="*/ 2364181 h 2366684"/>
                <a:gd name="connsiteX3" fmla="*/ 1196788 w 1246933"/>
                <a:gd name="connsiteY3" fmla="*/ 2366684 h 2366684"/>
                <a:gd name="connsiteX4" fmla="*/ 0 w 1246933"/>
                <a:gd name="connsiteY4" fmla="*/ 1183342 h 2366684"/>
                <a:gd name="connsiteX5" fmla="*/ 1196788 w 1246933"/>
                <a:gd name="connsiteY5" fmla="*/ 0 h 2366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6933" h="2366684">
                  <a:moveTo>
                    <a:pt x="1196788" y="0"/>
                  </a:moveTo>
                  <a:lnTo>
                    <a:pt x="1246933" y="2504"/>
                  </a:lnTo>
                  <a:lnTo>
                    <a:pt x="1246933" y="2364181"/>
                  </a:lnTo>
                  <a:lnTo>
                    <a:pt x="1196788" y="2366684"/>
                  </a:lnTo>
                  <a:cubicBezTo>
                    <a:pt x="535820" y="2366684"/>
                    <a:pt x="0" y="1836884"/>
                    <a:pt x="0" y="1183342"/>
                  </a:cubicBezTo>
                  <a:cubicBezTo>
                    <a:pt x="0" y="529800"/>
                    <a:pt x="535820" y="0"/>
                    <a:pt x="1196788" y="0"/>
                  </a:cubicBezTo>
                  <a:close/>
                </a:path>
              </a:pathLst>
            </a:cu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2" name="TextBox 21">
              <a:extLst>
                <a:ext uri="{FF2B5EF4-FFF2-40B4-BE49-F238E27FC236}">
                  <a16:creationId xmlns:a16="http://schemas.microsoft.com/office/drawing/2014/main" id="{EACBDFB8-BDD4-3FD5-38A5-BC2CA5E6C51A}"/>
                </a:ext>
              </a:extLst>
            </p:cNvPr>
            <p:cNvSpPr txBox="1"/>
            <p:nvPr/>
          </p:nvSpPr>
          <p:spPr>
            <a:xfrm rot="16200000">
              <a:off x="10586881" y="3105834"/>
              <a:ext cx="2563906"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ABSTRACT</a:t>
              </a:r>
              <a:endParaRPr lang="en-IN" sz="3600" b="1" dirty="0">
                <a:solidFill>
                  <a:schemeClr val="bg2"/>
                </a:solidFill>
                <a:latin typeface="Tw Cen MT" panose="020B0602020104020603" pitchFamily="34" charset="0"/>
              </a:endParaRPr>
            </a:p>
          </p:txBody>
        </p:sp>
      </p:grpSp>
      <p:grpSp>
        <p:nvGrpSpPr>
          <p:cNvPr id="23" name="Group 22">
            <a:extLst>
              <a:ext uri="{FF2B5EF4-FFF2-40B4-BE49-F238E27FC236}">
                <a16:creationId xmlns:a16="http://schemas.microsoft.com/office/drawing/2014/main" id="{506C8134-2F9D-A553-BB58-093B27C4AEA7}"/>
              </a:ext>
            </a:extLst>
          </p:cNvPr>
          <p:cNvGrpSpPr/>
          <p:nvPr/>
        </p:nvGrpSpPr>
        <p:grpSpPr>
          <a:xfrm>
            <a:off x="-2483661" y="-1"/>
            <a:ext cx="12299576" cy="6858000"/>
            <a:chOff x="0" y="0"/>
            <a:chExt cx="12192000" cy="6858000"/>
          </a:xfrm>
        </p:grpSpPr>
        <p:sp>
          <p:nvSpPr>
            <p:cNvPr id="24" name="Rectangle 23">
              <a:extLst>
                <a:ext uri="{FF2B5EF4-FFF2-40B4-BE49-F238E27FC236}">
                  <a16:creationId xmlns:a16="http://schemas.microsoft.com/office/drawing/2014/main" id="{EE1916BE-7103-4E27-7534-373598536014}"/>
                </a:ext>
              </a:extLst>
            </p:cNvPr>
            <p:cNvSpPr/>
            <p:nvPr/>
          </p:nvSpPr>
          <p:spPr>
            <a:xfrm>
              <a:off x="0" y="0"/>
              <a:ext cx="12192000" cy="6858000"/>
            </a:xfrm>
            <a:prstGeom prst="rect">
              <a:avLst/>
            </a:prstGeom>
            <a:solidFill>
              <a:schemeClr val="bg2"/>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Freeform: Shape 24">
              <a:extLst>
                <a:ext uri="{FF2B5EF4-FFF2-40B4-BE49-F238E27FC236}">
                  <a16:creationId xmlns:a16="http://schemas.microsoft.com/office/drawing/2014/main" id="{BB0103DD-689F-2FA8-8EFC-CC051C88D416}"/>
                </a:ext>
              </a:extLst>
            </p:cNvPr>
            <p:cNvSpPr/>
            <p:nvPr/>
          </p:nvSpPr>
          <p:spPr>
            <a:xfrm>
              <a:off x="10750198" y="2245658"/>
              <a:ext cx="1441802" cy="2366684"/>
            </a:xfrm>
            <a:custGeom>
              <a:avLst/>
              <a:gdLst>
                <a:gd name="connsiteX0" fmla="*/ 1196788 w 1246933"/>
                <a:gd name="connsiteY0" fmla="*/ 0 h 2366684"/>
                <a:gd name="connsiteX1" fmla="*/ 1246933 w 1246933"/>
                <a:gd name="connsiteY1" fmla="*/ 2504 h 2366684"/>
                <a:gd name="connsiteX2" fmla="*/ 1246933 w 1246933"/>
                <a:gd name="connsiteY2" fmla="*/ 2364181 h 2366684"/>
                <a:gd name="connsiteX3" fmla="*/ 1196788 w 1246933"/>
                <a:gd name="connsiteY3" fmla="*/ 2366684 h 2366684"/>
                <a:gd name="connsiteX4" fmla="*/ 0 w 1246933"/>
                <a:gd name="connsiteY4" fmla="*/ 1183342 h 2366684"/>
                <a:gd name="connsiteX5" fmla="*/ 1196788 w 1246933"/>
                <a:gd name="connsiteY5" fmla="*/ 0 h 2366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6933" h="2366684">
                  <a:moveTo>
                    <a:pt x="1196788" y="0"/>
                  </a:moveTo>
                  <a:lnTo>
                    <a:pt x="1246933" y="2504"/>
                  </a:lnTo>
                  <a:lnTo>
                    <a:pt x="1246933" y="2364181"/>
                  </a:lnTo>
                  <a:lnTo>
                    <a:pt x="1196788" y="2366684"/>
                  </a:lnTo>
                  <a:cubicBezTo>
                    <a:pt x="535820" y="2366684"/>
                    <a:pt x="0" y="1836884"/>
                    <a:pt x="0" y="1183342"/>
                  </a:cubicBezTo>
                  <a:cubicBezTo>
                    <a:pt x="0" y="529800"/>
                    <a:pt x="535820" y="0"/>
                    <a:pt x="1196788" y="0"/>
                  </a:cubicBezTo>
                  <a:close/>
                </a:path>
              </a:pathLst>
            </a:cu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26" name="TextBox 25">
              <a:extLst>
                <a:ext uri="{FF2B5EF4-FFF2-40B4-BE49-F238E27FC236}">
                  <a16:creationId xmlns:a16="http://schemas.microsoft.com/office/drawing/2014/main" id="{EACBDFB8-BDD4-3FD5-38A5-BC2CA5E6C51A}"/>
                </a:ext>
              </a:extLst>
            </p:cNvPr>
            <p:cNvSpPr txBox="1"/>
            <p:nvPr/>
          </p:nvSpPr>
          <p:spPr>
            <a:xfrm rot="16200000">
              <a:off x="10586881" y="3200187"/>
              <a:ext cx="2563906" cy="457627"/>
            </a:xfrm>
            <a:prstGeom prst="rect">
              <a:avLst/>
            </a:prstGeom>
            <a:noFill/>
          </p:spPr>
          <p:txBody>
            <a:bodyPr wrap="square" rtlCol="0">
              <a:spAutoFit/>
            </a:bodyPr>
            <a:lstStyle/>
            <a:p>
              <a:pPr algn="ctr"/>
              <a:r>
                <a:rPr lang="en-US" sz="2400" b="1" dirty="0">
                  <a:solidFill>
                    <a:schemeClr val="bg2"/>
                  </a:solidFill>
                  <a:latin typeface="Tw Cen MT" panose="020B0602020104020603" pitchFamily="34" charset="0"/>
                </a:rPr>
                <a:t>INTRODUCTION</a:t>
              </a:r>
              <a:endParaRPr lang="en-IN" sz="2400" b="1" dirty="0">
                <a:solidFill>
                  <a:schemeClr val="bg2"/>
                </a:solidFill>
                <a:latin typeface="Tw Cen MT" panose="020B0602020104020603" pitchFamily="34" charset="0"/>
              </a:endParaRPr>
            </a:p>
          </p:txBody>
        </p:sp>
      </p:grpSp>
      <p:grpSp>
        <p:nvGrpSpPr>
          <p:cNvPr id="27" name="Group 26">
            <a:extLst>
              <a:ext uri="{FF2B5EF4-FFF2-40B4-BE49-F238E27FC236}">
                <a16:creationId xmlns:a16="http://schemas.microsoft.com/office/drawing/2014/main" id="{506C8134-2F9D-A553-BB58-093B27C4AEA7}"/>
              </a:ext>
            </a:extLst>
          </p:cNvPr>
          <p:cNvGrpSpPr/>
          <p:nvPr/>
        </p:nvGrpSpPr>
        <p:grpSpPr>
          <a:xfrm>
            <a:off x="-14175596" y="-2"/>
            <a:ext cx="12299576" cy="6858000"/>
            <a:chOff x="0" y="0"/>
            <a:chExt cx="12192000" cy="6858000"/>
          </a:xfrm>
        </p:grpSpPr>
        <p:sp>
          <p:nvSpPr>
            <p:cNvPr id="28" name="Rectangle 27">
              <a:extLst>
                <a:ext uri="{FF2B5EF4-FFF2-40B4-BE49-F238E27FC236}">
                  <a16:creationId xmlns:a16="http://schemas.microsoft.com/office/drawing/2014/main" id="{EE1916BE-7103-4E27-7534-373598536014}"/>
                </a:ext>
              </a:extLst>
            </p:cNvPr>
            <p:cNvSpPr/>
            <p:nvPr/>
          </p:nvSpPr>
          <p:spPr>
            <a:xfrm>
              <a:off x="0" y="0"/>
              <a:ext cx="12192000" cy="6858000"/>
            </a:xfrm>
            <a:prstGeom prst="rect">
              <a:avLst/>
            </a:prstGeom>
            <a:solidFill>
              <a:schemeClr val="bg2"/>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9" name="Freeform: Shape 28">
              <a:extLst>
                <a:ext uri="{FF2B5EF4-FFF2-40B4-BE49-F238E27FC236}">
                  <a16:creationId xmlns:a16="http://schemas.microsoft.com/office/drawing/2014/main" id="{BB0103DD-689F-2FA8-8EFC-CC051C88D416}"/>
                </a:ext>
              </a:extLst>
            </p:cNvPr>
            <p:cNvSpPr/>
            <p:nvPr/>
          </p:nvSpPr>
          <p:spPr>
            <a:xfrm>
              <a:off x="10750198" y="2245658"/>
              <a:ext cx="1441802" cy="2366684"/>
            </a:xfrm>
            <a:custGeom>
              <a:avLst/>
              <a:gdLst>
                <a:gd name="connsiteX0" fmla="*/ 1196788 w 1246933"/>
                <a:gd name="connsiteY0" fmla="*/ 0 h 2366684"/>
                <a:gd name="connsiteX1" fmla="*/ 1246933 w 1246933"/>
                <a:gd name="connsiteY1" fmla="*/ 2504 h 2366684"/>
                <a:gd name="connsiteX2" fmla="*/ 1246933 w 1246933"/>
                <a:gd name="connsiteY2" fmla="*/ 2364181 h 2366684"/>
                <a:gd name="connsiteX3" fmla="*/ 1196788 w 1246933"/>
                <a:gd name="connsiteY3" fmla="*/ 2366684 h 2366684"/>
                <a:gd name="connsiteX4" fmla="*/ 0 w 1246933"/>
                <a:gd name="connsiteY4" fmla="*/ 1183342 h 2366684"/>
                <a:gd name="connsiteX5" fmla="*/ 1196788 w 1246933"/>
                <a:gd name="connsiteY5" fmla="*/ 0 h 2366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6933" h="2366684">
                  <a:moveTo>
                    <a:pt x="1196788" y="0"/>
                  </a:moveTo>
                  <a:lnTo>
                    <a:pt x="1246933" y="2504"/>
                  </a:lnTo>
                  <a:lnTo>
                    <a:pt x="1246933" y="2364181"/>
                  </a:lnTo>
                  <a:lnTo>
                    <a:pt x="1196788" y="2366684"/>
                  </a:lnTo>
                  <a:cubicBezTo>
                    <a:pt x="535820" y="2366684"/>
                    <a:pt x="0" y="1836884"/>
                    <a:pt x="0" y="1183342"/>
                  </a:cubicBezTo>
                  <a:cubicBezTo>
                    <a:pt x="0" y="529800"/>
                    <a:pt x="535820" y="0"/>
                    <a:pt x="1196788" y="0"/>
                  </a:cubicBez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30" name="TextBox 29">
              <a:extLst>
                <a:ext uri="{FF2B5EF4-FFF2-40B4-BE49-F238E27FC236}">
                  <a16:creationId xmlns:a16="http://schemas.microsoft.com/office/drawing/2014/main" id="{EACBDFB8-BDD4-3FD5-38A5-BC2CA5E6C51A}"/>
                </a:ext>
              </a:extLst>
            </p:cNvPr>
            <p:cNvSpPr txBox="1"/>
            <p:nvPr/>
          </p:nvSpPr>
          <p:spPr>
            <a:xfrm rot="16200000">
              <a:off x="10586881" y="3105834"/>
              <a:ext cx="2563906"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WORKING</a:t>
              </a:r>
              <a:endParaRPr lang="en-IN" sz="3600" b="1" dirty="0">
                <a:solidFill>
                  <a:schemeClr val="bg2"/>
                </a:solidFill>
                <a:latin typeface="Tw Cen MT" panose="020B0602020104020603" pitchFamily="34" charset="0"/>
              </a:endParaRPr>
            </a:p>
          </p:txBody>
        </p:sp>
      </p:grpSp>
      <p:grpSp>
        <p:nvGrpSpPr>
          <p:cNvPr id="31" name="Group 30">
            <a:extLst>
              <a:ext uri="{FF2B5EF4-FFF2-40B4-BE49-F238E27FC236}">
                <a16:creationId xmlns:a16="http://schemas.microsoft.com/office/drawing/2014/main" id="{506C8134-2F9D-A553-BB58-093B27C4AEA7}"/>
              </a:ext>
            </a:extLst>
          </p:cNvPr>
          <p:cNvGrpSpPr/>
          <p:nvPr/>
        </p:nvGrpSpPr>
        <p:grpSpPr>
          <a:xfrm>
            <a:off x="-14765320" y="-2"/>
            <a:ext cx="12299576" cy="6858000"/>
            <a:chOff x="0" y="0"/>
            <a:chExt cx="12192000" cy="6858000"/>
          </a:xfrm>
        </p:grpSpPr>
        <p:sp>
          <p:nvSpPr>
            <p:cNvPr id="32" name="Rectangle 31">
              <a:extLst>
                <a:ext uri="{FF2B5EF4-FFF2-40B4-BE49-F238E27FC236}">
                  <a16:creationId xmlns:a16="http://schemas.microsoft.com/office/drawing/2014/main" id="{EE1916BE-7103-4E27-7534-373598536014}"/>
                </a:ext>
              </a:extLst>
            </p:cNvPr>
            <p:cNvSpPr/>
            <p:nvPr/>
          </p:nvSpPr>
          <p:spPr>
            <a:xfrm>
              <a:off x="0" y="0"/>
              <a:ext cx="12192000" cy="6858000"/>
            </a:xfrm>
            <a:prstGeom prst="rect">
              <a:avLst/>
            </a:prstGeom>
            <a:solidFill>
              <a:schemeClr val="bg2"/>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3" name="Freeform: Shape 32">
              <a:extLst>
                <a:ext uri="{FF2B5EF4-FFF2-40B4-BE49-F238E27FC236}">
                  <a16:creationId xmlns:a16="http://schemas.microsoft.com/office/drawing/2014/main" id="{BB0103DD-689F-2FA8-8EFC-CC051C88D416}"/>
                </a:ext>
              </a:extLst>
            </p:cNvPr>
            <p:cNvSpPr/>
            <p:nvPr/>
          </p:nvSpPr>
          <p:spPr>
            <a:xfrm>
              <a:off x="10750198" y="2245658"/>
              <a:ext cx="1441802" cy="2366684"/>
            </a:xfrm>
            <a:custGeom>
              <a:avLst/>
              <a:gdLst>
                <a:gd name="connsiteX0" fmla="*/ 1196788 w 1246933"/>
                <a:gd name="connsiteY0" fmla="*/ 0 h 2366684"/>
                <a:gd name="connsiteX1" fmla="*/ 1246933 w 1246933"/>
                <a:gd name="connsiteY1" fmla="*/ 2504 h 2366684"/>
                <a:gd name="connsiteX2" fmla="*/ 1246933 w 1246933"/>
                <a:gd name="connsiteY2" fmla="*/ 2364181 h 2366684"/>
                <a:gd name="connsiteX3" fmla="*/ 1196788 w 1246933"/>
                <a:gd name="connsiteY3" fmla="*/ 2366684 h 2366684"/>
                <a:gd name="connsiteX4" fmla="*/ 0 w 1246933"/>
                <a:gd name="connsiteY4" fmla="*/ 1183342 h 2366684"/>
                <a:gd name="connsiteX5" fmla="*/ 1196788 w 1246933"/>
                <a:gd name="connsiteY5" fmla="*/ 0 h 2366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6933" h="2366684">
                  <a:moveTo>
                    <a:pt x="1196788" y="0"/>
                  </a:moveTo>
                  <a:lnTo>
                    <a:pt x="1246933" y="2504"/>
                  </a:lnTo>
                  <a:lnTo>
                    <a:pt x="1246933" y="2364181"/>
                  </a:lnTo>
                  <a:lnTo>
                    <a:pt x="1196788" y="2366684"/>
                  </a:lnTo>
                  <a:cubicBezTo>
                    <a:pt x="535820" y="2366684"/>
                    <a:pt x="0" y="1836884"/>
                    <a:pt x="0" y="1183342"/>
                  </a:cubicBezTo>
                  <a:cubicBezTo>
                    <a:pt x="0" y="529800"/>
                    <a:pt x="535820" y="0"/>
                    <a:pt x="1196788" y="0"/>
                  </a:cubicBezTo>
                  <a:close/>
                </a:path>
              </a:pathLst>
            </a:cu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4" name="TextBox 33">
              <a:extLst>
                <a:ext uri="{FF2B5EF4-FFF2-40B4-BE49-F238E27FC236}">
                  <a16:creationId xmlns:a16="http://schemas.microsoft.com/office/drawing/2014/main" id="{EACBDFB8-BDD4-3FD5-38A5-BC2CA5E6C51A}"/>
                </a:ext>
              </a:extLst>
            </p:cNvPr>
            <p:cNvSpPr txBox="1"/>
            <p:nvPr/>
          </p:nvSpPr>
          <p:spPr>
            <a:xfrm rot="16200000">
              <a:off x="10586881" y="3154424"/>
              <a:ext cx="2563906" cy="549153"/>
            </a:xfrm>
            <a:prstGeom prst="rect">
              <a:avLst/>
            </a:prstGeom>
            <a:noFill/>
          </p:spPr>
          <p:txBody>
            <a:bodyPr wrap="square" rtlCol="0">
              <a:spAutoFit/>
            </a:bodyPr>
            <a:lstStyle/>
            <a:p>
              <a:pPr algn="ctr"/>
              <a:r>
                <a:rPr lang="en-US" sz="3000" b="1" dirty="0">
                  <a:solidFill>
                    <a:schemeClr val="bg2"/>
                  </a:solidFill>
                  <a:latin typeface="Tw Cen MT" panose="020B0602020104020603" pitchFamily="34" charset="0"/>
                </a:rPr>
                <a:t>CONCLUSION</a:t>
              </a:r>
              <a:endParaRPr lang="en-IN" sz="3000" b="1" dirty="0">
                <a:solidFill>
                  <a:schemeClr val="bg2"/>
                </a:solidFill>
                <a:latin typeface="Tw Cen MT" panose="020B0602020104020603" pitchFamily="34" charset="0"/>
              </a:endParaRPr>
            </a:p>
          </p:txBody>
        </p:sp>
      </p:grpSp>
      <p:grpSp>
        <p:nvGrpSpPr>
          <p:cNvPr id="35" name="Group 34">
            <a:extLst>
              <a:ext uri="{FF2B5EF4-FFF2-40B4-BE49-F238E27FC236}">
                <a16:creationId xmlns:a16="http://schemas.microsoft.com/office/drawing/2014/main" id="{506C8134-2F9D-A553-BB58-093B27C4AEA7}"/>
              </a:ext>
            </a:extLst>
          </p:cNvPr>
          <p:cNvGrpSpPr/>
          <p:nvPr/>
        </p:nvGrpSpPr>
        <p:grpSpPr>
          <a:xfrm>
            <a:off x="-15340627" y="-2"/>
            <a:ext cx="12299576" cy="6858000"/>
            <a:chOff x="0" y="0"/>
            <a:chExt cx="12192000" cy="6858000"/>
          </a:xfrm>
        </p:grpSpPr>
        <p:sp>
          <p:nvSpPr>
            <p:cNvPr id="36" name="Rectangle 35">
              <a:extLst>
                <a:ext uri="{FF2B5EF4-FFF2-40B4-BE49-F238E27FC236}">
                  <a16:creationId xmlns:a16="http://schemas.microsoft.com/office/drawing/2014/main" id="{EE1916BE-7103-4E27-7534-373598536014}"/>
                </a:ext>
              </a:extLst>
            </p:cNvPr>
            <p:cNvSpPr/>
            <p:nvPr/>
          </p:nvSpPr>
          <p:spPr>
            <a:xfrm>
              <a:off x="0" y="0"/>
              <a:ext cx="12192000" cy="6858000"/>
            </a:xfrm>
            <a:prstGeom prst="rect">
              <a:avLst/>
            </a:prstGeom>
            <a:solidFill>
              <a:schemeClr val="bg2"/>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7" name="Freeform: Shape 36">
              <a:extLst>
                <a:ext uri="{FF2B5EF4-FFF2-40B4-BE49-F238E27FC236}">
                  <a16:creationId xmlns:a16="http://schemas.microsoft.com/office/drawing/2014/main" id="{BB0103DD-689F-2FA8-8EFC-CC051C88D416}"/>
                </a:ext>
              </a:extLst>
            </p:cNvPr>
            <p:cNvSpPr/>
            <p:nvPr/>
          </p:nvSpPr>
          <p:spPr>
            <a:xfrm>
              <a:off x="10750198" y="2245658"/>
              <a:ext cx="1441802" cy="2366684"/>
            </a:xfrm>
            <a:custGeom>
              <a:avLst/>
              <a:gdLst>
                <a:gd name="connsiteX0" fmla="*/ 1196788 w 1246933"/>
                <a:gd name="connsiteY0" fmla="*/ 0 h 2366684"/>
                <a:gd name="connsiteX1" fmla="*/ 1246933 w 1246933"/>
                <a:gd name="connsiteY1" fmla="*/ 2504 h 2366684"/>
                <a:gd name="connsiteX2" fmla="*/ 1246933 w 1246933"/>
                <a:gd name="connsiteY2" fmla="*/ 2364181 h 2366684"/>
                <a:gd name="connsiteX3" fmla="*/ 1196788 w 1246933"/>
                <a:gd name="connsiteY3" fmla="*/ 2366684 h 2366684"/>
                <a:gd name="connsiteX4" fmla="*/ 0 w 1246933"/>
                <a:gd name="connsiteY4" fmla="*/ 1183342 h 2366684"/>
                <a:gd name="connsiteX5" fmla="*/ 1196788 w 1246933"/>
                <a:gd name="connsiteY5" fmla="*/ 0 h 2366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6933" h="2366684">
                  <a:moveTo>
                    <a:pt x="1196788" y="0"/>
                  </a:moveTo>
                  <a:lnTo>
                    <a:pt x="1246933" y="2504"/>
                  </a:lnTo>
                  <a:lnTo>
                    <a:pt x="1246933" y="2364181"/>
                  </a:lnTo>
                  <a:lnTo>
                    <a:pt x="1196788" y="2366684"/>
                  </a:lnTo>
                  <a:cubicBezTo>
                    <a:pt x="535820" y="2366684"/>
                    <a:pt x="0" y="1836884"/>
                    <a:pt x="0" y="1183342"/>
                  </a:cubicBezTo>
                  <a:cubicBezTo>
                    <a:pt x="0" y="529800"/>
                    <a:pt x="535820" y="0"/>
                    <a:pt x="1196788" y="0"/>
                  </a:cubicBezTo>
                  <a:close/>
                </a:path>
              </a:pathLst>
            </a:cu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8" name="TextBox 37">
              <a:extLst>
                <a:ext uri="{FF2B5EF4-FFF2-40B4-BE49-F238E27FC236}">
                  <a16:creationId xmlns:a16="http://schemas.microsoft.com/office/drawing/2014/main" id="{EACBDFB8-BDD4-3FD5-38A5-BC2CA5E6C51A}"/>
                </a:ext>
              </a:extLst>
            </p:cNvPr>
            <p:cNvSpPr txBox="1"/>
            <p:nvPr/>
          </p:nvSpPr>
          <p:spPr>
            <a:xfrm rot="16200000">
              <a:off x="10586881" y="3105834"/>
              <a:ext cx="2563906"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REFRENCES</a:t>
              </a:r>
              <a:endParaRPr lang="en-IN" sz="3600" b="1" dirty="0">
                <a:solidFill>
                  <a:schemeClr val="bg2"/>
                </a:solidFill>
                <a:latin typeface="Tw Cen MT" panose="020B0602020104020603" pitchFamily="34" charset="0"/>
              </a:endParaRPr>
            </a:p>
          </p:txBody>
        </p:sp>
      </p:grpSp>
      <p:sp>
        <p:nvSpPr>
          <p:cNvPr id="3" name="TextBox 2">
            <a:extLst>
              <a:ext uri="{FF2B5EF4-FFF2-40B4-BE49-F238E27FC236}">
                <a16:creationId xmlns:a16="http://schemas.microsoft.com/office/drawing/2014/main" id="{9ECB6999-BA60-9D91-A893-237D1B4E81B7}"/>
              </a:ext>
            </a:extLst>
          </p:cNvPr>
          <p:cNvSpPr txBox="1"/>
          <p:nvPr/>
        </p:nvSpPr>
        <p:spPr>
          <a:xfrm>
            <a:off x="-1617087" y="1306286"/>
            <a:ext cx="9899064" cy="4801314"/>
          </a:xfrm>
          <a:prstGeom prst="rect">
            <a:avLst/>
          </a:prstGeom>
          <a:noFill/>
        </p:spPr>
        <p:txBody>
          <a:bodyPr wrap="square" rtlCol="0">
            <a:spAutoFit/>
          </a:bodyPr>
          <a:lstStyle/>
          <a:p>
            <a:pPr algn="just"/>
            <a:r>
              <a:rPr lang="en-US" sz="1800" dirty="0">
                <a:solidFill>
                  <a:srgbClr val="00B0F0"/>
                </a:solidFill>
                <a:effectLst/>
                <a:latin typeface="Times New Roman" panose="02020603050405020304" pitchFamily="18" charset="0"/>
                <a:ea typeface="Times New Roman" panose="02020603050405020304" pitchFamily="18" charset="0"/>
              </a:rPr>
              <a:t>Radar is a fascinating technology that helps us detect objects and measure distances. With just an Arduino Uno R3, an ultrasonic sensor, and a servo motor, you can create a simple radar system. The ultrasonic sensor sends out sound waves, and when they bounce back from an object, it calculates the distance. The servo motor then rotates the sensor, scanning the area and creating a 360-degree view. By connecting these components and writing some code, you can build your own basic radar system that can find nearby objects and display their positions, opening up exciting possibilities for projects and experiments.</a:t>
            </a:r>
            <a:endParaRPr lang="en-IN" sz="1800" dirty="0">
              <a:solidFill>
                <a:srgbClr val="00B0F0"/>
              </a:solidFill>
              <a:effectLst/>
              <a:latin typeface="Times New Roman" panose="02020603050405020304" pitchFamily="18" charset="0"/>
              <a:ea typeface="Times New Roman" panose="02020603050405020304" pitchFamily="18" charset="0"/>
            </a:endParaRPr>
          </a:p>
          <a:p>
            <a:pPr algn="just"/>
            <a:r>
              <a:rPr lang="en-US" sz="1800" dirty="0">
                <a:solidFill>
                  <a:srgbClr val="00B0F0"/>
                </a:solidFill>
                <a:effectLst/>
                <a:latin typeface="Times New Roman" panose="02020603050405020304" pitchFamily="18" charset="0"/>
                <a:ea typeface="Times New Roman" panose="02020603050405020304" pitchFamily="18" charset="0"/>
              </a:rPr>
              <a:t> </a:t>
            </a:r>
            <a:endParaRPr lang="en-IN" sz="1800" dirty="0">
              <a:solidFill>
                <a:srgbClr val="00B0F0"/>
              </a:solidFill>
              <a:effectLst/>
              <a:latin typeface="Times New Roman" panose="02020603050405020304" pitchFamily="18" charset="0"/>
              <a:ea typeface="Times New Roman" panose="02020603050405020304" pitchFamily="18" charset="0"/>
            </a:endParaRPr>
          </a:p>
          <a:p>
            <a:pPr algn="just"/>
            <a:r>
              <a:rPr lang="en-US" sz="1800" dirty="0">
                <a:solidFill>
                  <a:srgbClr val="00B0F0"/>
                </a:solidFill>
                <a:effectLst/>
                <a:latin typeface="Times New Roman" panose="02020603050405020304" pitchFamily="18" charset="0"/>
                <a:ea typeface="Times New Roman" panose="02020603050405020304" pitchFamily="18" charset="0"/>
              </a:rPr>
              <a:t> </a:t>
            </a:r>
            <a:endParaRPr lang="en-IN" sz="1800" dirty="0">
              <a:solidFill>
                <a:srgbClr val="00B0F0"/>
              </a:solidFill>
              <a:effectLst/>
              <a:latin typeface="Times New Roman" panose="02020603050405020304" pitchFamily="18" charset="0"/>
              <a:ea typeface="Times New Roman" panose="02020603050405020304" pitchFamily="18" charset="0"/>
            </a:endParaRPr>
          </a:p>
          <a:p>
            <a:pPr algn="just"/>
            <a:r>
              <a:rPr lang="en-US" sz="1800" b="1" dirty="0">
                <a:solidFill>
                  <a:srgbClr val="00B0F0"/>
                </a:solidFill>
                <a:effectLst/>
                <a:highlight>
                  <a:srgbClr val="D3D3D3"/>
                </a:highlight>
                <a:latin typeface="Times New Roman" panose="02020603050405020304" pitchFamily="18" charset="0"/>
                <a:ea typeface="Times New Roman" panose="02020603050405020304" pitchFamily="18" charset="0"/>
              </a:rPr>
              <a:t>HARDWARE/SOFTWARE REQUIREMENTS:</a:t>
            </a:r>
            <a:endParaRPr lang="en-IN" sz="1800" dirty="0">
              <a:solidFill>
                <a:srgbClr val="00B0F0"/>
              </a:solidFill>
              <a:effectLst/>
              <a:latin typeface="Times New Roman" panose="02020603050405020304" pitchFamily="18" charset="0"/>
              <a:ea typeface="Times New Roman" panose="02020603050405020304" pitchFamily="18" charset="0"/>
            </a:endParaRPr>
          </a:p>
          <a:p>
            <a:pPr algn="just"/>
            <a:r>
              <a:rPr lang="en-US" sz="1800" dirty="0">
                <a:solidFill>
                  <a:srgbClr val="00B0F0"/>
                </a:solidFill>
                <a:effectLst/>
                <a:highlight>
                  <a:srgbClr val="D3D3D3"/>
                </a:highlight>
                <a:latin typeface="Times New Roman" panose="02020603050405020304" pitchFamily="18" charset="0"/>
                <a:ea typeface="Times New Roman" panose="02020603050405020304" pitchFamily="18" charset="0"/>
              </a:rPr>
              <a:t> </a:t>
            </a:r>
            <a:endParaRPr lang="en-IN" sz="1800" dirty="0">
              <a:solidFill>
                <a:srgbClr val="00B0F0"/>
              </a:solidFill>
              <a:effectLst/>
              <a:latin typeface="Times New Roman" panose="02020603050405020304" pitchFamily="18" charset="0"/>
              <a:ea typeface="Times New Roman" panose="02020603050405020304" pitchFamily="18" charset="0"/>
            </a:endParaRPr>
          </a:p>
          <a:p>
            <a:pPr marL="342900" lvl="0" indent="-342900" algn="just">
              <a:buFont typeface="Arial" panose="020B0604020202020204" pitchFamily="34" charset="0"/>
              <a:buChar char="●"/>
            </a:pPr>
            <a:r>
              <a:rPr lang="en-US" sz="1800" u="none" strike="noStrike" dirty="0">
                <a:solidFill>
                  <a:srgbClr val="00B0F0"/>
                </a:solidFill>
                <a:effectLst/>
                <a:latin typeface="Times New Roman" panose="02020603050405020304" pitchFamily="18" charset="0"/>
                <a:ea typeface="Times New Roman" panose="02020603050405020304" pitchFamily="18" charset="0"/>
              </a:rPr>
              <a:t>Arduino UNO R3</a:t>
            </a:r>
            <a:endParaRPr lang="en-IN" sz="1800" u="none" strike="noStrike" dirty="0">
              <a:solidFill>
                <a:srgbClr val="00B0F0"/>
              </a:solidFill>
              <a:effectLst/>
              <a:latin typeface="Times New Roman" panose="02020603050405020304" pitchFamily="18" charset="0"/>
              <a:ea typeface="Times New Roman" panose="02020603050405020304" pitchFamily="18" charset="0"/>
            </a:endParaRPr>
          </a:p>
          <a:p>
            <a:pPr marL="342900" lvl="0" indent="-342900" algn="just">
              <a:buFont typeface="Arial" panose="020B0604020202020204" pitchFamily="34" charset="0"/>
              <a:buChar char="●"/>
            </a:pPr>
            <a:r>
              <a:rPr lang="en-US" sz="1800" u="none" strike="noStrike" dirty="0">
                <a:solidFill>
                  <a:srgbClr val="00B0F0"/>
                </a:solidFill>
                <a:effectLst/>
                <a:latin typeface="Times New Roman" panose="02020603050405020304" pitchFamily="18" charset="0"/>
                <a:ea typeface="Times New Roman" panose="02020603050405020304" pitchFamily="18" charset="0"/>
              </a:rPr>
              <a:t>PC</a:t>
            </a:r>
            <a:endParaRPr lang="en-IN" sz="1800" u="none" strike="noStrike" dirty="0">
              <a:solidFill>
                <a:srgbClr val="00B0F0"/>
              </a:solidFill>
              <a:effectLst/>
              <a:latin typeface="Times New Roman" panose="02020603050405020304" pitchFamily="18" charset="0"/>
              <a:ea typeface="Times New Roman" panose="02020603050405020304" pitchFamily="18" charset="0"/>
            </a:endParaRPr>
          </a:p>
          <a:p>
            <a:pPr marL="342900" lvl="0" indent="-342900" algn="just">
              <a:buFont typeface="Arial" panose="020B0604020202020204" pitchFamily="34" charset="0"/>
              <a:buChar char="●"/>
            </a:pPr>
            <a:r>
              <a:rPr lang="en-US" sz="1800" u="none" strike="noStrike" dirty="0">
                <a:solidFill>
                  <a:srgbClr val="00B0F0"/>
                </a:solidFill>
                <a:effectLst/>
                <a:latin typeface="Times New Roman" panose="02020603050405020304" pitchFamily="18" charset="0"/>
                <a:ea typeface="Times New Roman" panose="02020603050405020304" pitchFamily="18" charset="0"/>
              </a:rPr>
              <a:t>Bread Board</a:t>
            </a:r>
            <a:endParaRPr lang="en-IN" sz="1800" u="none" strike="noStrike" dirty="0">
              <a:solidFill>
                <a:srgbClr val="00B0F0"/>
              </a:solidFill>
              <a:effectLst/>
              <a:latin typeface="Times New Roman" panose="02020603050405020304" pitchFamily="18" charset="0"/>
              <a:ea typeface="Times New Roman" panose="02020603050405020304" pitchFamily="18" charset="0"/>
            </a:endParaRPr>
          </a:p>
          <a:p>
            <a:pPr marL="342900" lvl="0" indent="-342900" algn="just">
              <a:buFont typeface="Arial" panose="020B0604020202020204" pitchFamily="34" charset="0"/>
              <a:buChar char="●"/>
            </a:pPr>
            <a:r>
              <a:rPr lang="en-US" sz="1800" u="none" strike="noStrike" dirty="0">
                <a:solidFill>
                  <a:srgbClr val="00B0F0"/>
                </a:solidFill>
                <a:effectLst/>
                <a:latin typeface="Times New Roman" panose="02020603050405020304" pitchFamily="18" charset="0"/>
                <a:ea typeface="Times New Roman" panose="02020603050405020304" pitchFamily="18" charset="0"/>
              </a:rPr>
              <a:t>Ultrasonic Sensor</a:t>
            </a:r>
            <a:endParaRPr lang="en-IN" sz="1800" u="none" strike="noStrike" dirty="0">
              <a:solidFill>
                <a:srgbClr val="00B0F0"/>
              </a:solidFill>
              <a:effectLst/>
              <a:latin typeface="Times New Roman" panose="02020603050405020304" pitchFamily="18" charset="0"/>
              <a:ea typeface="Times New Roman" panose="02020603050405020304" pitchFamily="18" charset="0"/>
            </a:endParaRPr>
          </a:p>
          <a:p>
            <a:pPr marL="342900" lvl="0" indent="-342900" algn="just">
              <a:buFont typeface="Arial" panose="020B0604020202020204" pitchFamily="34" charset="0"/>
              <a:buChar char="●"/>
            </a:pPr>
            <a:r>
              <a:rPr lang="en-US" sz="1800" u="none" strike="noStrike" dirty="0">
                <a:solidFill>
                  <a:srgbClr val="00B0F0"/>
                </a:solidFill>
                <a:effectLst/>
                <a:latin typeface="Times New Roman" panose="02020603050405020304" pitchFamily="18" charset="0"/>
                <a:ea typeface="Times New Roman" panose="02020603050405020304" pitchFamily="18" charset="0"/>
              </a:rPr>
              <a:t>Servo</a:t>
            </a:r>
            <a:endParaRPr lang="en-IN" sz="1800" u="none" strike="noStrike" dirty="0">
              <a:solidFill>
                <a:srgbClr val="00B0F0"/>
              </a:solidFill>
              <a:effectLst/>
              <a:latin typeface="Times New Roman" panose="02020603050405020304" pitchFamily="18" charset="0"/>
              <a:ea typeface="Times New Roman" panose="02020603050405020304" pitchFamily="18" charset="0"/>
            </a:endParaRPr>
          </a:p>
          <a:p>
            <a:pPr marL="342900" lvl="0" indent="-342900" algn="just">
              <a:buFont typeface="Arial" panose="020B0604020202020204" pitchFamily="34" charset="0"/>
              <a:buChar char="●"/>
            </a:pPr>
            <a:r>
              <a:rPr lang="en-US" sz="1800" u="none" strike="noStrike" dirty="0">
                <a:solidFill>
                  <a:srgbClr val="00B0F0"/>
                </a:solidFill>
                <a:effectLst/>
                <a:latin typeface="Times New Roman" panose="02020603050405020304" pitchFamily="18" charset="0"/>
                <a:ea typeface="Times New Roman" panose="02020603050405020304" pitchFamily="18" charset="0"/>
              </a:rPr>
              <a:t>Jumper Wires</a:t>
            </a:r>
            <a:endParaRPr lang="en-IN" sz="1800" u="none" strike="noStrike" dirty="0">
              <a:solidFill>
                <a:srgbClr val="00B0F0"/>
              </a:solidFill>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695543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06C8134-2F9D-A553-BB58-093B27C4AEA7}"/>
              </a:ext>
            </a:extLst>
          </p:cNvPr>
          <p:cNvGrpSpPr/>
          <p:nvPr/>
        </p:nvGrpSpPr>
        <p:grpSpPr>
          <a:xfrm>
            <a:off x="-53788" y="0"/>
            <a:ext cx="12299576" cy="6858000"/>
            <a:chOff x="0" y="0"/>
            <a:chExt cx="12192000" cy="6858000"/>
          </a:xfrm>
        </p:grpSpPr>
        <p:sp>
          <p:nvSpPr>
            <p:cNvPr id="2" name="Rectangle 1">
              <a:extLst>
                <a:ext uri="{FF2B5EF4-FFF2-40B4-BE49-F238E27FC236}">
                  <a16:creationId xmlns:a16="http://schemas.microsoft.com/office/drawing/2014/main" id="{EE1916BE-7103-4E27-7534-373598536014}"/>
                </a:ext>
              </a:extLst>
            </p:cNvPr>
            <p:cNvSpPr/>
            <p:nvPr/>
          </p:nvSpPr>
          <p:spPr>
            <a:xfrm>
              <a:off x="0" y="0"/>
              <a:ext cx="12192000" cy="6858000"/>
            </a:xfrm>
            <a:prstGeom prst="rect">
              <a:avLst/>
            </a:prstGeom>
            <a:solidFill>
              <a:schemeClr val="bg2"/>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Freeform: Shape 7">
              <a:extLst>
                <a:ext uri="{FF2B5EF4-FFF2-40B4-BE49-F238E27FC236}">
                  <a16:creationId xmlns:a16="http://schemas.microsoft.com/office/drawing/2014/main" id="{BB0103DD-689F-2FA8-8EFC-CC051C88D416}"/>
                </a:ext>
              </a:extLst>
            </p:cNvPr>
            <p:cNvSpPr/>
            <p:nvPr/>
          </p:nvSpPr>
          <p:spPr>
            <a:xfrm>
              <a:off x="10750198" y="2245658"/>
              <a:ext cx="1441802" cy="2366684"/>
            </a:xfrm>
            <a:custGeom>
              <a:avLst/>
              <a:gdLst>
                <a:gd name="connsiteX0" fmla="*/ 1196788 w 1246933"/>
                <a:gd name="connsiteY0" fmla="*/ 0 h 2366684"/>
                <a:gd name="connsiteX1" fmla="*/ 1246933 w 1246933"/>
                <a:gd name="connsiteY1" fmla="*/ 2504 h 2366684"/>
                <a:gd name="connsiteX2" fmla="*/ 1246933 w 1246933"/>
                <a:gd name="connsiteY2" fmla="*/ 2364181 h 2366684"/>
                <a:gd name="connsiteX3" fmla="*/ 1196788 w 1246933"/>
                <a:gd name="connsiteY3" fmla="*/ 2366684 h 2366684"/>
                <a:gd name="connsiteX4" fmla="*/ 0 w 1246933"/>
                <a:gd name="connsiteY4" fmla="*/ 1183342 h 2366684"/>
                <a:gd name="connsiteX5" fmla="*/ 1196788 w 1246933"/>
                <a:gd name="connsiteY5" fmla="*/ 0 h 2366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6933" h="2366684">
                  <a:moveTo>
                    <a:pt x="1196788" y="0"/>
                  </a:moveTo>
                  <a:lnTo>
                    <a:pt x="1246933" y="2504"/>
                  </a:lnTo>
                  <a:lnTo>
                    <a:pt x="1246933" y="2364181"/>
                  </a:lnTo>
                  <a:lnTo>
                    <a:pt x="1196788" y="2366684"/>
                  </a:lnTo>
                  <a:cubicBezTo>
                    <a:pt x="535820" y="2366684"/>
                    <a:pt x="0" y="1836884"/>
                    <a:pt x="0" y="1183342"/>
                  </a:cubicBezTo>
                  <a:cubicBezTo>
                    <a:pt x="0" y="529800"/>
                    <a:pt x="535820" y="0"/>
                    <a:pt x="1196788" y="0"/>
                  </a:cubicBezTo>
                  <a:close/>
                </a:path>
              </a:pathLst>
            </a:cu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9" name="TextBox 8">
              <a:extLst>
                <a:ext uri="{FF2B5EF4-FFF2-40B4-BE49-F238E27FC236}">
                  <a16:creationId xmlns:a16="http://schemas.microsoft.com/office/drawing/2014/main" id="{EACBDFB8-BDD4-3FD5-38A5-BC2CA5E6C51A}"/>
                </a:ext>
              </a:extLst>
            </p:cNvPr>
            <p:cNvSpPr txBox="1"/>
            <p:nvPr/>
          </p:nvSpPr>
          <p:spPr>
            <a:xfrm rot="16200000">
              <a:off x="10586881" y="3105834"/>
              <a:ext cx="2563906"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TITLE</a:t>
              </a:r>
              <a:endParaRPr lang="en-IN" sz="3600" b="1" dirty="0">
                <a:solidFill>
                  <a:schemeClr val="bg2"/>
                </a:solidFill>
                <a:latin typeface="Tw Cen MT" panose="020B0602020104020603" pitchFamily="34" charset="0"/>
              </a:endParaRPr>
            </a:p>
          </p:txBody>
        </p:sp>
      </p:grpSp>
      <p:grpSp>
        <p:nvGrpSpPr>
          <p:cNvPr id="11" name="Group 10">
            <a:extLst>
              <a:ext uri="{FF2B5EF4-FFF2-40B4-BE49-F238E27FC236}">
                <a16:creationId xmlns:a16="http://schemas.microsoft.com/office/drawing/2014/main" id="{506C8134-2F9D-A553-BB58-093B27C4AEA7}"/>
              </a:ext>
            </a:extLst>
          </p:cNvPr>
          <p:cNvGrpSpPr/>
          <p:nvPr/>
        </p:nvGrpSpPr>
        <p:grpSpPr>
          <a:xfrm>
            <a:off x="-638887" y="0"/>
            <a:ext cx="12299576" cy="6858000"/>
            <a:chOff x="0" y="0"/>
            <a:chExt cx="12192000" cy="6858000"/>
          </a:xfrm>
        </p:grpSpPr>
        <p:sp>
          <p:nvSpPr>
            <p:cNvPr id="12" name="Rectangle 11">
              <a:extLst>
                <a:ext uri="{FF2B5EF4-FFF2-40B4-BE49-F238E27FC236}">
                  <a16:creationId xmlns:a16="http://schemas.microsoft.com/office/drawing/2014/main" id="{EE1916BE-7103-4E27-7534-373598536014}"/>
                </a:ext>
              </a:extLst>
            </p:cNvPr>
            <p:cNvSpPr/>
            <p:nvPr/>
          </p:nvSpPr>
          <p:spPr>
            <a:xfrm>
              <a:off x="0" y="0"/>
              <a:ext cx="12192000" cy="6858000"/>
            </a:xfrm>
            <a:prstGeom prst="rect">
              <a:avLst/>
            </a:prstGeom>
            <a:solidFill>
              <a:schemeClr val="bg2"/>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Freeform: Shape 12">
              <a:extLst>
                <a:ext uri="{FF2B5EF4-FFF2-40B4-BE49-F238E27FC236}">
                  <a16:creationId xmlns:a16="http://schemas.microsoft.com/office/drawing/2014/main" id="{BB0103DD-689F-2FA8-8EFC-CC051C88D416}"/>
                </a:ext>
              </a:extLst>
            </p:cNvPr>
            <p:cNvSpPr/>
            <p:nvPr/>
          </p:nvSpPr>
          <p:spPr>
            <a:xfrm>
              <a:off x="10750198" y="2245658"/>
              <a:ext cx="1441802" cy="2366684"/>
            </a:xfrm>
            <a:custGeom>
              <a:avLst/>
              <a:gdLst>
                <a:gd name="connsiteX0" fmla="*/ 1196788 w 1246933"/>
                <a:gd name="connsiteY0" fmla="*/ 0 h 2366684"/>
                <a:gd name="connsiteX1" fmla="*/ 1246933 w 1246933"/>
                <a:gd name="connsiteY1" fmla="*/ 2504 h 2366684"/>
                <a:gd name="connsiteX2" fmla="*/ 1246933 w 1246933"/>
                <a:gd name="connsiteY2" fmla="*/ 2364181 h 2366684"/>
                <a:gd name="connsiteX3" fmla="*/ 1196788 w 1246933"/>
                <a:gd name="connsiteY3" fmla="*/ 2366684 h 2366684"/>
                <a:gd name="connsiteX4" fmla="*/ 0 w 1246933"/>
                <a:gd name="connsiteY4" fmla="*/ 1183342 h 2366684"/>
                <a:gd name="connsiteX5" fmla="*/ 1196788 w 1246933"/>
                <a:gd name="connsiteY5" fmla="*/ 0 h 2366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6933" h="2366684">
                  <a:moveTo>
                    <a:pt x="1196788" y="0"/>
                  </a:moveTo>
                  <a:lnTo>
                    <a:pt x="1246933" y="2504"/>
                  </a:lnTo>
                  <a:lnTo>
                    <a:pt x="1246933" y="2364181"/>
                  </a:lnTo>
                  <a:lnTo>
                    <a:pt x="1196788" y="2366684"/>
                  </a:lnTo>
                  <a:cubicBezTo>
                    <a:pt x="535820" y="2366684"/>
                    <a:pt x="0" y="1836884"/>
                    <a:pt x="0" y="1183342"/>
                  </a:cubicBezTo>
                  <a:cubicBezTo>
                    <a:pt x="0" y="529800"/>
                    <a:pt x="535820" y="0"/>
                    <a:pt x="1196788" y="0"/>
                  </a:cubicBezTo>
                  <a:close/>
                </a:path>
              </a:pathLst>
            </a:cu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4" name="TextBox 13">
              <a:extLst>
                <a:ext uri="{FF2B5EF4-FFF2-40B4-BE49-F238E27FC236}">
                  <a16:creationId xmlns:a16="http://schemas.microsoft.com/office/drawing/2014/main" id="{EACBDFB8-BDD4-3FD5-38A5-BC2CA5E6C51A}"/>
                </a:ext>
              </a:extLst>
            </p:cNvPr>
            <p:cNvSpPr txBox="1"/>
            <p:nvPr/>
          </p:nvSpPr>
          <p:spPr>
            <a:xfrm rot="16200000">
              <a:off x="10586881" y="3105834"/>
              <a:ext cx="2563906"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TEAM</a:t>
              </a:r>
              <a:endParaRPr lang="en-IN" sz="3600" b="1" dirty="0">
                <a:solidFill>
                  <a:schemeClr val="bg2"/>
                </a:solidFill>
                <a:latin typeface="Tw Cen MT" panose="020B0602020104020603" pitchFamily="34" charset="0"/>
              </a:endParaRPr>
            </a:p>
          </p:txBody>
        </p:sp>
      </p:grpSp>
      <p:grpSp>
        <p:nvGrpSpPr>
          <p:cNvPr id="15" name="Group 14">
            <a:extLst>
              <a:ext uri="{FF2B5EF4-FFF2-40B4-BE49-F238E27FC236}">
                <a16:creationId xmlns:a16="http://schemas.microsoft.com/office/drawing/2014/main" id="{506C8134-2F9D-A553-BB58-093B27C4AEA7}"/>
              </a:ext>
            </a:extLst>
          </p:cNvPr>
          <p:cNvGrpSpPr/>
          <p:nvPr/>
        </p:nvGrpSpPr>
        <p:grpSpPr>
          <a:xfrm>
            <a:off x="-1290921" y="0"/>
            <a:ext cx="12299576" cy="6858000"/>
            <a:chOff x="0" y="0"/>
            <a:chExt cx="12192000" cy="6858000"/>
          </a:xfrm>
        </p:grpSpPr>
        <p:sp>
          <p:nvSpPr>
            <p:cNvPr id="16" name="Rectangle 15">
              <a:extLst>
                <a:ext uri="{FF2B5EF4-FFF2-40B4-BE49-F238E27FC236}">
                  <a16:creationId xmlns:a16="http://schemas.microsoft.com/office/drawing/2014/main" id="{EE1916BE-7103-4E27-7534-373598536014}"/>
                </a:ext>
              </a:extLst>
            </p:cNvPr>
            <p:cNvSpPr/>
            <p:nvPr/>
          </p:nvSpPr>
          <p:spPr>
            <a:xfrm>
              <a:off x="0" y="0"/>
              <a:ext cx="12192000" cy="6858000"/>
            </a:xfrm>
            <a:prstGeom prst="rect">
              <a:avLst/>
            </a:prstGeom>
            <a:solidFill>
              <a:schemeClr val="bg2"/>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Freeform: Shape 16">
              <a:extLst>
                <a:ext uri="{FF2B5EF4-FFF2-40B4-BE49-F238E27FC236}">
                  <a16:creationId xmlns:a16="http://schemas.microsoft.com/office/drawing/2014/main" id="{BB0103DD-689F-2FA8-8EFC-CC051C88D416}"/>
                </a:ext>
              </a:extLst>
            </p:cNvPr>
            <p:cNvSpPr/>
            <p:nvPr/>
          </p:nvSpPr>
          <p:spPr>
            <a:xfrm>
              <a:off x="10750198" y="2245658"/>
              <a:ext cx="1441802" cy="2366684"/>
            </a:xfrm>
            <a:custGeom>
              <a:avLst/>
              <a:gdLst>
                <a:gd name="connsiteX0" fmla="*/ 1196788 w 1246933"/>
                <a:gd name="connsiteY0" fmla="*/ 0 h 2366684"/>
                <a:gd name="connsiteX1" fmla="*/ 1246933 w 1246933"/>
                <a:gd name="connsiteY1" fmla="*/ 2504 h 2366684"/>
                <a:gd name="connsiteX2" fmla="*/ 1246933 w 1246933"/>
                <a:gd name="connsiteY2" fmla="*/ 2364181 h 2366684"/>
                <a:gd name="connsiteX3" fmla="*/ 1196788 w 1246933"/>
                <a:gd name="connsiteY3" fmla="*/ 2366684 h 2366684"/>
                <a:gd name="connsiteX4" fmla="*/ 0 w 1246933"/>
                <a:gd name="connsiteY4" fmla="*/ 1183342 h 2366684"/>
                <a:gd name="connsiteX5" fmla="*/ 1196788 w 1246933"/>
                <a:gd name="connsiteY5" fmla="*/ 0 h 2366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6933" h="2366684">
                  <a:moveTo>
                    <a:pt x="1196788" y="0"/>
                  </a:moveTo>
                  <a:lnTo>
                    <a:pt x="1246933" y="2504"/>
                  </a:lnTo>
                  <a:lnTo>
                    <a:pt x="1246933" y="2364181"/>
                  </a:lnTo>
                  <a:lnTo>
                    <a:pt x="1196788" y="2366684"/>
                  </a:lnTo>
                  <a:cubicBezTo>
                    <a:pt x="535820" y="2366684"/>
                    <a:pt x="0" y="1836884"/>
                    <a:pt x="0" y="1183342"/>
                  </a:cubicBezTo>
                  <a:cubicBezTo>
                    <a:pt x="0" y="529800"/>
                    <a:pt x="535820" y="0"/>
                    <a:pt x="1196788" y="0"/>
                  </a:cubicBezTo>
                  <a:close/>
                </a:path>
              </a:pathLst>
            </a:cu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8" name="TextBox 17">
              <a:extLst>
                <a:ext uri="{FF2B5EF4-FFF2-40B4-BE49-F238E27FC236}">
                  <a16:creationId xmlns:a16="http://schemas.microsoft.com/office/drawing/2014/main" id="{EACBDFB8-BDD4-3FD5-38A5-BC2CA5E6C51A}"/>
                </a:ext>
              </a:extLst>
            </p:cNvPr>
            <p:cNvSpPr txBox="1"/>
            <p:nvPr/>
          </p:nvSpPr>
          <p:spPr>
            <a:xfrm rot="16200000">
              <a:off x="10586881" y="3105834"/>
              <a:ext cx="2563906"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OBJECTIVE</a:t>
              </a:r>
              <a:endParaRPr lang="en-IN" sz="3600" b="1" dirty="0">
                <a:solidFill>
                  <a:schemeClr val="bg2"/>
                </a:solidFill>
                <a:latin typeface="Tw Cen MT" panose="020B0602020104020603" pitchFamily="34" charset="0"/>
              </a:endParaRPr>
            </a:p>
          </p:txBody>
        </p:sp>
      </p:grpSp>
      <p:grpSp>
        <p:nvGrpSpPr>
          <p:cNvPr id="19" name="Group 18">
            <a:extLst>
              <a:ext uri="{FF2B5EF4-FFF2-40B4-BE49-F238E27FC236}">
                <a16:creationId xmlns:a16="http://schemas.microsoft.com/office/drawing/2014/main" id="{506C8134-2F9D-A553-BB58-093B27C4AEA7}"/>
              </a:ext>
            </a:extLst>
          </p:cNvPr>
          <p:cNvGrpSpPr/>
          <p:nvPr/>
        </p:nvGrpSpPr>
        <p:grpSpPr>
          <a:xfrm>
            <a:off x="-1834329" y="0"/>
            <a:ext cx="12299576" cy="6858000"/>
            <a:chOff x="0" y="0"/>
            <a:chExt cx="12192000" cy="6858000"/>
          </a:xfrm>
        </p:grpSpPr>
        <p:sp>
          <p:nvSpPr>
            <p:cNvPr id="20" name="Rectangle 19">
              <a:extLst>
                <a:ext uri="{FF2B5EF4-FFF2-40B4-BE49-F238E27FC236}">
                  <a16:creationId xmlns:a16="http://schemas.microsoft.com/office/drawing/2014/main" id="{EE1916BE-7103-4E27-7534-373598536014}"/>
                </a:ext>
              </a:extLst>
            </p:cNvPr>
            <p:cNvSpPr/>
            <p:nvPr/>
          </p:nvSpPr>
          <p:spPr>
            <a:xfrm>
              <a:off x="0" y="0"/>
              <a:ext cx="12192000" cy="6858000"/>
            </a:xfrm>
            <a:prstGeom prst="rect">
              <a:avLst/>
            </a:prstGeom>
            <a:solidFill>
              <a:schemeClr val="bg2"/>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Freeform: Shape 20">
              <a:extLst>
                <a:ext uri="{FF2B5EF4-FFF2-40B4-BE49-F238E27FC236}">
                  <a16:creationId xmlns:a16="http://schemas.microsoft.com/office/drawing/2014/main" id="{BB0103DD-689F-2FA8-8EFC-CC051C88D416}"/>
                </a:ext>
              </a:extLst>
            </p:cNvPr>
            <p:cNvSpPr/>
            <p:nvPr/>
          </p:nvSpPr>
          <p:spPr>
            <a:xfrm>
              <a:off x="10750198" y="2245658"/>
              <a:ext cx="1441802" cy="2366684"/>
            </a:xfrm>
            <a:custGeom>
              <a:avLst/>
              <a:gdLst>
                <a:gd name="connsiteX0" fmla="*/ 1196788 w 1246933"/>
                <a:gd name="connsiteY0" fmla="*/ 0 h 2366684"/>
                <a:gd name="connsiteX1" fmla="*/ 1246933 w 1246933"/>
                <a:gd name="connsiteY1" fmla="*/ 2504 h 2366684"/>
                <a:gd name="connsiteX2" fmla="*/ 1246933 w 1246933"/>
                <a:gd name="connsiteY2" fmla="*/ 2364181 h 2366684"/>
                <a:gd name="connsiteX3" fmla="*/ 1196788 w 1246933"/>
                <a:gd name="connsiteY3" fmla="*/ 2366684 h 2366684"/>
                <a:gd name="connsiteX4" fmla="*/ 0 w 1246933"/>
                <a:gd name="connsiteY4" fmla="*/ 1183342 h 2366684"/>
                <a:gd name="connsiteX5" fmla="*/ 1196788 w 1246933"/>
                <a:gd name="connsiteY5" fmla="*/ 0 h 2366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6933" h="2366684">
                  <a:moveTo>
                    <a:pt x="1196788" y="0"/>
                  </a:moveTo>
                  <a:lnTo>
                    <a:pt x="1246933" y="2504"/>
                  </a:lnTo>
                  <a:lnTo>
                    <a:pt x="1246933" y="2364181"/>
                  </a:lnTo>
                  <a:lnTo>
                    <a:pt x="1196788" y="2366684"/>
                  </a:lnTo>
                  <a:cubicBezTo>
                    <a:pt x="535820" y="2366684"/>
                    <a:pt x="0" y="1836884"/>
                    <a:pt x="0" y="1183342"/>
                  </a:cubicBezTo>
                  <a:cubicBezTo>
                    <a:pt x="0" y="529800"/>
                    <a:pt x="535820" y="0"/>
                    <a:pt x="1196788" y="0"/>
                  </a:cubicBezTo>
                  <a:close/>
                </a:path>
              </a:pathLst>
            </a:cu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2" name="TextBox 21">
              <a:extLst>
                <a:ext uri="{FF2B5EF4-FFF2-40B4-BE49-F238E27FC236}">
                  <a16:creationId xmlns:a16="http://schemas.microsoft.com/office/drawing/2014/main" id="{EACBDFB8-BDD4-3FD5-38A5-BC2CA5E6C51A}"/>
                </a:ext>
              </a:extLst>
            </p:cNvPr>
            <p:cNvSpPr txBox="1"/>
            <p:nvPr/>
          </p:nvSpPr>
          <p:spPr>
            <a:xfrm rot="16200000">
              <a:off x="10586881" y="3105834"/>
              <a:ext cx="2563906"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ABSTRACT</a:t>
              </a:r>
              <a:endParaRPr lang="en-IN" sz="3600" b="1" dirty="0">
                <a:solidFill>
                  <a:schemeClr val="bg2"/>
                </a:solidFill>
                <a:latin typeface="Tw Cen MT" panose="020B0602020104020603" pitchFamily="34" charset="0"/>
              </a:endParaRPr>
            </a:p>
          </p:txBody>
        </p:sp>
      </p:grpSp>
      <p:grpSp>
        <p:nvGrpSpPr>
          <p:cNvPr id="23" name="Group 22">
            <a:extLst>
              <a:ext uri="{FF2B5EF4-FFF2-40B4-BE49-F238E27FC236}">
                <a16:creationId xmlns:a16="http://schemas.microsoft.com/office/drawing/2014/main" id="{506C8134-2F9D-A553-BB58-093B27C4AEA7}"/>
              </a:ext>
            </a:extLst>
          </p:cNvPr>
          <p:cNvGrpSpPr/>
          <p:nvPr/>
        </p:nvGrpSpPr>
        <p:grpSpPr>
          <a:xfrm>
            <a:off x="-2483661" y="-1"/>
            <a:ext cx="12299576" cy="6858000"/>
            <a:chOff x="0" y="0"/>
            <a:chExt cx="12192000" cy="6858000"/>
          </a:xfrm>
        </p:grpSpPr>
        <p:sp>
          <p:nvSpPr>
            <p:cNvPr id="24" name="Rectangle 23">
              <a:extLst>
                <a:ext uri="{FF2B5EF4-FFF2-40B4-BE49-F238E27FC236}">
                  <a16:creationId xmlns:a16="http://schemas.microsoft.com/office/drawing/2014/main" id="{EE1916BE-7103-4E27-7534-373598536014}"/>
                </a:ext>
              </a:extLst>
            </p:cNvPr>
            <p:cNvSpPr/>
            <p:nvPr/>
          </p:nvSpPr>
          <p:spPr>
            <a:xfrm>
              <a:off x="0" y="0"/>
              <a:ext cx="12192000" cy="6858000"/>
            </a:xfrm>
            <a:prstGeom prst="rect">
              <a:avLst/>
            </a:prstGeom>
            <a:solidFill>
              <a:schemeClr val="bg2"/>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Freeform: Shape 24">
              <a:extLst>
                <a:ext uri="{FF2B5EF4-FFF2-40B4-BE49-F238E27FC236}">
                  <a16:creationId xmlns:a16="http://schemas.microsoft.com/office/drawing/2014/main" id="{BB0103DD-689F-2FA8-8EFC-CC051C88D416}"/>
                </a:ext>
              </a:extLst>
            </p:cNvPr>
            <p:cNvSpPr/>
            <p:nvPr/>
          </p:nvSpPr>
          <p:spPr>
            <a:xfrm>
              <a:off x="10750198" y="2245658"/>
              <a:ext cx="1441802" cy="2366684"/>
            </a:xfrm>
            <a:custGeom>
              <a:avLst/>
              <a:gdLst>
                <a:gd name="connsiteX0" fmla="*/ 1196788 w 1246933"/>
                <a:gd name="connsiteY0" fmla="*/ 0 h 2366684"/>
                <a:gd name="connsiteX1" fmla="*/ 1246933 w 1246933"/>
                <a:gd name="connsiteY1" fmla="*/ 2504 h 2366684"/>
                <a:gd name="connsiteX2" fmla="*/ 1246933 w 1246933"/>
                <a:gd name="connsiteY2" fmla="*/ 2364181 h 2366684"/>
                <a:gd name="connsiteX3" fmla="*/ 1196788 w 1246933"/>
                <a:gd name="connsiteY3" fmla="*/ 2366684 h 2366684"/>
                <a:gd name="connsiteX4" fmla="*/ 0 w 1246933"/>
                <a:gd name="connsiteY4" fmla="*/ 1183342 h 2366684"/>
                <a:gd name="connsiteX5" fmla="*/ 1196788 w 1246933"/>
                <a:gd name="connsiteY5" fmla="*/ 0 h 2366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6933" h="2366684">
                  <a:moveTo>
                    <a:pt x="1196788" y="0"/>
                  </a:moveTo>
                  <a:lnTo>
                    <a:pt x="1246933" y="2504"/>
                  </a:lnTo>
                  <a:lnTo>
                    <a:pt x="1246933" y="2364181"/>
                  </a:lnTo>
                  <a:lnTo>
                    <a:pt x="1196788" y="2366684"/>
                  </a:lnTo>
                  <a:cubicBezTo>
                    <a:pt x="535820" y="2366684"/>
                    <a:pt x="0" y="1836884"/>
                    <a:pt x="0" y="1183342"/>
                  </a:cubicBezTo>
                  <a:cubicBezTo>
                    <a:pt x="0" y="529800"/>
                    <a:pt x="535820" y="0"/>
                    <a:pt x="1196788" y="0"/>
                  </a:cubicBezTo>
                  <a:close/>
                </a:path>
              </a:pathLst>
            </a:cu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26" name="TextBox 25">
              <a:extLst>
                <a:ext uri="{FF2B5EF4-FFF2-40B4-BE49-F238E27FC236}">
                  <a16:creationId xmlns:a16="http://schemas.microsoft.com/office/drawing/2014/main" id="{EACBDFB8-BDD4-3FD5-38A5-BC2CA5E6C51A}"/>
                </a:ext>
              </a:extLst>
            </p:cNvPr>
            <p:cNvSpPr txBox="1"/>
            <p:nvPr/>
          </p:nvSpPr>
          <p:spPr>
            <a:xfrm rot="16200000">
              <a:off x="10586881" y="3200187"/>
              <a:ext cx="2563906" cy="457627"/>
            </a:xfrm>
            <a:prstGeom prst="rect">
              <a:avLst/>
            </a:prstGeom>
            <a:noFill/>
          </p:spPr>
          <p:txBody>
            <a:bodyPr wrap="square" rtlCol="0">
              <a:spAutoFit/>
            </a:bodyPr>
            <a:lstStyle/>
            <a:p>
              <a:pPr algn="ctr"/>
              <a:r>
                <a:rPr lang="en-US" sz="2400" b="1" dirty="0">
                  <a:solidFill>
                    <a:schemeClr val="bg2"/>
                  </a:solidFill>
                  <a:latin typeface="Tw Cen MT" panose="020B0602020104020603" pitchFamily="34" charset="0"/>
                </a:rPr>
                <a:t>INTRODUCTION</a:t>
              </a:r>
              <a:endParaRPr lang="en-IN" sz="2400" b="1" dirty="0">
                <a:solidFill>
                  <a:schemeClr val="bg2"/>
                </a:solidFill>
                <a:latin typeface="Tw Cen MT" panose="020B0602020104020603" pitchFamily="34" charset="0"/>
              </a:endParaRPr>
            </a:p>
          </p:txBody>
        </p:sp>
      </p:grpSp>
      <p:grpSp>
        <p:nvGrpSpPr>
          <p:cNvPr id="27" name="Group 26">
            <a:extLst>
              <a:ext uri="{FF2B5EF4-FFF2-40B4-BE49-F238E27FC236}">
                <a16:creationId xmlns:a16="http://schemas.microsoft.com/office/drawing/2014/main" id="{506C8134-2F9D-A553-BB58-093B27C4AEA7}"/>
              </a:ext>
            </a:extLst>
          </p:cNvPr>
          <p:cNvGrpSpPr/>
          <p:nvPr/>
        </p:nvGrpSpPr>
        <p:grpSpPr>
          <a:xfrm>
            <a:off x="-3086752" y="-2"/>
            <a:ext cx="12299576" cy="6858000"/>
            <a:chOff x="0" y="0"/>
            <a:chExt cx="12192000" cy="6858000"/>
          </a:xfrm>
        </p:grpSpPr>
        <p:sp>
          <p:nvSpPr>
            <p:cNvPr id="28" name="Rectangle 27">
              <a:extLst>
                <a:ext uri="{FF2B5EF4-FFF2-40B4-BE49-F238E27FC236}">
                  <a16:creationId xmlns:a16="http://schemas.microsoft.com/office/drawing/2014/main" id="{EE1916BE-7103-4E27-7534-373598536014}"/>
                </a:ext>
              </a:extLst>
            </p:cNvPr>
            <p:cNvSpPr/>
            <p:nvPr/>
          </p:nvSpPr>
          <p:spPr>
            <a:xfrm>
              <a:off x="0" y="0"/>
              <a:ext cx="12192000" cy="6858000"/>
            </a:xfrm>
            <a:prstGeom prst="rect">
              <a:avLst/>
            </a:prstGeom>
            <a:solidFill>
              <a:schemeClr val="bg2"/>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9" name="Freeform: Shape 28">
              <a:extLst>
                <a:ext uri="{FF2B5EF4-FFF2-40B4-BE49-F238E27FC236}">
                  <a16:creationId xmlns:a16="http://schemas.microsoft.com/office/drawing/2014/main" id="{BB0103DD-689F-2FA8-8EFC-CC051C88D416}"/>
                </a:ext>
              </a:extLst>
            </p:cNvPr>
            <p:cNvSpPr/>
            <p:nvPr/>
          </p:nvSpPr>
          <p:spPr>
            <a:xfrm>
              <a:off x="10750198" y="2245658"/>
              <a:ext cx="1441802" cy="2366684"/>
            </a:xfrm>
            <a:custGeom>
              <a:avLst/>
              <a:gdLst>
                <a:gd name="connsiteX0" fmla="*/ 1196788 w 1246933"/>
                <a:gd name="connsiteY0" fmla="*/ 0 h 2366684"/>
                <a:gd name="connsiteX1" fmla="*/ 1246933 w 1246933"/>
                <a:gd name="connsiteY1" fmla="*/ 2504 h 2366684"/>
                <a:gd name="connsiteX2" fmla="*/ 1246933 w 1246933"/>
                <a:gd name="connsiteY2" fmla="*/ 2364181 h 2366684"/>
                <a:gd name="connsiteX3" fmla="*/ 1196788 w 1246933"/>
                <a:gd name="connsiteY3" fmla="*/ 2366684 h 2366684"/>
                <a:gd name="connsiteX4" fmla="*/ 0 w 1246933"/>
                <a:gd name="connsiteY4" fmla="*/ 1183342 h 2366684"/>
                <a:gd name="connsiteX5" fmla="*/ 1196788 w 1246933"/>
                <a:gd name="connsiteY5" fmla="*/ 0 h 2366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6933" h="2366684">
                  <a:moveTo>
                    <a:pt x="1196788" y="0"/>
                  </a:moveTo>
                  <a:lnTo>
                    <a:pt x="1246933" y="2504"/>
                  </a:lnTo>
                  <a:lnTo>
                    <a:pt x="1246933" y="2364181"/>
                  </a:lnTo>
                  <a:lnTo>
                    <a:pt x="1196788" y="2366684"/>
                  </a:lnTo>
                  <a:cubicBezTo>
                    <a:pt x="535820" y="2366684"/>
                    <a:pt x="0" y="1836884"/>
                    <a:pt x="0" y="1183342"/>
                  </a:cubicBezTo>
                  <a:cubicBezTo>
                    <a:pt x="0" y="529800"/>
                    <a:pt x="535820" y="0"/>
                    <a:pt x="1196788" y="0"/>
                  </a:cubicBez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30" name="TextBox 29">
              <a:extLst>
                <a:ext uri="{FF2B5EF4-FFF2-40B4-BE49-F238E27FC236}">
                  <a16:creationId xmlns:a16="http://schemas.microsoft.com/office/drawing/2014/main" id="{EACBDFB8-BDD4-3FD5-38A5-BC2CA5E6C51A}"/>
                </a:ext>
              </a:extLst>
            </p:cNvPr>
            <p:cNvSpPr txBox="1"/>
            <p:nvPr/>
          </p:nvSpPr>
          <p:spPr>
            <a:xfrm rot="16200000">
              <a:off x="10586881" y="3105834"/>
              <a:ext cx="2563906"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WORKING</a:t>
              </a:r>
              <a:endParaRPr lang="en-IN" sz="3600" b="1" dirty="0">
                <a:solidFill>
                  <a:schemeClr val="bg2"/>
                </a:solidFill>
                <a:latin typeface="Tw Cen MT" panose="020B0602020104020603" pitchFamily="34" charset="0"/>
              </a:endParaRPr>
            </a:p>
          </p:txBody>
        </p:sp>
      </p:grpSp>
      <p:grpSp>
        <p:nvGrpSpPr>
          <p:cNvPr id="31" name="Group 30">
            <a:extLst>
              <a:ext uri="{FF2B5EF4-FFF2-40B4-BE49-F238E27FC236}">
                <a16:creationId xmlns:a16="http://schemas.microsoft.com/office/drawing/2014/main" id="{506C8134-2F9D-A553-BB58-093B27C4AEA7}"/>
              </a:ext>
            </a:extLst>
          </p:cNvPr>
          <p:cNvGrpSpPr/>
          <p:nvPr/>
        </p:nvGrpSpPr>
        <p:grpSpPr>
          <a:xfrm>
            <a:off x="-14946245" y="-1"/>
            <a:ext cx="12299576" cy="6858000"/>
            <a:chOff x="0" y="0"/>
            <a:chExt cx="12192000" cy="6858000"/>
          </a:xfrm>
        </p:grpSpPr>
        <p:sp>
          <p:nvSpPr>
            <p:cNvPr id="32" name="Rectangle 31">
              <a:extLst>
                <a:ext uri="{FF2B5EF4-FFF2-40B4-BE49-F238E27FC236}">
                  <a16:creationId xmlns:a16="http://schemas.microsoft.com/office/drawing/2014/main" id="{EE1916BE-7103-4E27-7534-373598536014}"/>
                </a:ext>
              </a:extLst>
            </p:cNvPr>
            <p:cNvSpPr/>
            <p:nvPr/>
          </p:nvSpPr>
          <p:spPr>
            <a:xfrm>
              <a:off x="0" y="0"/>
              <a:ext cx="12192000" cy="6858000"/>
            </a:xfrm>
            <a:prstGeom prst="rect">
              <a:avLst/>
            </a:prstGeom>
            <a:solidFill>
              <a:schemeClr val="bg2"/>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3" name="Freeform: Shape 32">
              <a:extLst>
                <a:ext uri="{FF2B5EF4-FFF2-40B4-BE49-F238E27FC236}">
                  <a16:creationId xmlns:a16="http://schemas.microsoft.com/office/drawing/2014/main" id="{BB0103DD-689F-2FA8-8EFC-CC051C88D416}"/>
                </a:ext>
              </a:extLst>
            </p:cNvPr>
            <p:cNvSpPr/>
            <p:nvPr/>
          </p:nvSpPr>
          <p:spPr>
            <a:xfrm>
              <a:off x="10750198" y="2245658"/>
              <a:ext cx="1441802" cy="2366684"/>
            </a:xfrm>
            <a:custGeom>
              <a:avLst/>
              <a:gdLst>
                <a:gd name="connsiteX0" fmla="*/ 1196788 w 1246933"/>
                <a:gd name="connsiteY0" fmla="*/ 0 h 2366684"/>
                <a:gd name="connsiteX1" fmla="*/ 1246933 w 1246933"/>
                <a:gd name="connsiteY1" fmla="*/ 2504 h 2366684"/>
                <a:gd name="connsiteX2" fmla="*/ 1246933 w 1246933"/>
                <a:gd name="connsiteY2" fmla="*/ 2364181 h 2366684"/>
                <a:gd name="connsiteX3" fmla="*/ 1196788 w 1246933"/>
                <a:gd name="connsiteY3" fmla="*/ 2366684 h 2366684"/>
                <a:gd name="connsiteX4" fmla="*/ 0 w 1246933"/>
                <a:gd name="connsiteY4" fmla="*/ 1183342 h 2366684"/>
                <a:gd name="connsiteX5" fmla="*/ 1196788 w 1246933"/>
                <a:gd name="connsiteY5" fmla="*/ 0 h 2366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6933" h="2366684">
                  <a:moveTo>
                    <a:pt x="1196788" y="0"/>
                  </a:moveTo>
                  <a:lnTo>
                    <a:pt x="1246933" y="2504"/>
                  </a:lnTo>
                  <a:lnTo>
                    <a:pt x="1246933" y="2364181"/>
                  </a:lnTo>
                  <a:lnTo>
                    <a:pt x="1196788" y="2366684"/>
                  </a:lnTo>
                  <a:cubicBezTo>
                    <a:pt x="535820" y="2366684"/>
                    <a:pt x="0" y="1836884"/>
                    <a:pt x="0" y="1183342"/>
                  </a:cubicBezTo>
                  <a:cubicBezTo>
                    <a:pt x="0" y="529800"/>
                    <a:pt x="535820" y="0"/>
                    <a:pt x="1196788" y="0"/>
                  </a:cubicBezTo>
                  <a:close/>
                </a:path>
              </a:pathLst>
            </a:cu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4" name="TextBox 33">
              <a:extLst>
                <a:ext uri="{FF2B5EF4-FFF2-40B4-BE49-F238E27FC236}">
                  <a16:creationId xmlns:a16="http://schemas.microsoft.com/office/drawing/2014/main" id="{EACBDFB8-BDD4-3FD5-38A5-BC2CA5E6C51A}"/>
                </a:ext>
              </a:extLst>
            </p:cNvPr>
            <p:cNvSpPr txBox="1"/>
            <p:nvPr/>
          </p:nvSpPr>
          <p:spPr>
            <a:xfrm rot="16200000">
              <a:off x="10586881" y="3154424"/>
              <a:ext cx="2563906" cy="549153"/>
            </a:xfrm>
            <a:prstGeom prst="rect">
              <a:avLst/>
            </a:prstGeom>
            <a:noFill/>
          </p:spPr>
          <p:txBody>
            <a:bodyPr wrap="square" rtlCol="0">
              <a:spAutoFit/>
            </a:bodyPr>
            <a:lstStyle/>
            <a:p>
              <a:pPr algn="ctr"/>
              <a:r>
                <a:rPr lang="en-US" sz="3000" b="1" dirty="0">
                  <a:solidFill>
                    <a:schemeClr val="bg2"/>
                  </a:solidFill>
                  <a:latin typeface="Tw Cen MT" panose="020B0602020104020603" pitchFamily="34" charset="0"/>
                </a:rPr>
                <a:t>CONCLUSION</a:t>
              </a:r>
              <a:endParaRPr lang="en-IN" sz="3000" b="1" dirty="0">
                <a:solidFill>
                  <a:schemeClr val="bg2"/>
                </a:solidFill>
                <a:latin typeface="Tw Cen MT" panose="020B0602020104020603" pitchFamily="34" charset="0"/>
              </a:endParaRPr>
            </a:p>
          </p:txBody>
        </p:sp>
      </p:grpSp>
      <p:grpSp>
        <p:nvGrpSpPr>
          <p:cNvPr id="35" name="Group 34">
            <a:extLst>
              <a:ext uri="{FF2B5EF4-FFF2-40B4-BE49-F238E27FC236}">
                <a16:creationId xmlns:a16="http://schemas.microsoft.com/office/drawing/2014/main" id="{506C8134-2F9D-A553-BB58-093B27C4AEA7}"/>
              </a:ext>
            </a:extLst>
          </p:cNvPr>
          <p:cNvGrpSpPr/>
          <p:nvPr/>
        </p:nvGrpSpPr>
        <p:grpSpPr>
          <a:xfrm>
            <a:off x="-15121876" y="0"/>
            <a:ext cx="11697283" cy="6858000"/>
            <a:chOff x="0" y="0"/>
            <a:chExt cx="12192000" cy="6858000"/>
          </a:xfrm>
        </p:grpSpPr>
        <p:sp>
          <p:nvSpPr>
            <p:cNvPr id="36" name="Rectangle 35">
              <a:extLst>
                <a:ext uri="{FF2B5EF4-FFF2-40B4-BE49-F238E27FC236}">
                  <a16:creationId xmlns:a16="http://schemas.microsoft.com/office/drawing/2014/main" id="{EE1916BE-7103-4E27-7534-373598536014}"/>
                </a:ext>
              </a:extLst>
            </p:cNvPr>
            <p:cNvSpPr/>
            <p:nvPr/>
          </p:nvSpPr>
          <p:spPr>
            <a:xfrm>
              <a:off x="0" y="0"/>
              <a:ext cx="12192000" cy="6858000"/>
            </a:xfrm>
            <a:prstGeom prst="rect">
              <a:avLst/>
            </a:prstGeom>
            <a:solidFill>
              <a:schemeClr val="bg2"/>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7" name="Freeform: Shape 36">
              <a:extLst>
                <a:ext uri="{FF2B5EF4-FFF2-40B4-BE49-F238E27FC236}">
                  <a16:creationId xmlns:a16="http://schemas.microsoft.com/office/drawing/2014/main" id="{BB0103DD-689F-2FA8-8EFC-CC051C88D416}"/>
                </a:ext>
              </a:extLst>
            </p:cNvPr>
            <p:cNvSpPr/>
            <p:nvPr/>
          </p:nvSpPr>
          <p:spPr>
            <a:xfrm>
              <a:off x="10750198" y="2245658"/>
              <a:ext cx="1441802" cy="2366684"/>
            </a:xfrm>
            <a:custGeom>
              <a:avLst/>
              <a:gdLst>
                <a:gd name="connsiteX0" fmla="*/ 1196788 w 1246933"/>
                <a:gd name="connsiteY0" fmla="*/ 0 h 2366684"/>
                <a:gd name="connsiteX1" fmla="*/ 1246933 w 1246933"/>
                <a:gd name="connsiteY1" fmla="*/ 2504 h 2366684"/>
                <a:gd name="connsiteX2" fmla="*/ 1246933 w 1246933"/>
                <a:gd name="connsiteY2" fmla="*/ 2364181 h 2366684"/>
                <a:gd name="connsiteX3" fmla="*/ 1196788 w 1246933"/>
                <a:gd name="connsiteY3" fmla="*/ 2366684 h 2366684"/>
                <a:gd name="connsiteX4" fmla="*/ 0 w 1246933"/>
                <a:gd name="connsiteY4" fmla="*/ 1183342 h 2366684"/>
                <a:gd name="connsiteX5" fmla="*/ 1196788 w 1246933"/>
                <a:gd name="connsiteY5" fmla="*/ 0 h 2366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6933" h="2366684">
                  <a:moveTo>
                    <a:pt x="1196788" y="0"/>
                  </a:moveTo>
                  <a:lnTo>
                    <a:pt x="1246933" y="2504"/>
                  </a:lnTo>
                  <a:lnTo>
                    <a:pt x="1246933" y="2364181"/>
                  </a:lnTo>
                  <a:lnTo>
                    <a:pt x="1196788" y="2366684"/>
                  </a:lnTo>
                  <a:cubicBezTo>
                    <a:pt x="535820" y="2366684"/>
                    <a:pt x="0" y="1836884"/>
                    <a:pt x="0" y="1183342"/>
                  </a:cubicBezTo>
                  <a:cubicBezTo>
                    <a:pt x="0" y="529800"/>
                    <a:pt x="535820" y="0"/>
                    <a:pt x="1196788" y="0"/>
                  </a:cubicBezTo>
                  <a:close/>
                </a:path>
              </a:pathLst>
            </a:cu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8" name="TextBox 37">
              <a:extLst>
                <a:ext uri="{FF2B5EF4-FFF2-40B4-BE49-F238E27FC236}">
                  <a16:creationId xmlns:a16="http://schemas.microsoft.com/office/drawing/2014/main" id="{EACBDFB8-BDD4-3FD5-38A5-BC2CA5E6C51A}"/>
                </a:ext>
              </a:extLst>
            </p:cNvPr>
            <p:cNvSpPr txBox="1"/>
            <p:nvPr/>
          </p:nvSpPr>
          <p:spPr>
            <a:xfrm rot="16200000">
              <a:off x="10586881" y="3105834"/>
              <a:ext cx="2563906"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REFRENCES</a:t>
              </a:r>
              <a:endParaRPr lang="en-IN" sz="3600" b="1" dirty="0">
                <a:solidFill>
                  <a:schemeClr val="bg2"/>
                </a:solidFill>
                <a:latin typeface="Tw Cen MT" panose="020B0602020104020603" pitchFamily="34" charset="0"/>
              </a:endParaRPr>
            </a:p>
          </p:txBody>
        </p:sp>
      </p:grpSp>
      <p:sp>
        <p:nvSpPr>
          <p:cNvPr id="6" name="TextBox 5">
            <a:extLst>
              <a:ext uri="{FF2B5EF4-FFF2-40B4-BE49-F238E27FC236}">
                <a16:creationId xmlns:a16="http://schemas.microsoft.com/office/drawing/2014/main" id="{4D30DD7F-36F1-8C39-09FA-F07E9ABE8751}"/>
              </a:ext>
            </a:extLst>
          </p:cNvPr>
          <p:cNvSpPr txBox="1"/>
          <p:nvPr/>
        </p:nvSpPr>
        <p:spPr>
          <a:xfrm>
            <a:off x="-1834329" y="1970314"/>
            <a:ext cx="9497445" cy="646331"/>
          </a:xfrm>
          <a:prstGeom prst="rect">
            <a:avLst/>
          </a:prstGeom>
          <a:noFill/>
        </p:spPr>
        <p:txBody>
          <a:bodyPr wrap="square" rtlCol="0">
            <a:spAutoFit/>
          </a:bodyPr>
          <a:lstStyle/>
          <a:p>
            <a:endParaRPr lang="en-IN" sz="1800" dirty="0">
              <a:solidFill>
                <a:srgbClr val="FF0000"/>
              </a:solidFill>
              <a:effectLst/>
              <a:latin typeface="Times New Roman" panose="02020603050405020304" pitchFamily="18" charset="0"/>
              <a:ea typeface="Times New Roman" panose="02020603050405020304" pitchFamily="18" charset="0"/>
            </a:endParaRPr>
          </a:p>
          <a:p>
            <a:endParaRPr lang="en-IN" dirty="0"/>
          </a:p>
        </p:txBody>
      </p:sp>
      <p:pic>
        <p:nvPicPr>
          <p:cNvPr id="7" name="image2.png">
            <a:extLst>
              <a:ext uri="{FF2B5EF4-FFF2-40B4-BE49-F238E27FC236}">
                <a16:creationId xmlns:a16="http://schemas.microsoft.com/office/drawing/2014/main" id="{EFF79FA5-0A92-B5E4-5E83-DF2043A910D9}"/>
              </a:ext>
            </a:extLst>
          </p:cNvPr>
          <p:cNvPicPr/>
          <p:nvPr/>
        </p:nvPicPr>
        <p:blipFill>
          <a:blip r:embed="rId2"/>
          <a:srcRect/>
          <a:stretch>
            <a:fillRect/>
          </a:stretch>
        </p:blipFill>
        <p:spPr>
          <a:xfrm>
            <a:off x="-1997337" y="838201"/>
            <a:ext cx="4976513" cy="5323114"/>
          </a:xfrm>
          <a:prstGeom prst="rect">
            <a:avLst/>
          </a:prstGeom>
          <a:ln/>
        </p:spPr>
      </p:pic>
      <p:pic>
        <p:nvPicPr>
          <p:cNvPr id="3" name="image3.png">
            <a:extLst>
              <a:ext uri="{FF2B5EF4-FFF2-40B4-BE49-F238E27FC236}">
                <a16:creationId xmlns:a16="http://schemas.microsoft.com/office/drawing/2014/main" id="{4C9FF9AC-7A1F-33AC-8ADF-F68D6CCE1349}"/>
              </a:ext>
            </a:extLst>
          </p:cNvPr>
          <p:cNvPicPr/>
          <p:nvPr/>
        </p:nvPicPr>
        <p:blipFill>
          <a:blip r:embed="rId3"/>
          <a:srcRect/>
          <a:stretch>
            <a:fillRect/>
          </a:stretch>
        </p:blipFill>
        <p:spPr>
          <a:xfrm>
            <a:off x="3308350" y="838201"/>
            <a:ext cx="4354766" cy="5193143"/>
          </a:xfrm>
          <a:prstGeom prst="rect">
            <a:avLst/>
          </a:prstGeom>
          <a:ln/>
        </p:spPr>
      </p:pic>
    </p:spTree>
    <p:extLst>
      <p:ext uri="{BB962C8B-B14F-4D97-AF65-F5344CB8AC3E}">
        <p14:creationId xmlns:p14="http://schemas.microsoft.com/office/powerpoint/2010/main" val="2279010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06C8134-2F9D-A553-BB58-093B27C4AEA7}"/>
              </a:ext>
            </a:extLst>
          </p:cNvPr>
          <p:cNvGrpSpPr/>
          <p:nvPr/>
        </p:nvGrpSpPr>
        <p:grpSpPr>
          <a:xfrm>
            <a:off x="-53788" y="0"/>
            <a:ext cx="12299576" cy="6858000"/>
            <a:chOff x="0" y="0"/>
            <a:chExt cx="12192000" cy="6858000"/>
          </a:xfrm>
        </p:grpSpPr>
        <p:sp>
          <p:nvSpPr>
            <p:cNvPr id="2" name="Rectangle 1">
              <a:extLst>
                <a:ext uri="{FF2B5EF4-FFF2-40B4-BE49-F238E27FC236}">
                  <a16:creationId xmlns:a16="http://schemas.microsoft.com/office/drawing/2014/main" id="{EE1916BE-7103-4E27-7534-373598536014}"/>
                </a:ext>
              </a:extLst>
            </p:cNvPr>
            <p:cNvSpPr/>
            <p:nvPr/>
          </p:nvSpPr>
          <p:spPr>
            <a:xfrm>
              <a:off x="0" y="0"/>
              <a:ext cx="12192000" cy="6858000"/>
            </a:xfrm>
            <a:prstGeom prst="rect">
              <a:avLst/>
            </a:prstGeom>
            <a:solidFill>
              <a:schemeClr val="bg2"/>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Freeform: Shape 7">
              <a:extLst>
                <a:ext uri="{FF2B5EF4-FFF2-40B4-BE49-F238E27FC236}">
                  <a16:creationId xmlns:a16="http://schemas.microsoft.com/office/drawing/2014/main" id="{BB0103DD-689F-2FA8-8EFC-CC051C88D416}"/>
                </a:ext>
              </a:extLst>
            </p:cNvPr>
            <p:cNvSpPr/>
            <p:nvPr/>
          </p:nvSpPr>
          <p:spPr>
            <a:xfrm>
              <a:off x="10750198" y="2245658"/>
              <a:ext cx="1441802" cy="2366684"/>
            </a:xfrm>
            <a:custGeom>
              <a:avLst/>
              <a:gdLst>
                <a:gd name="connsiteX0" fmla="*/ 1196788 w 1246933"/>
                <a:gd name="connsiteY0" fmla="*/ 0 h 2366684"/>
                <a:gd name="connsiteX1" fmla="*/ 1246933 w 1246933"/>
                <a:gd name="connsiteY1" fmla="*/ 2504 h 2366684"/>
                <a:gd name="connsiteX2" fmla="*/ 1246933 w 1246933"/>
                <a:gd name="connsiteY2" fmla="*/ 2364181 h 2366684"/>
                <a:gd name="connsiteX3" fmla="*/ 1196788 w 1246933"/>
                <a:gd name="connsiteY3" fmla="*/ 2366684 h 2366684"/>
                <a:gd name="connsiteX4" fmla="*/ 0 w 1246933"/>
                <a:gd name="connsiteY4" fmla="*/ 1183342 h 2366684"/>
                <a:gd name="connsiteX5" fmla="*/ 1196788 w 1246933"/>
                <a:gd name="connsiteY5" fmla="*/ 0 h 2366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6933" h="2366684">
                  <a:moveTo>
                    <a:pt x="1196788" y="0"/>
                  </a:moveTo>
                  <a:lnTo>
                    <a:pt x="1246933" y="2504"/>
                  </a:lnTo>
                  <a:lnTo>
                    <a:pt x="1246933" y="2364181"/>
                  </a:lnTo>
                  <a:lnTo>
                    <a:pt x="1196788" y="2366684"/>
                  </a:lnTo>
                  <a:cubicBezTo>
                    <a:pt x="535820" y="2366684"/>
                    <a:pt x="0" y="1836884"/>
                    <a:pt x="0" y="1183342"/>
                  </a:cubicBezTo>
                  <a:cubicBezTo>
                    <a:pt x="0" y="529800"/>
                    <a:pt x="535820" y="0"/>
                    <a:pt x="1196788" y="0"/>
                  </a:cubicBezTo>
                  <a:close/>
                </a:path>
              </a:pathLst>
            </a:cu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9" name="TextBox 8">
              <a:extLst>
                <a:ext uri="{FF2B5EF4-FFF2-40B4-BE49-F238E27FC236}">
                  <a16:creationId xmlns:a16="http://schemas.microsoft.com/office/drawing/2014/main" id="{EACBDFB8-BDD4-3FD5-38A5-BC2CA5E6C51A}"/>
                </a:ext>
              </a:extLst>
            </p:cNvPr>
            <p:cNvSpPr txBox="1"/>
            <p:nvPr/>
          </p:nvSpPr>
          <p:spPr>
            <a:xfrm rot="16200000">
              <a:off x="10586881" y="3105834"/>
              <a:ext cx="2563906"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TITLE</a:t>
              </a:r>
              <a:endParaRPr lang="en-IN" sz="3600" b="1" dirty="0">
                <a:solidFill>
                  <a:schemeClr val="bg2"/>
                </a:solidFill>
                <a:latin typeface="Tw Cen MT" panose="020B0602020104020603" pitchFamily="34" charset="0"/>
              </a:endParaRPr>
            </a:p>
          </p:txBody>
        </p:sp>
      </p:grpSp>
      <p:grpSp>
        <p:nvGrpSpPr>
          <p:cNvPr id="11" name="Group 10">
            <a:extLst>
              <a:ext uri="{FF2B5EF4-FFF2-40B4-BE49-F238E27FC236}">
                <a16:creationId xmlns:a16="http://schemas.microsoft.com/office/drawing/2014/main" id="{506C8134-2F9D-A553-BB58-093B27C4AEA7}"/>
              </a:ext>
            </a:extLst>
          </p:cNvPr>
          <p:cNvGrpSpPr/>
          <p:nvPr/>
        </p:nvGrpSpPr>
        <p:grpSpPr>
          <a:xfrm>
            <a:off x="-638887" y="0"/>
            <a:ext cx="12299576" cy="6858000"/>
            <a:chOff x="0" y="0"/>
            <a:chExt cx="12192000" cy="6858000"/>
          </a:xfrm>
        </p:grpSpPr>
        <p:sp>
          <p:nvSpPr>
            <p:cNvPr id="12" name="Rectangle 11">
              <a:extLst>
                <a:ext uri="{FF2B5EF4-FFF2-40B4-BE49-F238E27FC236}">
                  <a16:creationId xmlns:a16="http://schemas.microsoft.com/office/drawing/2014/main" id="{EE1916BE-7103-4E27-7534-373598536014}"/>
                </a:ext>
              </a:extLst>
            </p:cNvPr>
            <p:cNvSpPr/>
            <p:nvPr/>
          </p:nvSpPr>
          <p:spPr>
            <a:xfrm>
              <a:off x="0" y="0"/>
              <a:ext cx="12192000" cy="6858000"/>
            </a:xfrm>
            <a:prstGeom prst="rect">
              <a:avLst/>
            </a:prstGeom>
            <a:solidFill>
              <a:schemeClr val="bg2"/>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Freeform: Shape 12">
              <a:extLst>
                <a:ext uri="{FF2B5EF4-FFF2-40B4-BE49-F238E27FC236}">
                  <a16:creationId xmlns:a16="http://schemas.microsoft.com/office/drawing/2014/main" id="{BB0103DD-689F-2FA8-8EFC-CC051C88D416}"/>
                </a:ext>
              </a:extLst>
            </p:cNvPr>
            <p:cNvSpPr/>
            <p:nvPr/>
          </p:nvSpPr>
          <p:spPr>
            <a:xfrm>
              <a:off x="10750198" y="2245658"/>
              <a:ext cx="1441802" cy="2366684"/>
            </a:xfrm>
            <a:custGeom>
              <a:avLst/>
              <a:gdLst>
                <a:gd name="connsiteX0" fmla="*/ 1196788 w 1246933"/>
                <a:gd name="connsiteY0" fmla="*/ 0 h 2366684"/>
                <a:gd name="connsiteX1" fmla="*/ 1246933 w 1246933"/>
                <a:gd name="connsiteY1" fmla="*/ 2504 h 2366684"/>
                <a:gd name="connsiteX2" fmla="*/ 1246933 w 1246933"/>
                <a:gd name="connsiteY2" fmla="*/ 2364181 h 2366684"/>
                <a:gd name="connsiteX3" fmla="*/ 1196788 w 1246933"/>
                <a:gd name="connsiteY3" fmla="*/ 2366684 h 2366684"/>
                <a:gd name="connsiteX4" fmla="*/ 0 w 1246933"/>
                <a:gd name="connsiteY4" fmla="*/ 1183342 h 2366684"/>
                <a:gd name="connsiteX5" fmla="*/ 1196788 w 1246933"/>
                <a:gd name="connsiteY5" fmla="*/ 0 h 2366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6933" h="2366684">
                  <a:moveTo>
                    <a:pt x="1196788" y="0"/>
                  </a:moveTo>
                  <a:lnTo>
                    <a:pt x="1246933" y="2504"/>
                  </a:lnTo>
                  <a:lnTo>
                    <a:pt x="1246933" y="2364181"/>
                  </a:lnTo>
                  <a:lnTo>
                    <a:pt x="1196788" y="2366684"/>
                  </a:lnTo>
                  <a:cubicBezTo>
                    <a:pt x="535820" y="2366684"/>
                    <a:pt x="0" y="1836884"/>
                    <a:pt x="0" y="1183342"/>
                  </a:cubicBezTo>
                  <a:cubicBezTo>
                    <a:pt x="0" y="529800"/>
                    <a:pt x="535820" y="0"/>
                    <a:pt x="1196788" y="0"/>
                  </a:cubicBezTo>
                  <a:close/>
                </a:path>
              </a:pathLst>
            </a:cu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4" name="TextBox 13">
              <a:extLst>
                <a:ext uri="{FF2B5EF4-FFF2-40B4-BE49-F238E27FC236}">
                  <a16:creationId xmlns:a16="http://schemas.microsoft.com/office/drawing/2014/main" id="{EACBDFB8-BDD4-3FD5-38A5-BC2CA5E6C51A}"/>
                </a:ext>
              </a:extLst>
            </p:cNvPr>
            <p:cNvSpPr txBox="1"/>
            <p:nvPr/>
          </p:nvSpPr>
          <p:spPr>
            <a:xfrm rot="16200000">
              <a:off x="10586881" y="3105834"/>
              <a:ext cx="2563906"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TEAM</a:t>
              </a:r>
              <a:endParaRPr lang="en-IN" sz="3600" b="1" dirty="0">
                <a:solidFill>
                  <a:schemeClr val="bg2"/>
                </a:solidFill>
                <a:latin typeface="Tw Cen MT" panose="020B0602020104020603" pitchFamily="34" charset="0"/>
              </a:endParaRPr>
            </a:p>
          </p:txBody>
        </p:sp>
      </p:grpSp>
      <p:grpSp>
        <p:nvGrpSpPr>
          <p:cNvPr id="15" name="Group 14">
            <a:extLst>
              <a:ext uri="{FF2B5EF4-FFF2-40B4-BE49-F238E27FC236}">
                <a16:creationId xmlns:a16="http://schemas.microsoft.com/office/drawing/2014/main" id="{506C8134-2F9D-A553-BB58-093B27C4AEA7}"/>
              </a:ext>
            </a:extLst>
          </p:cNvPr>
          <p:cNvGrpSpPr/>
          <p:nvPr/>
        </p:nvGrpSpPr>
        <p:grpSpPr>
          <a:xfrm>
            <a:off x="-1290921" y="0"/>
            <a:ext cx="12299576" cy="6858000"/>
            <a:chOff x="0" y="0"/>
            <a:chExt cx="12192000" cy="6858000"/>
          </a:xfrm>
        </p:grpSpPr>
        <p:sp>
          <p:nvSpPr>
            <p:cNvPr id="16" name="Rectangle 15">
              <a:extLst>
                <a:ext uri="{FF2B5EF4-FFF2-40B4-BE49-F238E27FC236}">
                  <a16:creationId xmlns:a16="http://schemas.microsoft.com/office/drawing/2014/main" id="{EE1916BE-7103-4E27-7534-373598536014}"/>
                </a:ext>
              </a:extLst>
            </p:cNvPr>
            <p:cNvSpPr/>
            <p:nvPr/>
          </p:nvSpPr>
          <p:spPr>
            <a:xfrm>
              <a:off x="0" y="0"/>
              <a:ext cx="12192000" cy="6858000"/>
            </a:xfrm>
            <a:prstGeom prst="rect">
              <a:avLst/>
            </a:prstGeom>
            <a:solidFill>
              <a:schemeClr val="bg2"/>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Freeform: Shape 16">
              <a:extLst>
                <a:ext uri="{FF2B5EF4-FFF2-40B4-BE49-F238E27FC236}">
                  <a16:creationId xmlns:a16="http://schemas.microsoft.com/office/drawing/2014/main" id="{BB0103DD-689F-2FA8-8EFC-CC051C88D416}"/>
                </a:ext>
              </a:extLst>
            </p:cNvPr>
            <p:cNvSpPr/>
            <p:nvPr/>
          </p:nvSpPr>
          <p:spPr>
            <a:xfrm>
              <a:off x="10750198" y="2245658"/>
              <a:ext cx="1441802" cy="2366684"/>
            </a:xfrm>
            <a:custGeom>
              <a:avLst/>
              <a:gdLst>
                <a:gd name="connsiteX0" fmla="*/ 1196788 w 1246933"/>
                <a:gd name="connsiteY0" fmla="*/ 0 h 2366684"/>
                <a:gd name="connsiteX1" fmla="*/ 1246933 w 1246933"/>
                <a:gd name="connsiteY1" fmla="*/ 2504 h 2366684"/>
                <a:gd name="connsiteX2" fmla="*/ 1246933 w 1246933"/>
                <a:gd name="connsiteY2" fmla="*/ 2364181 h 2366684"/>
                <a:gd name="connsiteX3" fmla="*/ 1196788 w 1246933"/>
                <a:gd name="connsiteY3" fmla="*/ 2366684 h 2366684"/>
                <a:gd name="connsiteX4" fmla="*/ 0 w 1246933"/>
                <a:gd name="connsiteY4" fmla="*/ 1183342 h 2366684"/>
                <a:gd name="connsiteX5" fmla="*/ 1196788 w 1246933"/>
                <a:gd name="connsiteY5" fmla="*/ 0 h 2366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6933" h="2366684">
                  <a:moveTo>
                    <a:pt x="1196788" y="0"/>
                  </a:moveTo>
                  <a:lnTo>
                    <a:pt x="1246933" y="2504"/>
                  </a:lnTo>
                  <a:lnTo>
                    <a:pt x="1246933" y="2364181"/>
                  </a:lnTo>
                  <a:lnTo>
                    <a:pt x="1196788" y="2366684"/>
                  </a:lnTo>
                  <a:cubicBezTo>
                    <a:pt x="535820" y="2366684"/>
                    <a:pt x="0" y="1836884"/>
                    <a:pt x="0" y="1183342"/>
                  </a:cubicBezTo>
                  <a:cubicBezTo>
                    <a:pt x="0" y="529800"/>
                    <a:pt x="535820" y="0"/>
                    <a:pt x="1196788" y="0"/>
                  </a:cubicBezTo>
                  <a:close/>
                </a:path>
              </a:pathLst>
            </a:cu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8" name="TextBox 17">
              <a:extLst>
                <a:ext uri="{FF2B5EF4-FFF2-40B4-BE49-F238E27FC236}">
                  <a16:creationId xmlns:a16="http://schemas.microsoft.com/office/drawing/2014/main" id="{EACBDFB8-BDD4-3FD5-38A5-BC2CA5E6C51A}"/>
                </a:ext>
              </a:extLst>
            </p:cNvPr>
            <p:cNvSpPr txBox="1"/>
            <p:nvPr/>
          </p:nvSpPr>
          <p:spPr>
            <a:xfrm rot="16200000">
              <a:off x="10586881" y="3105834"/>
              <a:ext cx="2563906"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OBJECTIVE</a:t>
              </a:r>
              <a:endParaRPr lang="en-IN" sz="3600" b="1" dirty="0">
                <a:solidFill>
                  <a:schemeClr val="bg2"/>
                </a:solidFill>
                <a:latin typeface="Tw Cen MT" panose="020B0602020104020603" pitchFamily="34" charset="0"/>
              </a:endParaRPr>
            </a:p>
          </p:txBody>
        </p:sp>
      </p:grpSp>
      <p:grpSp>
        <p:nvGrpSpPr>
          <p:cNvPr id="19" name="Group 18">
            <a:extLst>
              <a:ext uri="{FF2B5EF4-FFF2-40B4-BE49-F238E27FC236}">
                <a16:creationId xmlns:a16="http://schemas.microsoft.com/office/drawing/2014/main" id="{506C8134-2F9D-A553-BB58-093B27C4AEA7}"/>
              </a:ext>
            </a:extLst>
          </p:cNvPr>
          <p:cNvGrpSpPr/>
          <p:nvPr/>
        </p:nvGrpSpPr>
        <p:grpSpPr>
          <a:xfrm>
            <a:off x="-1834329" y="0"/>
            <a:ext cx="12299576" cy="6858000"/>
            <a:chOff x="0" y="0"/>
            <a:chExt cx="12192000" cy="6858000"/>
          </a:xfrm>
        </p:grpSpPr>
        <p:sp>
          <p:nvSpPr>
            <p:cNvPr id="20" name="Rectangle 19">
              <a:extLst>
                <a:ext uri="{FF2B5EF4-FFF2-40B4-BE49-F238E27FC236}">
                  <a16:creationId xmlns:a16="http://schemas.microsoft.com/office/drawing/2014/main" id="{EE1916BE-7103-4E27-7534-373598536014}"/>
                </a:ext>
              </a:extLst>
            </p:cNvPr>
            <p:cNvSpPr/>
            <p:nvPr/>
          </p:nvSpPr>
          <p:spPr>
            <a:xfrm>
              <a:off x="0" y="0"/>
              <a:ext cx="12192000" cy="6858000"/>
            </a:xfrm>
            <a:prstGeom prst="rect">
              <a:avLst/>
            </a:prstGeom>
            <a:solidFill>
              <a:schemeClr val="bg2"/>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Freeform: Shape 20">
              <a:extLst>
                <a:ext uri="{FF2B5EF4-FFF2-40B4-BE49-F238E27FC236}">
                  <a16:creationId xmlns:a16="http://schemas.microsoft.com/office/drawing/2014/main" id="{BB0103DD-689F-2FA8-8EFC-CC051C88D416}"/>
                </a:ext>
              </a:extLst>
            </p:cNvPr>
            <p:cNvSpPr/>
            <p:nvPr/>
          </p:nvSpPr>
          <p:spPr>
            <a:xfrm>
              <a:off x="10750198" y="2245658"/>
              <a:ext cx="1441802" cy="2366684"/>
            </a:xfrm>
            <a:custGeom>
              <a:avLst/>
              <a:gdLst>
                <a:gd name="connsiteX0" fmla="*/ 1196788 w 1246933"/>
                <a:gd name="connsiteY0" fmla="*/ 0 h 2366684"/>
                <a:gd name="connsiteX1" fmla="*/ 1246933 w 1246933"/>
                <a:gd name="connsiteY1" fmla="*/ 2504 h 2366684"/>
                <a:gd name="connsiteX2" fmla="*/ 1246933 w 1246933"/>
                <a:gd name="connsiteY2" fmla="*/ 2364181 h 2366684"/>
                <a:gd name="connsiteX3" fmla="*/ 1196788 w 1246933"/>
                <a:gd name="connsiteY3" fmla="*/ 2366684 h 2366684"/>
                <a:gd name="connsiteX4" fmla="*/ 0 w 1246933"/>
                <a:gd name="connsiteY4" fmla="*/ 1183342 h 2366684"/>
                <a:gd name="connsiteX5" fmla="*/ 1196788 w 1246933"/>
                <a:gd name="connsiteY5" fmla="*/ 0 h 2366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6933" h="2366684">
                  <a:moveTo>
                    <a:pt x="1196788" y="0"/>
                  </a:moveTo>
                  <a:lnTo>
                    <a:pt x="1246933" y="2504"/>
                  </a:lnTo>
                  <a:lnTo>
                    <a:pt x="1246933" y="2364181"/>
                  </a:lnTo>
                  <a:lnTo>
                    <a:pt x="1196788" y="2366684"/>
                  </a:lnTo>
                  <a:cubicBezTo>
                    <a:pt x="535820" y="2366684"/>
                    <a:pt x="0" y="1836884"/>
                    <a:pt x="0" y="1183342"/>
                  </a:cubicBezTo>
                  <a:cubicBezTo>
                    <a:pt x="0" y="529800"/>
                    <a:pt x="535820" y="0"/>
                    <a:pt x="1196788" y="0"/>
                  </a:cubicBezTo>
                  <a:close/>
                </a:path>
              </a:pathLst>
            </a:cu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2" name="TextBox 21">
              <a:extLst>
                <a:ext uri="{FF2B5EF4-FFF2-40B4-BE49-F238E27FC236}">
                  <a16:creationId xmlns:a16="http://schemas.microsoft.com/office/drawing/2014/main" id="{EACBDFB8-BDD4-3FD5-38A5-BC2CA5E6C51A}"/>
                </a:ext>
              </a:extLst>
            </p:cNvPr>
            <p:cNvSpPr txBox="1"/>
            <p:nvPr/>
          </p:nvSpPr>
          <p:spPr>
            <a:xfrm rot="16200000">
              <a:off x="10586881" y="3105834"/>
              <a:ext cx="2563906"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ABSTRACT</a:t>
              </a:r>
              <a:endParaRPr lang="en-IN" sz="3600" b="1" dirty="0">
                <a:solidFill>
                  <a:schemeClr val="bg2"/>
                </a:solidFill>
                <a:latin typeface="Tw Cen MT" panose="020B0602020104020603" pitchFamily="34" charset="0"/>
              </a:endParaRPr>
            </a:p>
          </p:txBody>
        </p:sp>
      </p:grpSp>
      <p:grpSp>
        <p:nvGrpSpPr>
          <p:cNvPr id="23" name="Group 22">
            <a:extLst>
              <a:ext uri="{FF2B5EF4-FFF2-40B4-BE49-F238E27FC236}">
                <a16:creationId xmlns:a16="http://schemas.microsoft.com/office/drawing/2014/main" id="{506C8134-2F9D-A553-BB58-093B27C4AEA7}"/>
              </a:ext>
            </a:extLst>
          </p:cNvPr>
          <p:cNvGrpSpPr/>
          <p:nvPr/>
        </p:nvGrpSpPr>
        <p:grpSpPr>
          <a:xfrm>
            <a:off x="-2483661" y="-1"/>
            <a:ext cx="12299576" cy="6858000"/>
            <a:chOff x="0" y="0"/>
            <a:chExt cx="12192000" cy="6858000"/>
          </a:xfrm>
        </p:grpSpPr>
        <p:sp>
          <p:nvSpPr>
            <p:cNvPr id="24" name="Rectangle 23">
              <a:extLst>
                <a:ext uri="{FF2B5EF4-FFF2-40B4-BE49-F238E27FC236}">
                  <a16:creationId xmlns:a16="http://schemas.microsoft.com/office/drawing/2014/main" id="{EE1916BE-7103-4E27-7534-373598536014}"/>
                </a:ext>
              </a:extLst>
            </p:cNvPr>
            <p:cNvSpPr/>
            <p:nvPr/>
          </p:nvSpPr>
          <p:spPr>
            <a:xfrm>
              <a:off x="0" y="0"/>
              <a:ext cx="12192000" cy="6858000"/>
            </a:xfrm>
            <a:prstGeom prst="rect">
              <a:avLst/>
            </a:prstGeom>
            <a:solidFill>
              <a:schemeClr val="bg2"/>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Freeform: Shape 24">
              <a:extLst>
                <a:ext uri="{FF2B5EF4-FFF2-40B4-BE49-F238E27FC236}">
                  <a16:creationId xmlns:a16="http://schemas.microsoft.com/office/drawing/2014/main" id="{BB0103DD-689F-2FA8-8EFC-CC051C88D416}"/>
                </a:ext>
              </a:extLst>
            </p:cNvPr>
            <p:cNvSpPr/>
            <p:nvPr/>
          </p:nvSpPr>
          <p:spPr>
            <a:xfrm>
              <a:off x="10750198" y="2245658"/>
              <a:ext cx="1441802" cy="2366684"/>
            </a:xfrm>
            <a:custGeom>
              <a:avLst/>
              <a:gdLst>
                <a:gd name="connsiteX0" fmla="*/ 1196788 w 1246933"/>
                <a:gd name="connsiteY0" fmla="*/ 0 h 2366684"/>
                <a:gd name="connsiteX1" fmla="*/ 1246933 w 1246933"/>
                <a:gd name="connsiteY1" fmla="*/ 2504 h 2366684"/>
                <a:gd name="connsiteX2" fmla="*/ 1246933 w 1246933"/>
                <a:gd name="connsiteY2" fmla="*/ 2364181 h 2366684"/>
                <a:gd name="connsiteX3" fmla="*/ 1196788 w 1246933"/>
                <a:gd name="connsiteY3" fmla="*/ 2366684 h 2366684"/>
                <a:gd name="connsiteX4" fmla="*/ 0 w 1246933"/>
                <a:gd name="connsiteY4" fmla="*/ 1183342 h 2366684"/>
                <a:gd name="connsiteX5" fmla="*/ 1196788 w 1246933"/>
                <a:gd name="connsiteY5" fmla="*/ 0 h 2366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6933" h="2366684">
                  <a:moveTo>
                    <a:pt x="1196788" y="0"/>
                  </a:moveTo>
                  <a:lnTo>
                    <a:pt x="1246933" y="2504"/>
                  </a:lnTo>
                  <a:lnTo>
                    <a:pt x="1246933" y="2364181"/>
                  </a:lnTo>
                  <a:lnTo>
                    <a:pt x="1196788" y="2366684"/>
                  </a:lnTo>
                  <a:cubicBezTo>
                    <a:pt x="535820" y="2366684"/>
                    <a:pt x="0" y="1836884"/>
                    <a:pt x="0" y="1183342"/>
                  </a:cubicBezTo>
                  <a:cubicBezTo>
                    <a:pt x="0" y="529800"/>
                    <a:pt x="535820" y="0"/>
                    <a:pt x="1196788" y="0"/>
                  </a:cubicBezTo>
                  <a:close/>
                </a:path>
              </a:pathLst>
            </a:cu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26" name="TextBox 25">
              <a:extLst>
                <a:ext uri="{FF2B5EF4-FFF2-40B4-BE49-F238E27FC236}">
                  <a16:creationId xmlns:a16="http://schemas.microsoft.com/office/drawing/2014/main" id="{EACBDFB8-BDD4-3FD5-38A5-BC2CA5E6C51A}"/>
                </a:ext>
              </a:extLst>
            </p:cNvPr>
            <p:cNvSpPr txBox="1"/>
            <p:nvPr/>
          </p:nvSpPr>
          <p:spPr>
            <a:xfrm rot="16200000">
              <a:off x="10586881" y="3200187"/>
              <a:ext cx="2563906" cy="457627"/>
            </a:xfrm>
            <a:prstGeom prst="rect">
              <a:avLst/>
            </a:prstGeom>
            <a:noFill/>
          </p:spPr>
          <p:txBody>
            <a:bodyPr wrap="square" rtlCol="0">
              <a:spAutoFit/>
            </a:bodyPr>
            <a:lstStyle/>
            <a:p>
              <a:pPr algn="ctr"/>
              <a:r>
                <a:rPr lang="en-US" sz="2400" b="1" dirty="0">
                  <a:solidFill>
                    <a:schemeClr val="bg2"/>
                  </a:solidFill>
                  <a:latin typeface="Tw Cen MT" panose="020B0602020104020603" pitchFamily="34" charset="0"/>
                </a:rPr>
                <a:t>INTRODUCTION</a:t>
              </a:r>
              <a:endParaRPr lang="en-IN" sz="2400" b="1" dirty="0">
                <a:solidFill>
                  <a:schemeClr val="bg2"/>
                </a:solidFill>
                <a:latin typeface="Tw Cen MT" panose="020B0602020104020603" pitchFamily="34" charset="0"/>
              </a:endParaRPr>
            </a:p>
          </p:txBody>
        </p:sp>
      </p:grpSp>
      <p:grpSp>
        <p:nvGrpSpPr>
          <p:cNvPr id="27" name="Group 26">
            <a:extLst>
              <a:ext uri="{FF2B5EF4-FFF2-40B4-BE49-F238E27FC236}">
                <a16:creationId xmlns:a16="http://schemas.microsoft.com/office/drawing/2014/main" id="{506C8134-2F9D-A553-BB58-093B27C4AEA7}"/>
              </a:ext>
            </a:extLst>
          </p:cNvPr>
          <p:cNvGrpSpPr/>
          <p:nvPr/>
        </p:nvGrpSpPr>
        <p:grpSpPr>
          <a:xfrm>
            <a:off x="-3017149" y="0"/>
            <a:ext cx="12299576" cy="6858000"/>
            <a:chOff x="0" y="0"/>
            <a:chExt cx="12192000" cy="6858000"/>
          </a:xfrm>
        </p:grpSpPr>
        <p:sp>
          <p:nvSpPr>
            <p:cNvPr id="28" name="Rectangle 27">
              <a:extLst>
                <a:ext uri="{FF2B5EF4-FFF2-40B4-BE49-F238E27FC236}">
                  <a16:creationId xmlns:a16="http://schemas.microsoft.com/office/drawing/2014/main" id="{EE1916BE-7103-4E27-7534-373598536014}"/>
                </a:ext>
              </a:extLst>
            </p:cNvPr>
            <p:cNvSpPr/>
            <p:nvPr/>
          </p:nvSpPr>
          <p:spPr>
            <a:xfrm>
              <a:off x="0" y="0"/>
              <a:ext cx="12192000" cy="6858000"/>
            </a:xfrm>
            <a:prstGeom prst="rect">
              <a:avLst/>
            </a:prstGeom>
            <a:solidFill>
              <a:schemeClr val="bg2"/>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9" name="Freeform: Shape 28">
              <a:extLst>
                <a:ext uri="{FF2B5EF4-FFF2-40B4-BE49-F238E27FC236}">
                  <a16:creationId xmlns:a16="http://schemas.microsoft.com/office/drawing/2014/main" id="{BB0103DD-689F-2FA8-8EFC-CC051C88D416}"/>
                </a:ext>
              </a:extLst>
            </p:cNvPr>
            <p:cNvSpPr/>
            <p:nvPr/>
          </p:nvSpPr>
          <p:spPr>
            <a:xfrm>
              <a:off x="10750198" y="2245658"/>
              <a:ext cx="1441802" cy="2366684"/>
            </a:xfrm>
            <a:custGeom>
              <a:avLst/>
              <a:gdLst>
                <a:gd name="connsiteX0" fmla="*/ 1196788 w 1246933"/>
                <a:gd name="connsiteY0" fmla="*/ 0 h 2366684"/>
                <a:gd name="connsiteX1" fmla="*/ 1246933 w 1246933"/>
                <a:gd name="connsiteY1" fmla="*/ 2504 h 2366684"/>
                <a:gd name="connsiteX2" fmla="*/ 1246933 w 1246933"/>
                <a:gd name="connsiteY2" fmla="*/ 2364181 h 2366684"/>
                <a:gd name="connsiteX3" fmla="*/ 1196788 w 1246933"/>
                <a:gd name="connsiteY3" fmla="*/ 2366684 h 2366684"/>
                <a:gd name="connsiteX4" fmla="*/ 0 w 1246933"/>
                <a:gd name="connsiteY4" fmla="*/ 1183342 h 2366684"/>
                <a:gd name="connsiteX5" fmla="*/ 1196788 w 1246933"/>
                <a:gd name="connsiteY5" fmla="*/ 0 h 2366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6933" h="2366684">
                  <a:moveTo>
                    <a:pt x="1196788" y="0"/>
                  </a:moveTo>
                  <a:lnTo>
                    <a:pt x="1246933" y="2504"/>
                  </a:lnTo>
                  <a:lnTo>
                    <a:pt x="1246933" y="2364181"/>
                  </a:lnTo>
                  <a:lnTo>
                    <a:pt x="1196788" y="2366684"/>
                  </a:lnTo>
                  <a:cubicBezTo>
                    <a:pt x="535820" y="2366684"/>
                    <a:pt x="0" y="1836884"/>
                    <a:pt x="0" y="1183342"/>
                  </a:cubicBezTo>
                  <a:cubicBezTo>
                    <a:pt x="0" y="529800"/>
                    <a:pt x="535820" y="0"/>
                    <a:pt x="1196788" y="0"/>
                  </a:cubicBez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30" name="TextBox 29">
              <a:extLst>
                <a:ext uri="{FF2B5EF4-FFF2-40B4-BE49-F238E27FC236}">
                  <a16:creationId xmlns:a16="http://schemas.microsoft.com/office/drawing/2014/main" id="{EACBDFB8-BDD4-3FD5-38A5-BC2CA5E6C51A}"/>
                </a:ext>
              </a:extLst>
            </p:cNvPr>
            <p:cNvSpPr txBox="1"/>
            <p:nvPr/>
          </p:nvSpPr>
          <p:spPr>
            <a:xfrm rot="16200000">
              <a:off x="10586881" y="3105834"/>
              <a:ext cx="2563906"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WORKING</a:t>
              </a:r>
              <a:endParaRPr lang="en-IN" sz="3600" b="1" dirty="0">
                <a:solidFill>
                  <a:schemeClr val="bg2"/>
                </a:solidFill>
                <a:latin typeface="Tw Cen MT" panose="020B0602020104020603" pitchFamily="34" charset="0"/>
              </a:endParaRPr>
            </a:p>
          </p:txBody>
        </p:sp>
      </p:grpSp>
      <p:grpSp>
        <p:nvGrpSpPr>
          <p:cNvPr id="31" name="Group 30">
            <a:extLst>
              <a:ext uri="{FF2B5EF4-FFF2-40B4-BE49-F238E27FC236}">
                <a16:creationId xmlns:a16="http://schemas.microsoft.com/office/drawing/2014/main" id="{506C8134-2F9D-A553-BB58-093B27C4AEA7}"/>
              </a:ext>
            </a:extLst>
          </p:cNvPr>
          <p:cNvGrpSpPr/>
          <p:nvPr/>
        </p:nvGrpSpPr>
        <p:grpSpPr>
          <a:xfrm>
            <a:off x="-3550637" y="-16329"/>
            <a:ext cx="12299576" cy="6858000"/>
            <a:chOff x="0" y="-16329"/>
            <a:chExt cx="12192000" cy="6858000"/>
          </a:xfrm>
        </p:grpSpPr>
        <p:sp>
          <p:nvSpPr>
            <p:cNvPr id="32" name="Rectangle 31">
              <a:extLst>
                <a:ext uri="{FF2B5EF4-FFF2-40B4-BE49-F238E27FC236}">
                  <a16:creationId xmlns:a16="http://schemas.microsoft.com/office/drawing/2014/main" id="{EE1916BE-7103-4E27-7534-373598536014}"/>
                </a:ext>
              </a:extLst>
            </p:cNvPr>
            <p:cNvSpPr/>
            <p:nvPr/>
          </p:nvSpPr>
          <p:spPr>
            <a:xfrm>
              <a:off x="0" y="-16329"/>
              <a:ext cx="12192000" cy="6858000"/>
            </a:xfrm>
            <a:prstGeom prst="rect">
              <a:avLst/>
            </a:prstGeom>
            <a:solidFill>
              <a:schemeClr val="bg2"/>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3" name="Freeform: Shape 32">
              <a:extLst>
                <a:ext uri="{FF2B5EF4-FFF2-40B4-BE49-F238E27FC236}">
                  <a16:creationId xmlns:a16="http://schemas.microsoft.com/office/drawing/2014/main" id="{BB0103DD-689F-2FA8-8EFC-CC051C88D416}"/>
                </a:ext>
              </a:extLst>
            </p:cNvPr>
            <p:cNvSpPr/>
            <p:nvPr/>
          </p:nvSpPr>
          <p:spPr>
            <a:xfrm>
              <a:off x="10750198" y="2245658"/>
              <a:ext cx="1441802" cy="2366684"/>
            </a:xfrm>
            <a:custGeom>
              <a:avLst/>
              <a:gdLst>
                <a:gd name="connsiteX0" fmla="*/ 1196788 w 1246933"/>
                <a:gd name="connsiteY0" fmla="*/ 0 h 2366684"/>
                <a:gd name="connsiteX1" fmla="*/ 1246933 w 1246933"/>
                <a:gd name="connsiteY1" fmla="*/ 2504 h 2366684"/>
                <a:gd name="connsiteX2" fmla="*/ 1246933 w 1246933"/>
                <a:gd name="connsiteY2" fmla="*/ 2364181 h 2366684"/>
                <a:gd name="connsiteX3" fmla="*/ 1196788 w 1246933"/>
                <a:gd name="connsiteY3" fmla="*/ 2366684 h 2366684"/>
                <a:gd name="connsiteX4" fmla="*/ 0 w 1246933"/>
                <a:gd name="connsiteY4" fmla="*/ 1183342 h 2366684"/>
                <a:gd name="connsiteX5" fmla="*/ 1196788 w 1246933"/>
                <a:gd name="connsiteY5" fmla="*/ 0 h 2366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6933" h="2366684">
                  <a:moveTo>
                    <a:pt x="1196788" y="0"/>
                  </a:moveTo>
                  <a:lnTo>
                    <a:pt x="1246933" y="2504"/>
                  </a:lnTo>
                  <a:lnTo>
                    <a:pt x="1246933" y="2364181"/>
                  </a:lnTo>
                  <a:lnTo>
                    <a:pt x="1196788" y="2366684"/>
                  </a:lnTo>
                  <a:cubicBezTo>
                    <a:pt x="535820" y="2366684"/>
                    <a:pt x="0" y="1836884"/>
                    <a:pt x="0" y="1183342"/>
                  </a:cubicBezTo>
                  <a:cubicBezTo>
                    <a:pt x="0" y="529800"/>
                    <a:pt x="535820" y="0"/>
                    <a:pt x="1196788" y="0"/>
                  </a:cubicBezTo>
                  <a:close/>
                </a:path>
              </a:pathLst>
            </a:cu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4" name="TextBox 33">
              <a:extLst>
                <a:ext uri="{FF2B5EF4-FFF2-40B4-BE49-F238E27FC236}">
                  <a16:creationId xmlns:a16="http://schemas.microsoft.com/office/drawing/2014/main" id="{EACBDFB8-BDD4-3FD5-38A5-BC2CA5E6C51A}"/>
                </a:ext>
              </a:extLst>
            </p:cNvPr>
            <p:cNvSpPr txBox="1"/>
            <p:nvPr/>
          </p:nvSpPr>
          <p:spPr>
            <a:xfrm rot="16200000">
              <a:off x="10586881" y="3154424"/>
              <a:ext cx="2563906" cy="549153"/>
            </a:xfrm>
            <a:prstGeom prst="rect">
              <a:avLst/>
            </a:prstGeom>
            <a:noFill/>
          </p:spPr>
          <p:txBody>
            <a:bodyPr wrap="square" rtlCol="0">
              <a:spAutoFit/>
            </a:bodyPr>
            <a:lstStyle/>
            <a:p>
              <a:pPr algn="ctr"/>
              <a:r>
                <a:rPr lang="en-US" sz="3000" b="1" dirty="0">
                  <a:solidFill>
                    <a:schemeClr val="bg2"/>
                  </a:solidFill>
                  <a:latin typeface="Tw Cen MT" panose="020B0602020104020603" pitchFamily="34" charset="0"/>
                </a:rPr>
                <a:t>CONCLUSION</a:t>
              </a:r>
              <a:endParaRPr lang="en-IN" sz="3000" b="1" dirty="0">
                <a:solidFill>
                  <a:schemeClr val="bg2"/>
                </a:solidFill>
                <a:latin typeface="Tw Cen MT" panose="020B0602020104020603" pitchFamily="34" charset="0"/>
              </a:endParaRPr>
            </a:p>
          </p:txBody>
        </p:sp>
      </p:grpSp>
      <p:grpSp>
        <p:nvGrpSpPr>
          <p:cNvPr id="35" name="Group 34">
            <a:extLst>
              <a:ext uri="{FF2B5EF4-FFF2-40B4-BE49-F238E27FC236}">
                <a16:creationId xmlns:a16="http://schemas.microsoft.com/office/drawing/2014/main" id="{506C8134-2F9D-A553-BB58-093B27C4AEA7}"/>
              </a:ext>
            </a:extLst>
          </p:cNvPr>
          <p:cNvGrpSpPr/>
          <p:nvPr/>
        </p:nvGrpSpPr>
        <p:grpSpPr>
          <a:xfrm>
            <a:off x="-14946245" y="0"/>
            <a:ext cx="12299576" cy="6858000"/>
            <a:chOff x="20046" y="-261260"/>
            <a:chExt cx="12192000" cy="6858000"/>
          </a:xfrm>
        </p:grpSpPr>
        <p:sp>
          <p:nvSpPr>
            <p:cNvPr id="36" name="Rectangle 35">
              <a:extLst>
                <a:ext uri="{FF2B5EF4-FFF2-40B4-BE49-F238E27FC236}">
                  <a16:creationId xmlns:a16="http://schemas.microsoft.com/office/drawing/2014/main" id="{EE1916BE-7103-4E27-7534-373598536014}"/>
                </a:ext>
              </a:extLst>
            </p:cNvPr>
            <p:cNvSpPr/>
            <p:nvPr/>
          </p:nvSpPr>
          <p:spPr>
            <a:xfrm>
              <a:off x="20046" y="-261260"/>
              <a:ext cx="12192000" cy="6858000"/>
            </a:xfrm>
            <a:prstGeom prst="rect">
              <a:avLst/>
            </a:prstGeom>
            <a:solidFill>
              <a:schemeClr val="bg2"/>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7" name="Freeform: Shape 36">
              <a:extLst>
                <a:ext uri="{FF2B5EF4-FFF2-40B4-BE49-F238E27FC236}">
                  <a16:creationId xmlns:a16="http://schemas.microsoft.com/office/drawing/2014/main" id="{BB0103DD-689F-2FA8-8EFC-CC051C88D416}"/>
                </a:ext>
              </a:extLst>
            </p:cNvPr>
            <p:cNvSpPr/>
            <p:nvPr/>
          </p:nvSpPr>
          <p:spPr>
            <a:xfrm>
              <a:off x="10750198" y="2245658"/>
              <a:ext cx="1441802" cy="2366684"/>
            </a:xfrm>
            <a:custGeom>
              <a:avLst/>
              <a:gdLst>
                <a:gd name="connsiteX0" fmla="*/ 1196788 w 1246933"/>
                <a:gd name="connsiteY0" fmla="*/ 0 h 2366684"/>
                <a:gd name="connsiteX1" fmla="*/ 1246933 w 1246933"/>
                <a:gd name="connsiteY1" fmla="*/ 2504 h 2366684"/>
                <a:gd name="connsiteX2" fmla="*/ 1246933 w 1246933"/>
                <a:gd name="connsiteY2" fmla="*/ 2364181 h 2366684"/>
                <a:gd name="connsiteX3" fmla="*/ 1196788 w 1246933"/>
                <a:gd name="connsiteY3" fmla="*/ 2366684 h 2366684"/>
                <a:gd name="connsiteX4" fmla="*/ 0 w 1246933"/>
                <a:gd name="connsiteY4" fmla="*/ 1183342 h 2366684"/>
                <a:gd name="connsiteX5" fmla="*/ 1196788 w 1246933"/>
                <a:gd name="connsiteY5" fmla="*/ 0 h 2366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6933" h="2366684">
                  <a:moveTo>
                    <a:pt x="1196788" y="0"/>
                  </a:moveTo>
                  <a:lnTo>
                    <a:pt x="1246933" y="2504"/>
                  </a:lnTo>
                  <a:lnTo>
                    <a:pt x="1246933" y="2364181"/>
                  </a:lnTo>
                  <a:lnTo>
                    <a:pt x="1196788" y="2366684"/>
                  </a:lnTo>
                  <a:cubicBezTo>
                    <a:pt x="535820" y="2366684"/>
                    <a:pt x="0" y="1836884"/>
                    <a:pt x="0" y="1183342"/>
                  </a:cubicBezTo>
                  <a:cubicBezTo>
                    <a:pt x="0" y="529800"/>
                    <a:pt x="535820" y="0"/>
                    <a:pt x="1196788" y="0"/>
                  </a:cubicBezTo>
                  <a:close/>
                </a:path>
              </a:pathLst>
            </a:cu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38" name="TextBox 37">
              <a:extLst>
                <a:ext uri="{FF2B5EF4-FFF2-40B4-BE49-F238E27FC236}">
                  <a16:creationId xmlns:a16="http://schemas.microsoft.com/office/drawing/2014/main" id="{EACBDFB8-BDD4-3FD5-38A5-BC2CA5E6C51A}"/>
                </a:ext>
              </a:extLst>
            </p:cNvPr>
            <p:cNvSpPr txBox="1"/>
            <p:nvPr/>
          </p:nvSpPr>
          <p:spPr>
            <a:xfrm rot="16200000">
              <a:off x="10586881" y="3105834"/>
              <a:ext cx="2563906"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REFRENCES</a:t>
              </a:r>
              <a:endParaRPr lang="en-IN" sz="3600" b="1" dirty="0">
                <a:solidFill>
                  <a:schemeClr val="bg2"/>
                </a:solidFill>
                <a:latin typeface="Tw Cen MT" panose="020B0602020104020603" pitchFamily="34" charset="0"/>
              </a:endParaRPr>
            </a:p>
          </p:txBody>
        </p:sp>
      </p:grpSp>
      <p:sp>
        <p:nvSpPr>
          <p:cNvPr id="4" name="TextBox 3">
            <a:extLst>
              <a:ext uri="{FF2B5EF4-FFF2-40B4-BE49-F238E27FC236}">
                <a16:creationId xmlns:a16="http://schemas.microsoft.com/office/drawing/2014/main" id="{003BCAC1-4CAA-E1B3-8F75-3CA3F2D92675}"/>
              </a:ext>
            </a:extLst>
          </p:cNvPr>
          <p:cNvSpPr txBox="1"/>
          <p:nvPr/>
        </p:nvSpPr>
        <p:spPr>
          <a:xfrm>
            <a:off x="-2144486" y="2506918"/>
            <a:ext cx="9343717" cy="1754326"/>
          </a:xfrm>
          <a:prstGeom prst="rect">
            <a:avLst/>
          </a:prstGeom>
          <a:noFill/>
        </p:spPr>
        <p:txBody>
          <a:bodyPr wrap="square" rtlCol="0">
            <a:spAutoFit/>
          </a:bodyPr>
          <a:lstStyle/>
          <a:p>
            <a:endParaRPr lang="en-US" sz="1800" dirty="0">
              <a:effectLst/>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r>
              <a:rPr lang="en-US" sz="1800" dirty="0">
                <a:solidFill>
                  <a:srgbClr val="00B0F0"/>
                </a:solidFill>
                <a:effectLst/>
                <a:latin typeface="Times New Roman" panose="02020603050405020304" pitchFamily="18" charset="0"/>
                <a:ea typeface="Times New Roman" panose="02020603050405020304" pitchFamily="18" charset="0"/>
              </a:rPr>
              <a:t>Thus the RADAR is constructed and the distance of the object is detected and distance is measured with its range.</a:t>
            </a:r>
            <a:endParaRPr lang="en-IN" sz="1800" dirty="0">
              <a:solidFill>
                <a:srgbClr val="00B0F0"/>
              </a:solidFill>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636585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06C8134-2F9D-A553-BB58-093B27C4AEA7}"/>
              </a:ext>
            </a:extLst>
          </p:cNvPr>
          <p:cNvGrpSpPr/>
          <p:nvPr/>
        </p:nvGrpSpPr>
        <p:grpSpPr>
          <a:xfrm>
            <a:off x="-53788" y="0"/>
            <a:ext cx="12299576" cy="6858000"/>
            <a:chOff x="0" y="0"/>
            <a:chExt cx="12192000" cy="6858000"/>
          </a:xfrm>
        </p:grpSpPr>
        <p:sp>
          <p:nvSpPr>
            <p:cNvPr id="2" name="Rectangle 1">
              <a:extLst>
                <a:ext uri="{FF2B5EF4-FFF2-40B4-BE49-F238E27FC236}">
                  <a16:creationId xmlns:a16="http://schemas.microsoft.com/office/drawing/2014/main" id="{EE1916BE-7103-4E27-7534-373598536014}"/>
                </a:ext>
              </a:extLst>
            </p:cNvPr>
            <p:cNvSpPr/>
            <p:nvPr/>
          </p:nvSpPr>
          <p:spPr>
            <a:xfrm>
              <a:off x="0" y="0"/>
              <a:ext cx="12192000" cy="6858000"/>
            </a:xfrm>
            <a:prstGeom prst="rect">
              <a:avLst/>
            </a:prstGeom>
            <a:solidFill>
              <a:schemeClr val="bg2"/>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Freeform: Shape 7">
              <a:extLst>
                <a:ext uri="{FF2B5EF4-FFF2-40B4-BE49-F238E27FC236}">
                  <a16:creationId xmlns:a16="http://schemas.microsoft.com/office/drawing/2014/main" id="{BB0103DD-689F-2FA8-8EFC-CC051C88D416}"/>
                </a:ext>
              </a:extLst>
            </p:cNvPr>
            <p:cNvSpPr/>
            <p:nvPr/>
          </p:nvSpPr>
          <p:spPr>
            <a:xfrm>
              <a:off x="10750198" y="2245658"/>
              <a:ext cx="1441802" cy="2366684"/>
            </a:xfrm>
            <a:custGeom>
              <a:avLst/>
              <a:gdLst>
                <a:gd name="connsiteX0" fmla="*/ 1196788 w 1246933"/>
                <a:gd name="connsiteY0" fmla="*/ 0 h 2366684"/>
                <a:gd name="connsiteX1" fmla="*/ 1246933 w 1246933"/>
                <a:gd name="connsiteY1" fmla="*/ 2504 h 2366684"/>
                <a:gd name="connsiteX2" fmla="*/ 1246933 w 1246933"/>
                <a:gd name="connsiteY2" fmla="*/ 2364181 h 2366684"/>
                <a:gd name="connsiteX3" fmla="*/ 1196788 w 1246933"/>
                <a:gd name="connsiteY3" fmla="*/ 2366684 h 2366684"/>
                <a:gd name="connsiteX4" fmla="*/ 0 w 1246933"/>
                <a:gd name="connsiteY4" fmla="*/ 1183342 h 2366684"/>
                <a:gd name="connsiteX5" fmla="*/ 1196788 w 1246933"/>
                <a:gd name="connsiteY5" fmla="*/ 0 h 2366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6933" h="2366684">
                  <a:moveTo>
                    <a:pt x="1196788" y="0"/>
                  </a:moveTo>
                  <a:lnTo>
                    <a:pt x="1246933" y="2504"/>
                  </a:lnTo>
                  <a:lnTo>
                    <a:pt x="1246933" y="2364181"/>
                  </a:lnTo>
                  <a:lnTo>
                    <a:pt x="1196788" y="2366684"/>
                  </a:lnTo>
                  <a:cubicBezTo>
                    <a:pt x="535820" y="2366684"/>
                    <a:pt x="0" y="1836884"/>
                    <a:pt x="0" y="1183342"/>
                  </a:cubicBezTo>
                  <a:cubicBezTo>
                    <a:pt x="0" y="529800"/>
                    <a:pt x="535820" y="0"/>
                    <a:pt x="1196788" y="0"/>
                  </a:cubicBezTo>
                  <a:close/>
                </a:path>
              </a:pathLst>
            </a:cu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9" name="TextBox 8">
              <a:extLst>
                <a:ext uri="{FF2B5EF4-FFF2-40B4-BE49-F238E27FC236}">
                  <a16:creationId xmlns:a16="http://schemas.microsoft.com/office/drawing/2014/main" id="{EACBDFB8-BDD4-3FD5-38A5-BC2CA5E6C51A}"/>
                </a:ext>
              </a:extLst>
            </p:cNvPr>
            <p:cNvSpPr txBox="1"/>
            <p:nvPr/>
          </p:nvSpPr>
          <p:spPr>
            <a:xfrm rot="16200000">
              <a:off x="10586881" y="3105834"/>
              <a:ext cx="2563906"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TITLE</a:t>
              </a:r>
              <a:endParaRPr lang="en-IN" sz="3600" b="1" dirty="0">
                <a:solidFill>
                  <a:schemeClr val="bg2"/>
                </a:solidFill>
                <a:latin typeface="Tw Cen MT" panose="020B0602020104020603" pitchFamily="34" charset="0"/>
              </a:endParaRPr>
            </a:p>
          </p:txBody>
        </p:sp>
      </p:grpSp>
      <p:grpSp>
        <p:nvGrpSpPr>
          <p:cNvPr id="11" name="Group 10">
            <a:extLst>
              <a:ext uri="{FF2B5EF4-FFF2-40B4-BE49-F238E27FC236}">
                <a16:creationId xmlns:a16="http://schemas.microsoft.com/office/drawing/2014/main" id="{506C8134-2F9D-A553-BB58-093B27C4AEA7}"/>
              </a:ext>
            </a:extLst>
          </p:cNvPr>
          <p:cNvGrpSpPr/>
          <p:nvPr/>
        </p:nvGrpSpPr>
        <p:grpSpPr>
          <a:xfrm>
            <a:off x="-638887" y="0"/>
            <a:ext cx="12299576" cy="6858000"/>
            <a:chOff x="0" y="0"/>
            <a:chExt cx="12192000" cy="6858000"/>
          </a:xfrm>
        </p:grpSpPr>
        <p:sp>
          <p:nvSpPr>
            <p:cNvPr id="12" name="Rectangle 11">
              <a:extLst>
                <a:ext uri="{FF2B5EF4-FFF2-40B4-BE49-F238E27FC236}">
                  <a16:creationId xmlns:a16="http://schemas.microsoft.com/office/drawing/2014/main" id="{EE1916BE-7103-4E27-7534-373598536014}"/>
                </a:ext>
              </a:extLst>
            </p:cNvPr>
            <p:cNvSpPr/>
            <p:nvPr/>
          </p:nvSpPr>
          <p:spPr>
            <a:xfrm>
              <a:off x="0" y="0"/>
              <a:ext cx="12192000" cy="6858000"/>
            </a:xfrm>
            <a:prstGeom prst="rect">
              <a:avLst/>
            </a:prstGeom>
            <a:solidFill>
              <a:schemeClr val="bg2"/>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Freeform: Shape 12">
              <a:extLst>
                <a:ext uri="{FF2B5EF4-FFF2-40B4-BE49-F238E27FC236}">
                  <a16:creationId xmlns:a16="http://schemas.microsoft.com/office/drawing/2014/main" id="{BB0103DD-689F-2FA8-8EFC-CC051C88D416}"/>
                </a:ext>
              </a:extLst>
            </p:cNvPr>
            <p:cNvSpPr/>
            <p:nvPr/>
          </p:nvSpPr>
          <p:spPr>
            <a:xfrm>
              <a:off x="10750198" y="2245658"/>
              <a:ext cx="1441802" cy="2366684"/>
            </a:xfrm>
            <a:custGeom>
              <a:avLst/>
              <a:gdLst>
                <a:gd name="connsiteX0" fmla="*/ 1196788 w 1246933"/>
                <a:gd name="connsiteY0" fmla="*/ 0 h 2366684"/>
                <a:gd name="connsiteX1" fmla="*/ 1246933 w 1246933"/>
                <a:gd name="connsiteY1" fmla="*/ 2504 h 2366684"/>
                <a:gd name="connsiteX2" fmla="*/ 1246933 w 1246933"/>
                <a:gd name="connsiteY2" fmla="*/ 2364181 h 2366684"/>
                <a:gd name="connsiteX3" fmla="*/ 1196788 w 1246933"/>
                <a:gd name="connsiteY3" fmla="*/ 2366684 h 2366684"/>
                <a:gd name="connsiteX4" fmla="*/ 0 w 1246933"/>
                <a:gd name="connsiteY4" fmla="*/ 1183342 h 2366684"/>
                <a:gd name="connsiteX5" fmla="*/ 1196788 w 1246933"/>
                <a:gd name="connsiteY5" fmla="*/ 0 h 2366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6933" h="2366684">
                  <a:moveTo>
                    <a:pt x="1196788" y="0"/>
                  </a:moveTo>
                  <a:lnTo>
                    <a:pt x="1246933" y="2504"/>
                  </a:lnTo>
                  <a:lnTo>
                    <a:pt x="1246933" y="2364181"/>
                  </a:lnTo>
                  <a:lnTo>
                    <a:pt x="1196788" y="2366684"/>
                  </a:lnTo>
                  <a:cubicBezTo>
                    <a:pt x="535820" y="2366684"/>
                    <a:pt x="0" y="1836884"/>
                    <a:pt x="0" y="1183342"/>
                  </a:cubicBezTo>
                  <a:cubicBezTo>
                    <a:pt x="0" y="529800"/>
                    <a:pt x="535820" y="0"/>
                    <a:pt x="1196788" y="0"/>
                  </a:cubicBezTo>
                  <a:close/>
                </a:path>
              </a:pathLst>
            </a:cu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4" name="TextBox 13">
              <a:extLst>
                <a:ext uri="{FF2B5EF4-FFF2-40B4-BE49-F238E27FC236}">
                  <a16:creationId xmlns:a16="http://schemas.microsoft.com/office/drawing/2014/main" id="{EACBDFB8-BDD4-3FD5-38A5-BC2CA5E6C51A}"/>
                </a:ext>
              </a:extLst>
            </p:cNvPr>
            <p:cNvSpPr txBox="1"/>
            <p:nvPr/>
          </p:nvSpPr>
          <p:spPr>
            <a:xfrm rot="16200000">
              <a:off x="10586881" y="3105834"/>
              <a:ext cx="2563906"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TEAM</a:t>
              </a:r>
              <a:endParaRPr lang="en-IN" sz="3600" b="1" dirty="0">
                <a:solidFill>
                  <a:schemeClr val="bg2"/>
                </a:solidFill>
                <a:latin typeface="Tw Cen MT" panose="020B0602020104020603" pitchFamily="34" charset="0"/>
              </a:endParaRPr>
            </a:p>
          </p:txBody>
        </p:sp>
      </p:grpSp>
      <p:grpSp>
        <p:nvGrpSpPr>
          <p:cNvPr id="15" name="Group 14">
            <a:extLst>
              <a:ext uri="{FF2B5EF4-FFF2-40B4-BE49-F238E27FC236}">
                <a16:creationId xmlns:a16="http://schemas.microsoft.com/office/drawing/2014/main" id="{506C8134-2F9D-A553-BB58-093B27C4AEA7}"/>
              </a:ext>
            </a:extLst>
          </p:cNvPr>
          <p:cNvGrpSpPr/>
          <p:nvPr/>
        </p:nvGrpSpPr>
        <p:grpSpPr>
          <a:xfrm>
            <a:off x="-1290921" y="0"/>
            <a:ext cx="12299576" cy="6858000"/>
            <a:chOff x="0" y="0"/>
            <a:chExt cx="12192000" cy="6858000"/>
          </a:xfrm>
        </p:grpSpPr>
        <p:sp>
          <p:nvSpPr>
            <p:cNvPr id="16" name="Rectangle 15">
              <a:extLst>
                <a:ext uri="{FF2B5EF4-FFF2-40B4-BE49-F238E27FC236}">
                  <a16:creationId xmlns:a16="http://schemas.microsoft.com/office/drawing/2014/main" id="{EE1916BE-7103-4E27-7534-373598536014}"/>
                </a:ext>
              </a:extLst>
            </p:cNvPr>
            <p:cNvSpPr/>
            <p:nvPr/>
          </p:nvSpPr>
          <p:spPr>
            <a:xfrm>
              <a:off x="0" y="0"/>
              <a:ext cx="12192000" cy="6858000"/>
            </a:xfrm>
            <a:prstGeom prst="rect">
              <a:avLst/>
            </a:prstGeom>
            <a:solidFill>
              <a:schemeClr val="bg2"/>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Freeform: Shape 16">
              <a:extLst>
                <a:ext uri="{FF2B5EF4-FFF2-40B4-BE49-F238E27FC236}">
                  <a16:creationId xmlns:a16="http://schemas.microsoft.com/office/drawing/2014/main" id="{BB0103DD-689F-2FA8-8EFC-CC051C88D416}"/>
                </a:ext>
              </a:extLst>
            </p:cNvPr>
            <p:cNvSpPr/>
            <p:nvPr/>
          </p:nvSpPr>
          <p:spPr>
            <a:xfrm>
              <a:off x="10750198" y="2245658"/>
              <a:ext cx="1441802" cy="2366684"/>
            </a:xfrm>
            <a:custGeom>
              <a:avLst/>
              <a:gdLst>
                <a:gd name="connsiteX0" fmla="*/ 1196788 w 1246933"/>
                <a:gd name="connsiteY0" fmla="*/ 0 h 2366684"/>
                <a:gd name="connsiteX1" fmla="*/ 1246933 w 1246933"/>
                <a:gd name="connsiteY1" fmla="*/ 2504 h 2366684"/>
                <a:gd name="connsiteX2" fmla="*/ 1246933 w 1246933"/>
                <a:gd name="connsiteY2" fmla="*/ 2364181 h 2366684"/>
                <a:gd name="connsiteX3" fmla="*/ 1196788 w 1246933"/>
                <a:gd name="connsiteY3" fmla="*/ 2366684 h 2366684"/>
                <a:gd name="connsiteX4" fmla="*/ 0 w 1246933"/>
                <a:gd name="connsiteY4" fmla="*/ 1183342 h 2366684"/>
                <a:gd name="connsiteX5" fmla="*/ 1196788 w 1246933"/>
                <a:gd name="connsiteY5" fmla="*/ 0 h 2366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6933" h="2366684">
                  <a:moveTo>
                    <a:pt x="1196788" y="0"/>
                  </a:moveTo>
                  <a:lnTo>
                    <a:pt x="1246933" y="2504"/>
                  </a:lnTo>
                  <a:lnTo>
                    <a:pt x="1246933" y="2364181"/>
                  </a:lnTo>
                  <a:lnTo>
                    <a:pt x="1196788" y="2366684"/>
                  </a:lnTo>
                  <a:cubicBezTo>
                    <a:pt x="535820" y="2366684"/>
                    <a:pt x="0" y="1836884"/>
                    <a:pt x="0" y="1183342"/>
                  </a:cubicBezTo>
                  <a:cubicBezTo>
                    <a:pt x="0" y="529800"/>
                    <a:pt x="535820" y="0"/>
                    <a:pt x="1196788" y="0"/>
                  </a:cubicBezTo>
                  <a:close/>
                </a:path>
              </a:pathLst>
            </a:cu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8" name="TextBox 17">
              <a:extLst>
                <a:ext uri="{FF2B5EF4-FFF2-40B4-BE49-F238E27FC236}">
                  <a16:creationId xmlns:a16="http://schemas.microsoft.com/office/drawing/2014/main" id="{EACBDFB8-BDD4-3FD5-38A5-BC2CA5E6C51A}"/>
                </a:ext>
              </a:extLst>
            </p:cNvPr>
            <p:cNvSpPr txBox="1"/>
            <p:nvPr/>
          </p:nvSpPr>
          <p:spPr>
            <a:xfrm rot="16200000">
              <a:off x="10586881" y="3105834"/>
              <a:ext cx="2563906"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OBJECTIVE</a:t>
              </a:r>
              <a:endParaRPr lang="en-IN" sz="3600" b="1" dirty="0">
                <a:solidFill>
                  <a:schemeClr val="bg2"/>
                </a:solidFill>
                <a:latin typeface="Tw Cen MT" panose="020B0602020104020603" pitchFamily="34" charset="0"/>
              </a:endParaRPr>
            </a:p>
          </p:txBody>
        </p:sp>
      </p:grpSp>
      <p:grpSp>
        <p:nvGrpSpPr>
          <p:cNvPr id="19" name="Group 18">
            <a:extLst>
              <a:ext uri="{FF2B5EF4-FFF2-40B4-BE49-F238E27FC236}">
                <a16:creationId xmlns:a16="http://schemas.microsoft.com/office/drawing/2014/main" id="{506C8134-2F9D-A553-BB58-093B27C4AEA7}"/>
              </a:ext>
            </a:extLst>
          </p:cNvPr>
          <p:cNvGrpSpPr/>
          <p:nvPr/>
        </p:nvGrpSpPr>
        <p:grpSpPr>
          <a:xfrm>
            <a:off x="-1834329" y="0"/>
            <a:ext cx="12299576" cy="6858000"/>
            <a:chOff x="0" y="0"/>
            <a:chExt cx="12192000" cy="6858000"/>
          </a:xfrm>
        </p:grpSpPr>
        <p:sp>
          <p:nvSpPr>
            <p:cNvPr id="20" name="Rectangle 19">
              <a:extLst>
                <a:ext uri="{FF2B5EF4-FFF2-40B4-BE49-F238E27FC236}">
                  <a16:creationId xmlns:a16="http://schemas.microsoft.com/office/drawing/2014/main" id="{EE1916BE-7103-4E27-7534-373598536014}"/>
                </a:ext>
              </a:extLst>
            </p:cNvPr>
            <p:cNvSpPr/>
            <p:nvPr/>
          </p:nvSpPr>
          <p:spPr>
            <a:xfrm>
              <a:off x="0" y="0"/>
              <a:ext cx="12192000" cy="6858000"/>
            </a:xfrm>
            <a:prstGeom prst="rect">
              <a:avLst/>
            </a:prstGeom>
            <a:solidFill>
              <a:schemeClr val="bg2"/>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Freeform: Shape 20">
              <a:extLst>
                <a:ext uri="{FF2B5EF4-FFF2-40B4-BE49-F238E27FC236}">
                  <a16:creationId xmlns:a16="http://schemas.microsoft.com/office/drawing/2014/main" id="{BB0103DD-689F-2FA8-8EFC-CC051C88D416}"/>
                </a:ext>
              </a:extLst>
            </p:cNvPr>
            <p:cNvSpPr/>
            <p:nvPr/>
          </p:nvSpPr>
          <p:spPr>
            <a:xfrm>
              <a:off x="10750198" y="2245658"/>
              <a:ext cx="1441802" cy="2366684"/>
            </a:xfrm>
            <a:custGeom>
              <a:avLst/>
              <a:gdLst>
                <a:gd name="connsiteX0" fmla="*/ 1196788 w 1246933"/>
                <a:gd name="connsiteY0" fmla="*/ 0 h 2366684"/>
                <a:gd name="connsiteX1" fmla="*/ 1246933 w 1246933"/>
                <a:gd name="connsiteY1" fmla="*/ 2504 h 2366684"/>
                <a:gd name="connsiteX2" fmla="*/ 1246933 w 1246933"/>
                <a:gd name="connsiteY2" fmla="*/ 2364181 h 2366684"/>
                <a:gd name="connsiteX3" fmla="*/ 1196788 w 1246933"/>
                <a:gd name="connsiteY3" fmla="*/ 2366684 h 2366684"/>
                <a:gd name="connsiteX4" fmla="*/ 0 w 1246933"/>
                <a:gd name="connsiteY4" fmla="*/ 1183342 h 2366684"/>
                <a:gd name="connsiteX5" fmla="*/ 1196788 w 1246933"/>
                <a:gd name="connsiteY5" fmla="*/ 0 h 2366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6933" h="2366684">
                  <a:moveTo>
                    <a:pt x="1196788" y="0"/>
                  </a:moveTo>
                  <a:lnTo>
                    <a:pt x="1246933" y="2504"/>
                  </a:lnTo>
                  <a:lnTo>
                    <a:pt x="1246933" y="2364181"/>
                  </a:lnTo>
                  <a:lnTo>
                    <a:pt x="1196788" y="2366684"/>
                  </a:lnTo>
                  <a:cubicBezTo>
                    <a:pt x="535820" y="2366684"/>
                    <a:pt x="0" y="1836884"/>
                    <a:pt x="0" y="1183342"/>
                  </a:cubicBezTo>
                  <a:cubicBezTo>
                    <a:pt x="0" y="529800"/>
                    <a:pt x="535820" y="0"/>
                    <a:pt x="1196788" y="0"/>
                  </a:cubicBezTo>
                  <a:close/>
                </a:path>
              </a:pathLst>
            </a:cu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2" name="TextBox 21">
              <a:extLst>
                <a:ext uri="{FF2B5EF4-FFF2-40B4-BE49-F238E27FC236}">
                  <a16:creationId xmlns:a16="http://schemas.microsoft.com/office/drawing/2014/main" id="{EACBDFB8-BDD4-3FD5-38A5-BC2CA5E6C51A}"/>
                </a:ext>
              </a:extLst>
            </p:cNvPr>
            <p:cNvSpPr txBox="1"/>
            <p:nvPr/>
          </p:nvSpPr>
          <p:spPr>
            <a:xfrm rot="16200000">
              <a:off x="10586881" y="3105834"/>
              <a:ext cx="2563906"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ABSTRACT</a:t>
              </a:r>
              <a:endParaRPr lang="en-IN" sz="3600" b="1" dirty="0">
                <a:solidFill>
                  <a:schemeClr val="bg2"/>
                </a:solidFill>
                <a:latin typeface="Tw Cen MT" panose="020B0602020104020603" pitchFamily="34" charset="0"/>
              </a:endParaRPr>
            </a:p>
          </p:txBody>
        </p:sp>
      </p:grpSp>
      <p:grpSp>
        <p:nvGrpSpPr>
          <p:cNvPr id="23" name="Group 22">
            <a:extLst>
              <a:ext uri="{FF2B5EF4-FFF2-40B4-BE49-F238E27FC236}">
                <a16:creationId xmlns:a16="http://schemas.microsoft.com/office/drawing/2014/main" id="{506C8134-2F9D-A553-BB58-093B27C4AEA7}"/>
              </a:ext>
            </a:extLst>
          </p:cNvPr>
          <p:cNvGrpSpPr/>
          <p:nvPr/>
        </p:nvGrpSpPr>
        <p:grpSpPr>
          <a:xfrm>
            <a:off x="-2483661" y="-1"/>
            <a:ext cx="12299576" cy="6858000"/>
            <a:chOff x="0" y="0"/>
            <a:chExt cx="12192000" cy="6858000"/>
          </a:xfrm>
        </p:grpSpPr>
        <p:sp>
          <p:nvSpPr>
            <p:cNvPr id="24" name="Rectangle 23">
              <a:extLst>
                <a:ext uri="{FF2B5EF4-FFF2-40B4-BE49-F238E27FC236}">
                  <a16:creationId xmlns:a16="http://schemas.microsoft.com/office/drawing/2014/main" id="{EE1916BE-7103-4E27-7534-373598536014}"/>
                </a:ext>
              </a:extLst>
            </p:cNvPr>
            <p:cNvSpPr/>
            <p:nvPr/>
          </p:nvSpPr>
          <p:spPr>
            <a:xfrm>
              <a:off x="0" y="0"/>
              <a:ext cx="12192000" cy="6858000"/>
            </a:xfrm>
            <a:prstGeom prst="rect">
              <a:avLst/>
            </a:prstGeom>
            <a:solidFill>
              <a:schemeClr val="bg2"/>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Freeform: Shape 24">
              <a:extLst>
                <a:ext uri="{FF2B5EF4-FFF2-40B4-BE49-F238E27FC236}">
                  <a16:creationId xmlns:a16="http://schemas.microsoft.com/office/drawing/2014/main" id="{BB0103DD-689F-2FA8-8EFC-CC051C88D416}"/>
                </a:ext>
              </a:extLst>
            </p:cNvPr>
            <p:cNvSpPr/>
            <p:nvPr/>
          </p:nvSpPr>
          <p:spPr>
            <a:xfrm>
              <a:off x="10750198" y="2245658"/>
              <a:ext cx="1441802" cy="2366684"/>
            </a:xfrm>
            <a:custGeom>
              <a:avLst/>
              <a:gdLst>
                <a:gd name="connsiteX0" fmla="*/ 1196788 w 1246933"/>
                <a:gd name="connsiteY0" fmla="*/ 0 h 2366684"/>
                <a:gd name="connsiteX1" fmla="*/ 1246933 w 1246933"/>
                <a:gd name="connsiteY1" fmla="*/ 2504 h 2366684"/>
                <a:gd name="connsiteX2" fmla="*/ 1246933 w 1246933"/>
                <a:gd name="connsiteY2" fmla="*/ 2364181 h 2366684"/>
                <a:gd name="connsiteX3" fmla="*/ 1196788 w 1246933"/>
                <a:gd name="connsiteY3" fmla="*/ 2366684 h 2366684"/>
                <a:gd name="connsiteX4" fmla="*/ 0 w 1246933"/>
                <a:gd name="connsiteY4" fmla="*/ 1183342 h 2366684"/>
                <a:gd name="connsiteX5" fmla="*/ 1196788 w 1246933"/>
                <a:gd name="connsiteY5" fmla="*/ 0 h 2366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6933" h="2366684">
                  <a:moveTo>
                    <a:pt x="1196788" y="0"/>
                  </a:moveTo>
                  <a:lnTo>
                    <a:pt x="1246933" y="2504"/>
                  </a:lnTo>
                  <a:lnTo>
                    <a:pt x="1246933" y="2364181"/>
                  </a:lnTo>
                  <a:lnTo>
                    <a:pt x="1196788" y="2366684"/>
                  </a:lnTo>
                  <a:cubicBezTo>
                    <a:pt x="535820" y="2366684"/>
                    <a:pt x="0" y="1836884"/>
                    <a:pt x="0" y="1183342"/>
                  </a:cubicBezTo>
                  <a:cubicBezTo>
                    <a:pt x="0" y="529800"/>
                    <a:pt x="535820" y="0"/>
                    <a:pt x="1196788" y="0"/>
                  </a:cubicBezTo>
                  <a:close/>
                </a:path>
              </a:pathLst>
            </a:cu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26" name="TextBox 25">
              <a:extLst>
                <a:ext uri="{FF2B5EF4-FFF2-40B4-BE49-F238E27FC236}">
                  <a16:creationId xmlns:a16="http://schemas.microsoft.com/office/drawing/2014/main" id="{EACBDFB8-BDD4-3FD5-38A5-BC2CA5E6C51A}"/>
                </a:ext>
              </a:extLst>
            </p:cNvPr>
            <p:cNvSpPr txBox="1"/>
            <p:nvPr/>
          </p:nvSpPr>
          <p:spPr>
            <a:xfrm rot="16200000">
              <a:off x="10586881" y="3200187"/>
              <a:ext cx="2563906" cy="457627"/>
            </a:xfrm>
            <a:prstGeom prst="rect">
              <a:avLst/>
            </a:prstGeom>
            <a:noFill/>
          </p:spPr>
          <p:txBody>
            <a:bodyPr wrap="square" rtlCol="0">
              <a:spAutoFit/>
            </a:bodyPr>
            <a:lstStyle/>
            <a:p>
              <a:pPr algn="ctr"/>
              <a:r>
                <a:rPr lang="en-US" sz="2400" b="1" dirty="0">
                  <a:solidFill>
                    <a:schemeClr val="bg2"/>
                  </a:solidFill>
                  <a:latin typeface="Tw Cen MT" panose="020B0602020104020603" pitchFamily="34" charset="0"/>
                </a:rPr>
                <a:t>INTRODUCTION</a:t>
              </a:r>
              <a:endParaRPr lang="en-IN" sz="2400" b="1" dirty="0">
                <a:solidFill>
                  <a:schemeClr val="bg2"/>
                </a:solidFill>
                <a:latin typeface="Tw Cen MT" panose="020B0602020104020603" pitchFamily="34" charset="0"/>
              </a:endParaRPr>
            </a:p>
          </p:txBody>
        </p:sp>
      </p:grpSp>
      <p:grpSp>
        <p:nvGrpSpPr>
          <p:cNvPr id="27" name="Group 26">
            <a:extLst>
              <a:ext uri="{FF2B5EF4-FFF2-40B4-BE49-F238E27FC236}">
                <a16:creationId xmlns:a16="http://schemas.microsoft.com/office/drawing/2014/main" id="{506C8134-2F9D-A553-BB58-093B27C4AEA7}"/>
              </a:ext>
            </a:extLst>
          </p:cNvPr>
          <p:cNvGrpSpPr/>
          <p:nvPr/>
        </p:nvGrpSpPr>
        <p:grpSpPr>
          <a:xfrm>
            <a:off x="-3017149" y="0"/>
            <a:ext cx="12299576" cy="6858000"/>
            <a:chOff x="0" y="0"/>
            <a:chExt cx="12192000" cy="6858000"/>
          </a:xfrm>
        </p:grpSpPr>
        <p:sp>
          <p:nvSpPr>
            <p:cNvPr id="28" name="Rectangle 27">
              <a:extLst>
                <a:ext uri="{FF2B5EF4-FFF2-40B4-BE49-F238E27FC236}">
                  <a16:creationId xmlns:a16="http://schemas.microsoft.com/office/drawing/2014/main" id="{EE1916BE-7103-4E27-7534-373598536014}"/>
                </a:ext>
              </a:extLst>
            </p:cNvPr>
            <p:cNvSpPr/>
            <p:nvPr/>
          </p:nvSpPr>
          <p:spPr>
            <a:xfrm>
              <a:off x="0" y="0"/>
              <a:ext cx="12192000" cy="6858000"/>
            </a:xfrm>
            <a:prstGeom prst="rect">
              <a:avLst/>
            </a:prstGeom>
            <a:solidFill>
              <a:schemeClr val="bg2"/>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9" name="Freeform: Shape 28">
              <a:extLst>
                <a:ext uri="{FF2B5EF4-FFF2-40B4-BE49-F238E27FC236}">
                  <a16:creationId xmlns:a16="http://schemas.microsoft.com/office/drawing/2014/main" id="{BB0103DD-689F-2FA8-8EFC-CC051C88D416}"/>
                </a:ext>
              </a:extLst>
            </p:cNvPr>
            <p:cNvSpPr/>
            <p:nvPr/>
          </p:nvSpPr>
          <p:spPr>
            <a:xfrm>
              <a:off x="10750198" y="2245658"/>
              <a:ext cx="1441802" cy="2366684"/>
            </a:xfrm>
            <a:custGeom>
              <a:avLst/>
              <a:gdLst>
                <a:gd name="connsiteX0" fmla="*/ 1196788 w 1246933"/>
                <a:gd name="connsiteY0" fmla="*/ 0 h 2366684"/>
                <a:gd name="connsiteX1" fmla="*/ 1246933 w 1246933"/>
                <a:gd name="connsiteY1" fmla="*/ 2504 h 2366684"/>
                <a:gd name="connsiteX2" fmla="*/ 1246933 w 1246933"/>
                <a:gd name="connsiteY2" fmla="*/ 2364181 h 2366684"/>
                <a:gd name="connsiteX3" fmla="*/ 1196788 w 1246933"/>
                <a:gd name="connsiteY3" fmla="*/ 2366684 h 2366684"/>
                <a:gd name="connsiteX4" fmla="*/ 0 w 1246933"/>
                <a:gd name="connsiteY4" fmla="*/ 1183342 h 2366684"/>
                <a:gd name="connsiteX5" fmla="*/ 1196788 w 1246933"/>
                <a:gd name="connsiteY5" fmla="*/ 0 h 2366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6933" h="2366684">
                  <a:moveTo>
                    <a:pt x="1196788" y="0"/>
                  </a:moveTo>
                  <a:lnTo>
                    <a:pt x="1246933" y="2504"/>
                  </a:lnTo>
                  <a:lnTo>
                    <a:pt x="1246933" y="2364181"/>
                  </a:lnTo>
                  <a:lnTo>
                    <a:pt x="1196788" y="2366684"/>
                  </a:lnTo>
                  <a:cubicBezTo>
                    <a:pt x="535820" y="2366684"/>
                    <a:pt x="0" y="1836884"/>
                    <a:pt x="0" y="1183342"/>
                  </a:cubicBezTo>
                  <a:cubicBezTo>
                    <a:pt x="0" y="529800"/>
                    <a:pt x="535820" y="0"/>
                    <a:pt x="1196788" y="0"/>
                  </a:cubicBez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30" name="TextBox 29">
              <a:extLst>
                <a:ext uri="{FF2B5EF4-FFF2-40B4-BE49-F238E27FC236}">
                  <a16:creationId xmlns:a16="http://schemas.microsoft.com/office/drawing/2014/main" id="{EACBDFB8-BDD4-3FD5-38A5-BC2CA5E6C51A}"/>
                </a:ext>
              </a:extLst>
            </p:cNvPr>
            <p:cNvSpPr txBox="1"/>
            <p:nvPr/>
          </p:nvSpPr>
          <p:spPr>
            <a:xfrm rot="16200000">
              <a:off x="10586881" y="3105834"/>
              <a:ext cx="2563906"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WORKING</a:t>
              </a:r>
              <a:endParaRPr lang="en-IN" sz="3600" b="1" dirty="0">
                <a:solidFill>
                  <a:schemeClr val="bg2"/>
                </a:solidFill>
                <a:latin typeface="Tw Cen MT" panose="020B0602020104020603" pitchFamily="34" charset="0"/>
              </a:endParaRPr>
            </a:p>
          </p:txBody>
        </p:sp>
      </p:grpSp>
      <p:grpSp>
        <p:nvGrpSpPr>
          <p:cNvPr id="31" name="Group 30">
            <a:extLst>
              <a:ext uri="{FF2B5EF4-FFF2-40B4-BE49-F238E27FC236}">
                <a16:creationId xmlns:a16="http://schemas.microsoft.com/office/drawing/2014/main" id="{506C8134-2F9D-A553-BB58-093B27C4AEA7}"/>
              </a:ext>
            </a:extLst>
          </p:cNvPr>
          <p:cNvGrpSpPr/>
          <p:nvPr/>
        </p:nvGrpSpPr>
        <p:grpSpPr>
          <a:xfrm>
            <a:off x="-3550637" y="-16329"/>
            <a:ext cx="12299576" cy="6858000"/>
            <a:chOff x="0" y="-16329"/>
            <a:chExt cx="12192000" cy="6858000"/>
          </a:xfrm>
        </p:grpSpPr>
        <p:sp>
          <p:nvSpPr>
            <p:cNvPr id="32" name="Rectangle 31">
              <a:extLst>
                <a:ext uri="{FF2B5EF4-FFF2-40B4-BE49-F238E27FC236}">
                  <a16:creationId xmlns:a16="http://schemas.microsoft.com/office/drawing/2014/main" id="{EE1916BE-7103-4E27-7534-373598536014}"/>
                </a:ext>
              </a:extLst>
            </p:cNvPr>
            <p:cNvSpPr/>
            <p:nvPr/>
          </p:nvSpPr>
          <p:spPr>
            <a:xfrm>
              <a:off x="0" y="-16329"/>
              <a:ext cx="12192000" cy="6858000"/>
            </a:xfrm>
            <a:prstGeom prst="rect">
              <a:avLst/>
            </a:prstGeom>
            <a:solidFill>
              <a:schemeClr val="bg2"/>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3" name="Freeform: Shape 32">
              <a:extLst>
                <a:ext uri="{FF2B5EF4-FFF2-40B4-BE49-F238E27FC236}">
                  <a16:creationId xmlns:a16="http://schemas.microsoft.com/office/drawing/2014/main" id="{BB0103DD-689F-2FA8-8EFC-CC051C88D416}"/>
                </a:ext>
              </a:extLst>
            </p:cNvPr>
            <p:cNvSpPr/>
            <p:nvPr/>
          </p:nvSpPr>
          <p:spPr>
            <a:xfrm>
              <a:off x="10750198" y="2245658"/>
              <a:ext cx="1441802" cy="2366684"/>
            </a:xfrm>
            <a:custGeom>
              <a:avLst/>
              <a:gdLst>
                <a:gd name="connsiteX0" fmla="*/ 1196788 w 1246933"/>
                <a:gd name="connsiteY0" fmla="*/ 0 h 2366684"/>
                <a:gd name="connsiteX1" fmla="*/ 1246933 w 1246933"/>
                <a:gd name="connsiteY1" fmla="*/ 2504 h 2366684"/>
                <a:gd name="connsiteX2" fmla="*/ 1246933 w 1246933"/>
                <a:gd name="connsiteY2" fmla="*/ 2364181 h 2366684"/>
                <a:gd name="connsiteX3" fmla="*/ 1196788 w 1246933"/>
                <a:gd name="connsiteY3" fmla="*/ 2366684 h 2366684"/>
                <a:gd name="connsiteX4" fmla="*/ 0 w 1246933"/>
                <a:gd name="connsiteY4" fmla="*/ 1183342 h 2366684"/>
                <a:gd name="connsiteX5" fmla="*/ 1196788 w 1246933"/>
                <a:gd name="connsiteY5" fmla="*/ 0 h 2366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6933" h="2366684">
                  <a:moveTo>
                    <a:pt x="1196788" y="0"/>
                  </a:moveTo>
                  <a:lnTo>
                    <a:pt x="1246933" y="2504"/>
                  </a:lnTo>
                  <a:lnTo>
                    <a:pt x="1246933" y="2364181"/>
                  </a:lnTo>
                  <a:lnTo>
                    <a:pt x="1196788" y="2366684"/>
                  </a:lnTo>
                  <a:cubicBezTo>
                    <a:pt x="535820" y="2366684"/>
                    <a:pt x="0" y="1836884"/>
                    <a:pt x="0" y="1183342"/>
                  </a:cubicBezTo>
                  <a:cubicBezTo>
                    <a:pt x="0" y="529800"/>
                    <a:pt x="535820" y="0"/>
                    <a:pt x="1196788" y="0"/>
                  </a:cubicBezTo>
                  <a:close/>
                </a:path>
              </a:pathLst>
            </a:cu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4" name="TextBox 33">
              <a:extLst>
                <a:ext uri="{FF2B5EF4-FFF2-40B4-BE49-F238E27FC236}">
                  <a16:creationId xmlns:a16="http://schemas.microsoft.com/office/drawing/2014/main" id="{EACBDFB8-BDD4-3FD5-38A5-BC2CA5E6C51A}"/>
                </a:ext>
              </a:extLst>
            </p:cNvPr>
            <p:cNvSpPr txBox="1"/>
            <p:nvPr/>
          </p:nvSpPr>
          <p:spPr>
            <a:xfrm rot="16200000">
              <a:off x="10586881" y="3154424"/>
              <a:ext cx="2563906" cy="549153"/>
            </a:xfrm>
            <a:prstGeom prst="rect">
              <a:avLst/>
            </a:prstGeom>
            <a:noFill/>
          </p:spPr>
          <p:txBody>
            <a:bodyPr wrap="square" rtlCol="0">
              <a:spAutoFit/>
            </a:bodyPr>
            <a:lstStyle/>
            <a:p>
              <a:pPr algn="ctr"/>
              <a:r>
                <a:rPr lang="en-US" sz="3000" b="1" dirty="0">
                  <a:solidFill>
                    <a:schemeClr val="bg2"/>
                  </a:solidFill>
                  <a:latin typeface="Tw Cen MT" panose="020B0602020104020603" pitchFamily="34" charset="0"/>
                </a:rPr>
                <a:t>CONCLUSION</a:t>
              </a:r>
              <a:endParaRPr lang="en-IN" sz="3000" b="1" dirty="0">
                <a:solidFill>
                  <a:schemeClr val="bg2"/>
                </a:solidFill>
                <a:latin typeface="Tw Cen MT" panose="020B0602020104020603" pitchFamily="34" charset="0"/>
              </a:endParaRPr>
            </a:p>
          </p:txBody>
        </p:sp>
      </p:grpSp>
      <p:grpSp>
        <p:nvGrpSpPr>
          <p:cNvPr id="35" name="Group 34">
            <a:extLst>
              <a:ext uri="{FF2B5EF4-FFF2-40B4-BE49-F238E27FC236}">
                <a16:creationId xmlns:a16="http://schemas.microsoft.com/office/drawing/2014/main" id="{506C8134-2F9D-A553-BB58-093B27C4AEA7}"/>
              </a:ext>
            </a:extLst>
          </p:cNvPr>
          <p:cNvGrpSpPr/>
          <p:nvPr/>
        </p:nvGrpSpPr>
        <p:grpSpPr>
          <a:xfrm>
            <a:off x="-4059433" y="-32658"/>
            <a:ext cx="12299576" cy="6858000"/>
            <a:chOff x="20046" y="-261260"/>
            <a:chExt cx="12192000" cy="6858000"/>
          </a:xfrm>
        </p:grpSpPr>
        <p:sp>
          <p:nvSpPr>
            <p:cNvPr id="36" name="Rectangle 35">
              <a:extLst>
                <a:ext uri="{FF2B5EF4-FFF2-40B4-BE49-F238E27FC236}">
                  <a16:creationId xmlns:a16="http://schemas.microsoft.com/office/drawing/2014/main" id="{EE1916BE-7103-4E27-7534-373598536014}"/>
                </a:ext>
              </a:extLst>
            </p:cNvPr>
            <p:cNvSpPr/>
            <p:nvPr/>
          </p:nvSpPr>
          <p:spPr>
            <a:xfrm>
              <a:off x="20046" y="-261260"/>
              <a:ext cx="12192000" cy="6858000"/>
            </a:xfrm>
            <a:prstGeom prst="rect">
              <a:avLst/>
            </a:prstGeom>
            <a:solidFill>
              <a:schemeClr val="bg2"/>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7" name="Freeform: Shape 36">
              <a:extLst>
                <a:ext uri="{FF2B5EF4-FFF2-40B4-BE49-F238E27FC236}">
                  <a16:creationId xmlns:a16="http://schemas.microsoft.com/office/drawing/2014/main" id="{BB0103DD-689F-2FA8-8EFC-CC051C88D416}"/>
                </a:ext>
              </a:extLst>
            </p:cNvPr>
            <p:cNvSpPr/>
            <p:nvPr/>
          </p:nvSpPr>
          <p:spPr>
            <a:xfrm>
              <a:off x="10750198" y="2245658"/>
              <a:ext cx="1441802" cy="2366684"/>
            </a:xfrm>
            <a:custGeom>
              <a:avLst/>
              <a:gdLst>
                <a:gd name="connsiteX0" fmla="*/ 1196788 w 1246933"/>
                <a:gd name="connsiteY0" fmla="*/ 0 h 2366684"/>
                <a:gd name="connsiteX1" fmla="*/ 1246933 w 1246933"/>
                <a:gd name="connsiteY1" fmla="*/ 2504 h 2366684"/>
                <a:gd name="connsiteX2" fmla="*/ 1246933 w 1246933"/>
                <a:gd name="connsiteY2" fmla="*/ 2364181 h 2366684"/>
                <a:gd name="connsiteX3" fmla="*/ 1196788 w 1246933"/>
                <a:gd name="connsiteY3" fmla="*/ 2366684 h 2366684"/>
                <a:gd name="connsiteX4" fmla="*/ 0 w 1246933"/>
                <a:gd name="connsiteY4" fmla="*/ 1183342 h 2366684"/>
                <a:gd name="connsiteX5" fmla="*/ 1196788 w 1246933"/>
                <a:gd name="connsiteY5" fmla="*/ 0 h 2366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6933" h="2366684">
                  <a:moveTo>
                    <a:pt x="1196788" y="0"/>
                  </a:moveTo>
                  <a:lnTo>
                    <a:pt x="1246933" y="2504"/>
                  </a:lnTo>
                  <a:lnTo>
                    <a:pt x="1246933" y="2364181"/>
                  </a:lnTo>
                  <a:lnTo>
                    <a:pt x="1196788" y="2366684"/>
                  </a:lnTo>
                  <a:cubicBezTo>
                    <a:pt x="535820" y="2366684"/>
                    <a:pt x="0" y="1836884"/>
                    <a:pt x="0" y="1183342"/>
                  </a:cubicBezTo>
                  <a:cubicBezTo>
                    <a:pt x="0" y="529800"/>
                    <a:pt x="535820" y="0"/>
                    <a:pt x="1196788" y="0"/>
                  </a:cubicBezTo>
                  <a:close/>
                </a:path>
              </a:pathLst>
            </a:cu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38" name="TextBox 37">
              <a:extLst>
                <a:ext uri="{FF2B5EF4-FFF2-40B4-BE49-F238E27FC236}">
                  <a16:creationId xmlns:a16="http://schemas.microsoft.com/office/drawing/2014/main" id="{EACBDFB8-BDD4-3FD5-38A5-BC2CA5E6C51A}"/>
                </a:ext>
              </a:extLst>
            </p:cNvPr>
            <p:cNvSpPr txBox="1"/>
            <p:nvPr/>
          </p:nvSpPr>
          <p:spPr>
            <a:xfrm rot="16200000">
              <a:off x="10586881" y="3105834"/>
              <a:ext cx="2563906"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REFRENCES</a:t>
              </a:r>
              <a:endParaRPr lang="en-IN" sz="3600" b="1" dirty="0">
                <a:solidFill>
                  <a:schemeClr val="bg2"/>
                </a:solidFill>
                <a:latin typeface="Tw Cen MT" panose="020B0602020104020603" pitchFamily="34" charset="0"/>
              </a:endParaRPr>
            </a:p>
          </p:txBody>
        </p:sp>
      </p:grpSp>
      <p:sp>
        <p:nvSpPr>
          <p:cNvPr id="4" name="TextBox 3">
            <a:extLst>
              <a:ext uri="{FF2B5EF4-FFF2-40B4-BE49-F238E27FC236}">
                <a16:creationId xmlns:a16="http://schemas.microsoft.com/office/drawing/2014/main" id="{003BCAC1-4CAA-E1B3-8F75-3CA3F2D92675}"/>
              </a:ext>
            </a:extLst>
          </p:cNvPr>
          <p:cNvSpPr txBox="1"/>
          <p:nvPr/>
        </p:nvSpPr>
        <p:spPr>
          <a:xfrm>
            <a:off x="8648106" y="2523246"/>
            <a:ext cx="9343717" cy="1200329"/>
          </a:xfrm>
          <a:prstGeom prst="rect">
            <a:avLst/>
          </a:prstGeom>
          <a:noFill/>
        </p:spPr>
        <p:txBody>
          <a:bodyPr wrap="square" rtlCol="0">
            <a:spAutoFit/>
          </a:bodyPr>
          <a:lstStyle/>
          <a:p>
            <a:endParaRPr lang="en-US" sz="1800" dirty="0">
              <a:effectLst/>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IN" dirty="0"/>
          </a:p>
        </p:txBody>
      </p:sp>
      <p:sp>
        <p:nvSpPr>
          <p:cNvPr id="3" name="TextBox 2">
            <a:extLst>
              <a:ext uri="{FF2B5EF4-FFF2-40B4-BE49-F238E27FC236}">
                <a16:creationId xmlns:a16="http://schemas.microsoft.com/office/drawing/2014/main" id="{7DE1993B-83EB-EF0D-64B6-89F5D1218AA3}"/>
              </a:ext>
            </a:extLst>
          </p:cNvPr>
          <p:cNvSpPr txBox="1"/>
          <p:nvPr/>
        </p:nvSpPr>
        <p:spPr>
          <a:xfrm>
            <a:off x="-3027069" y="2688771"/>
            <a:ext cx="9328218" cy="1200329"/>
          </a:xfrm>
          <a:prstGeom prst="rect">
            <a:avLst/>
          </a:prstGeom>
          <a:noFill/>
        </p:spPr>
        <p:txBody>
          <a:bodyPr wrap="square" rtlCol="0">
            <a:spAutoFit/>
          </a:bodyPr>
          <a:lstStyle/>
          <a:p>
            <a:endParaRPr lang="en-US" sz="1800" dirty="0">
              <a:solidFill>
                <a:srgbClr val="FF0000"/>
              </a:solidFill>
              <a:effectLst/>
              <a:latin typeface="Times New Roman" panose="02020603050405020304" pitchFamily="18" charset="0"/>
              <a:ea typeface="Times New Roman" panose="02020603050405020304" pitchFamily="18" charset="0"/>
            </a:endParaRPr>
          </a:p>
          <a:p>
            <a:endParaRPr lang="en-US" dirty="0">
              <a:solidFill>
                <a:srgbClr val="FF0000"/>
              </a:solidFill>
              <a:latin typeface="Times New Roman" panose="02020603050405020304" pitchFamily="18" charset="0"/>
              <a:ea typeface="Times New Roman" panose="02020603050405020304" pitchFamily="18" charset="0"/>
            </a:endParaRPr>
          </a:p>
          <a:p>
            <a:r>
              <a:rPr lang="en-US" sz="1800" dirty="0">
                <a:solidFill>
                  <a:srgbClr val="FF0000"/>
                </a:solidFill>
                <a:effectLst/>
                <a:latin typeface="Times New Roman" panose="02020603050405020304" pitchFamily="18" charset="0"/>
                <a:ea typeface="Times New Roman" panose="02020603050405020304" pitchFamily="18" charset="0"/>
              </a:rPr>
              <a:t>                                   https://projecthub.arduino.cc/nimishac/ultrasonic-radar-with-arduino-19baa3</a:t>
            </a:r>
            <a:endParaRPr lang="en-IN" sz="1800" dirty="0">
              <a:solidFill>
                <a:srgbClr val="FF0000"/>
              </a:solidFill>
              <a:effectLst/>
              <a:latin typeface="Times New Roman" panose="02020603050405020304" pitchFamily="18" charset="0"/>
              <a:ea typeface="Times New Roman" panose="02020603050405020304" pitchFamily="18" charset="0"/>
            </a:endParaRPr>
          </a:p>
          <a:p>
            <a:endParaRPr lang="en-IN" dirty="0">
              <a:solidFill>
                <a:srgbClr val="FF0000"/>
              </a:solidFill>
            </a:endParaRPr>
          </a:p>
        </p:txBody>
      </p:sp>
    </p:spTree>
    <p:extLst>
      <p:ext uri="{BB962C8B-B14F-4D97-AF65-F5344CB8AC3E}">
        <p14:creationId xmlns:p14="http://schemas.microsoft.com/office/powerpoint/2010/main" val="21931258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TotalTime>
  <Words>468</Words>
  <Application>Microsoft Office PowerPoint</Application>
  <PresentationFormat>Widescreen</PresentationFormat>
  <Paragraphs>123</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Arial Black</vt:lpstr>
      <vt:lpstr>Calibri</vt:lpstr>
      <vt:lpstr>Calibri Light</vt:lpstr>
      <vt:lpstr>Times New Roman</vt:lpstr>
      <vt:lpstr>Tw Cen 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DIVYANSH SHUKLA</dc:creator>
  <cp:lastModifiedBy>DIVYANSH SHUKLA</cp:lastModifiedBy>
  <cp:revision>1</cp:revision>
  <dcterms:created xsi:type="dcterms:W3CDTF">2024-03-12T20:46:02Z</dcterms:created>
  <dcterms:modified xsi:type="dcterms:W3CDTF">2024-03-13T02:59:52Z</dcterms:modified>
</cp:coreProperties>
</file>