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2895600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ARRAYS in C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5823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Declaring and Initializing a string </a:t>
            </a:r>
            <a:r>
              <a:rPr lang="en-US" b="1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ways to initialize a character array variable.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name[13]="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StudyTonight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</a:t>
            </a:r>
            <a:r>
              <a:rPr 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//valid character array initialization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name[10]={'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L','e','s','s','o','n','s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','\0'}; </a:t>
            </a:r>
            <a:r>
              <a:rPr lang="en-US" sz="2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//valid initialization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when you initialize a character array by </a:t>
            </a:r>
            <a:r>
              <a:rPr lang="en-US" sz="2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 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its characters separately then you must supply the '\0' character explicitly. </a:t>
            </a:r>
          </a:p>
        </p:txBody>
      </p:sp>
    </p:spTree>
    <p:extLst>
      <p:ext uri="{BB962C8B-B14F-4D97-AF65-F5344CB8AC3E}">
        <p14:creationId xmlns:p14="http://schemas.microsoft.com/office/powerpoint/2010/main" val="1102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906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()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greeting[6] = {'H', 'e', 'l', 'l', 'o', '\0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'};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OR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greeting[6]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“Hello”;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("Greeting message: %s\n", greeting );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()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str1[12] = "Hello";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str2[12] = "World";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str3[12];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(str3, str1);   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copies str1 into str3 */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newstring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%s\n", str3 );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str1, str2);    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concatenates str1 and str2 */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 %s\n", str1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str1 after concatenation */</a:t>
            </a:r>
            <a:endParaRPr lang="en-US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 %d\n",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 Your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string is: %s",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(str1));  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//reverses the string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Inserting an element in an array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038600" cy="498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array[100], position, c, n, value;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number of elements in array\n");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&amp;n);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%d elements\n", n);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(c = 0; c &lt; n;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&amp;array[c]);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wish to insert an element\n");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&amp;position);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value to insert\n");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&amp;value);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(c = n - 1; c &gt;= position - 1; c--)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array[c+1] = array[c];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array[position-1] = value;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("Resultant array is\n");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(c = 0; c &lt;=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array[c]);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Deleting an element in array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array[100], position, c, n;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number of elements in array\n");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&amp;n);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%d elements\n", n);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c = 0 ; c &lt; n ;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&amp;array[c]);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wish to delete element\n");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&amp;position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 position &gt;= n+1 )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("Deletion not possible.\n");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else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 c = position - 1 ; c &lt; n - 1 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array[c] = array[c+1];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("Resultant array is\n");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 c = 0 ; c &lt; n - 1 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array[c]);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Searching an element in an array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 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array[100], search, c, n;  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number of elements in array\n");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 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%d integer(s)\n", n);  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(c = 0; c &lt; n;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&amp;array[c]);  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number to search\n");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&amp;search);  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(c = 0; c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(array[c] == search) </a:t>
            </a:r>
            <a:r>
              <a: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if required element found */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is present at position %d\n", search, c+1);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break;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(c == n) </a:t>
            </a: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is not present in array.\n", search);  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89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Sorting an Array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[100];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temp;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size of array: ");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&amp;size);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elements in array: ");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&lt;size;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}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sorting code */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&lt;size;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for(j=i+1; j&lt;size;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{temp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temp; } } }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the sorted array */ </a:t>
            </a:r>
            <a:endParaRPr 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nElements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array in sorted ascending order: ");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&lt;size;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("%d\t",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}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} </a:t>
            </a:r>
          </a:p>
        </p:txBody>
      </p:sp>
    </p:spTree>
    <p:extLst>
      <p:ext uri="{BB962C8B-B14F-4D97-AF65-F5344CB8AC3E}">
        <p14:creationId xmlns:p14="http://schemas.microsoft.com/office/powerpoint/2010/main" val="15301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Two-dimensional </a:t>
            </a:r>
            <a:r>
              <a:rPr lang="en-US" b="1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form of multidimensional array is the two-dimensional array.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array is, in essence, a list of one-dimensional arrays.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a two-dimensional integer array of size [x][y], you would write something as follows −</a:t>
            </a: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 </a:t>
            </a:r>
            <a:r>
              <a:rPr lang="en-US" sz="2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2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 x ][ y ];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array can be considered as a table which will have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number of rows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number of columns.</a:t>
            </a:r>
          </a:p>
        </p:txBody>
      </p:sp>
    </p:spTree>
    <p:extLst>
      <p:ext uri="{BB962C8B-B14F-4D97-AF65-F5344CB8AC3E}">
        <p14:creationId xmlns:p14="http://schemas.microsoft.com/office/powerpoint/2010/main" val="18460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two-dimensional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contains three rows and four columns can be shown as follows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every element in the array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identified by an element name of the form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][ j ]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'a' is the name of the array, and 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and 'j' are the subscripts that uniquely identify each element in 'a'.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391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Initializing Two-Dimensional </a:t>
            </a:r>
            <a:r>
              <a:rPr lang="en-US" b="1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C, multidimensional arrays can be initialized in different number of ways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c[2][3]={{1,3,0}, {-1,5,9}};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OR 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c[][3]={{1,3,0}, {-1,5,9}};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OR 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c[2][3]={1,3,0,-1,5,9};</a:t>
            </a:r>
          </a:p>
        </p:txBody>
      </p:sp>
    </p:spTree>
    <p:extLst>
      <p:ext uri="{BB962C8B-B14F-4D97-AF65-F5344CB8AC3E}">
        <p14:creationId xmlns:p14="http://schemas.microsoft.com/office/powerpoint/2010/main" val="6329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b="1" dirty="0" smtClean="0"/>
              <a:t>Arrays in 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Array is a collection of variables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belonging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same data type.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might be belonging to any of the data types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size must be a constant value.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Always, Contiguous (adjacent) memory locations are used to store array elements in memory.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best practice to initialize an array to zero or null while declaring, if we don’t assign any values to array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C Arrays: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a[10];     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integer array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b[10]; 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character array   i.e. string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b="1" dirty="0"/>
              <a:t>Accessing Two-Dimensional Array </a:t>
            </a:r>
            <a:r>
              <a:rPr lang="en-US" sz="3600" b="1" dirty="0" smtClean="0"/>
              <a:t>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in a two-dimensional array is accessed by using the subscripts, i.e., row index and column index of the array. For example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()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][2] = { {0,0}, {1,2}, {2,4}, {3,6},{4,8}};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j = 0; j &lt; 2;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("a[%d][%d] = %d\n",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);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Adding two matrices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a[2][2], b[2][2], c[2][2];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elements of 1st matrix\n");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;++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for(j=0;j&lt;2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;++j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{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a%d%d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",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f",&amp;a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 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elements of 2nd matrix\n");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;++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for(j=0;j&lt;2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;++j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b%d%d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",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f",&amp;b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838200"/>
            <a:ext cx="38862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=0;i&lt;2;++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for(j=0;j&lt;2;++j)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{c[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][j]=a[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][j]+b[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][j];}  </a:t>
            </a:r>
          </a:p>
          <a:p>
            <a:pPr marL="0" indent="0"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Matrix:");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=0;i&lt;2;++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for(j=0;j&lt;2;++j)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("%.1f\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t",c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 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}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04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0"/>
            <a:ext cx="8229600" cy="24384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Array with Functions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69905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/>
              <a:t>C program to pass a single element of an array to function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age);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{ 2, 3, 4 };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display(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56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/>
              <a:t>Passing an entire one-dimensional array to a </a:t>
            </a:r>
            <a:r>
              <a:rPr lang="en-US" sz="3200" b="1" dirty="0" smtClean="0"/>
              <a:t>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average(float age[]);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main()​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float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age[] = { 23.4, 55, 22.6, 3, 40.5, 18 };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average(age);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("Average age=%.2f",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average(float age[])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float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 = 0.0;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6; ++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+= age[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}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(sum / 6);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08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Passing Multi-dimensional Arrays to </a:t>
            </a:r>
            <a:r>
              <a:rPr lang="en-US" sz="3200" b="1" dirty="0" smtClean="0"/>
              <a:t>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displayNumbers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[2][2]);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[2][2],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4 numbers:\n");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2; ++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 = 0; j &lt; 2; ++j)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displayNumbers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displayNumbers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[2][2])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("Displaying:\n");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2; ++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 = 0; j &lt; 2; ++j)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90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 smtClean="0"/>
              <a:t>Array with 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 programming, name of the array always points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the first element of an array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the declaration −</a:t>
            </a:r>
          </a:p>
          <a:p>
            <a:pPr marL="0" indent="0" algn="ctr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balance[50]; 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&amp;balance[0]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address of the first element of the array balance.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program fragment assigns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address of the first element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    		          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*p; </a:t>
            </a:r>
          </a:p>
          <a:p>
            <a:pPr marL="0" indent="0" algn="ctr"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double balance[10];  </a:t>
            </a:r>
          </a:p>
          <a:p>
            <a:pPr marL="0" indent="0" algn="ctr"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balance; </a:t>
            </a:r>
          </a:p>
        </p:txBody>
      </p:sp>
    </p:spTree>
    <p:extLst>
      <p:ext uri="{BB962C8B-B14F-4D97-AF65-F5344CB8AC3E}">
        <p14:creationId xmlns:p14="http://schemas.microsoft.com/office/powerpoint/2010/main" val="1625732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Array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legal to use array names as constant pointers, and vice versa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*(balance + 4) is a legitimate way of accessing the data at balance[4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store the address of the first element in 'p', you can access the array elements using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or *(p+0),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*(p+1), *(p+2) and so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95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/>
              <a:t>Array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main ()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{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double </a:t>
            </a:r>
            <a:r>
              <a:rPr lang="en-US" b="1" dirty="0"/>
              <a:t>balance[5] = {1000.0, 2.0, 3.4, 17.0, 50.0};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double </a:t>
            </a:r>
            <a:r>
              <a:rPr lang="en-US" b="1" dirty="0"/>
              <a:t>*p;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i</a:t>
            </a:r>
            <a:r>
              <a:rPr lang="en-US" b="1" dirty="0"/>
              <a:t>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p </a:t>
            </a:r>
            <a:r>
              <a:rPr lang="en-US" b="1" dirty="0"/>
              <a:t>= balance;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printf</a:t>
            </a:r>
            <a:r>
              <a:rPr lang="en-US" b="1" dirty="0"/>
              <a:t>( "Array values using pointer\n");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for </a:t>
            </a:r>
            <a:r>
              <a:rPr lang="en-US" b="1" dirty="0"/>
              <a:t>(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5; </a:t>
            </a:r>
            <a:r>
              <a:rPr lang="en-US" b="1" dirty="0" err="1"/>
              <a:t>i</a:t>
            </a:r>
            <a:r>
              <a:rPr lang="en-US" b="1" dirty="0"/>
              <a:t>++ 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{ </a:t>
            </a:r>
            <a:r>
              <a:rPr lang="en-US" b="1" dirty="0" err="1" smtClean="0"/>
              <a:t>printf</a:t>
            </a:r>
            <a:r>
              <a:rPr lang="en-US" b="1" dirty="0"/>
              <a:t>("*(p + %d) : %f\n", </a:t>
            </a:r>
            <a:r>
              <a:rPr lang="en-US" b="1" dirty="0" err="1"/>
              <a:t>i</a:t>
            </a:r>
            <a:r>
              <a:rPr lang="en-US" b="1" dirty="0"/>
              <a:t>, *(p + </a:t>
            </a:r>
            <a:r>
              <a:rPr lang="en-US" b="1" dirty="0" err="1"/>
              <a:t>i</a:t>
            </a:r>
            <a:r>
              <a:rPr lang="en-US" b="1" dirty="0"/>
              <a:t>) ); }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printf</a:t>
            </a:r>
            <a:r>
              <a:rPr lang="en-US" b="1" dirty="0"/>
              <a:t>( "Array values using balance as address\n");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5; </a:t>
            </a:r>
            <a:r>
              <a:rPr lang="en-US" b="1" dirty="0" err="1"/>
              <a:t>i</a:t>
            </a:r>
            <a:r>
              <a:rPr lang="en-US" b="1" dirty="0"/>
              <a:t>++ 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{ </a:t>
            </a:r>
            <a:r>
              <a:rPr lang="en-US" b="1" dirty="0" err="1"/>
              <a:t>printf</a:t>
            </a:r>
            <a:r>
              <a:rPr lang="en-US" b="1" dirty="0"/>
              <a:t>("*(balance + %d) : %f\n", </a:t>
            </a:r>
            <a:r>
              <a:rPr lang="en-US" b="1" dirty="0" err="1"/>
              <a:t>i</a:t>
            </a:r>
            <a:r>
              <a:rPr lang="en-US" b="1" dirty="0"/>
              <a:t>, *(balance + </a:t>
            </a:r>
            <a:r>
              <a:rPr lang="en-US" b="1" dirty="0" err="1"/>
              <a:t>i</a:t>
            </a:r>
            <a:r>
              <a:rPr lang="en-US" b="1" dirty="0"/>
              <a:t>) ); }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return </a:t>
            </a:r>
            <a:r>
              <a:rPr lang="en-US" b="1" dirty="0"/>
              <a:t>0; }</a:t>
            </a:r>
          </a:p>
        </p:txBody>
      </p:sp>
    </p:spTree>
    <p:extLst>
      <p:ext uri="{BB962C8B-B14F-4D97-AF65-F5344CB8AC3E}">
        <p14:creationId xmlns:p14="http://schemas.microsoft.com/office/powerpoint/2010/main" val="1682701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find the sum of six numbers with arrays 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classes[6],sum = 0;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6 numbers:\n");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6; ++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(classes + </a:t>
            </a:r>
            <a:r>
              <a:rPr lang="en-US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equivalent to &amp;classes[</a:t>
            </a:r>
            <a:r>
              <a:rPr lang="en-US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("%d",(classes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*(classes + </a:t>
            </a:r>
            <a:r>
              <a:rPr lang="en-US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equivalent to classes[</a:t>
            </a:r>
            <a:r>
              <a:rPr lang="en-US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*(classes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 = %d", sum);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9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specific element in an array is accessed by an index.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arrays consist of contiguous memory locations. The lowest address corresponds to the first element and the highest address to the last element.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55" y="4267200"/>
            <a:ext cx="6477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4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Types of C arrays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types of C arrays. They 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dimensional array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dimensional array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 dimensional array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dimensional array, four dimensional array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One dimensional array in C</a:t>
            </a:r>
            <a:r>
              <a:rPr lang="en-US" b="1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549801"/>
              </p:ext>
            </p:extLst>
          </p:nvPr>
        </p:nvGraphicFramePr>
        <p:xfrm>
          <a:off x="228600" y="1447801"/>
          <a:ext cx="8686800" cy="5105399"/>
        </p:xfrm>
        <a:graphic>
          <a:graphicData uri="http://schemas.openxmlformats.org/drawingml/2006/table">
            <a:tbl>
              <a:tblPr/>
              <a:tblGrid>
                <a:gridCol w="2133600"/>
                <a:gridCol w="3048000"/>
                <a:gridCol w="3505200"/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Array declaration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Array initialization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Accessing array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Syntax: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err="1">
                          <a:effectLst/>
                        </a:rPr>
                        <a:t>data_type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arr_name</a:t>
                      </a:r>
                      <a:r>
                        <a:rPr lang="en-US" dirty="0" smtClean="0">
                          <a:effectLst/>
                        </a:rPr>
                        <a:t>[</a:t>
                      </a:r>
                      <a:r>
                        <a:rPr lang="en-US" dirty="0" err="1" smtClean="0">
                          <a:effectLst/>
                        </a:rPr>
                        <a:t>arr_size</a:t>
                      </a:r>
                      <a:r>
                        <a:rPr lang="en-US" dirty="0">
                          <a:effectLst/>
                        </a:rPr>
                        <a:t>];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data_type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arr_name</a:t>
                      </a:r>
                      <a:r>
                        <a:rPr lang="en-US" dirty="0" smtClean="0">
                          <a:effectLst/>
                        </a:rPr>
                        <a:t>[</a:t>
                      </a:r>
                      <a:r>
                        <a:rPr lang="en-US" dirty="0" err="1" smtClean="0">
                          <a:effectLst/>
                        </a:rPr>
                        <a:t>arr_size</a:t>
                      </a:r>
                      <a:r>
                        <a:rPr lang="en-US" dirty="0" smtClean="0">
                          <a:effectLst/>
                        </a:rPr>
                        <a:t>] = {value1</a:t>
                      </a:r>
                      <a:r>
                        <a:rPr lang="en-US" dirty="0">
                          <a:effectLst/>
                        </a:rPr>
                        <a:t>, value2, value3</a:t>
                      </a:r>
                      <a:r>
                        <a:rPr lang="en-US" dirty="0" smtClean="0">
                          <a:effectLst/>
                        </a:rPr>
                        <a:t>,….};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arr_name[index];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age[5</a:t>
                      </a:r>
                      <a:r>
                        <a:rPr lang="en-US" dirty="0">
                          <a:effectLst/>
                        </a:rPr>
                        <a:t>];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 age[5]={0, 1, 2, 3, 4};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age[0];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/*0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is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accessed</a:t>
                      </a:r>
                      <a:r>
                        <a:rPr lang="en-US" dirty="0" smtClean="0">
                          <a:effectLst/>
                        </a:rPr>
                        <a:t>*/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age[1</a:t>
                      </a:r>
                      <a:r>
                        <a:rPr lang="en-US" dirty="0">
                          <a:effectLst/>
                        </a:rPr>
                        <a:t>];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/*1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is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accessed</a:t>
                      </a:r>
                      <a:r>
                        <a:rPr lang="en-US" dirty="0" smtClean="0">
                          <a:effectLst/>
                        </a:rPr>
                        <a:t>*/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age[2</a:t>
                      </a:r>
                      <a:r>
                        <a:rPr lang="en-US" dirty="0">
                          <a:effectLst/>
                        </a:rPr>
                        <a:t>];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/*2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is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accessed*/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char str[10];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char </a:t>
                      </a:r>
                      <a:r>
                        <a:rPr lang="en-US" dirty="0" err="1">
                          <a:effectLst/>
                        </a:rPr>
                        <a:t>str</a:t>
                      </a:r>
                      <a:r>
                        <a:rPr lang="en-US" dirty="0">
                          <a:effectLst/>
                        </a:rPr>
                        <a:t>[10]={‘</a:t>
                      </a:r>
                      <a:r>
                        <a:rPr lang="en-US" dirty="0" err="1">
                          <a:effectLst/>
                        </a:rPr>
                        <a:t>H</a:t>
                      </a:r>
                      <a:r>
                        <a:rPr lang="en-US" dirty="0" err="1" smtClean="0">
                          <a:effectLst/>
                        </a:rPr>
                        <a:t>’,‘e’,‘</a:t>
                      </a:r>
                      <a:r>
                        <a:rPr lang="en-US" dirty="0" err="1">
                          <a:effectLst/>
                        </a:rPr>
                        <a:t>y</a:t>
                      </a:r>
                      <a:r>
                        <a:rPr lang="en-US" dirty="0" smtClean="0">
                          <a:effectLst/>
                        </a:rPr>
                        <a:t>’};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endParaRPr lang="en-US" dirty="0" smtClean="0">
                        <a:effectLst/>
                      </a:endParaRPr>
                    </a:p>
                    <a:p>
                      <a:r>
                        <a:rPr lang="en-US" b="1" dirty="0" smtClean="0">
                          <a:effectLst/>
                        </a:rPr>
                        <a:t>(</a:t>
                      </a:r>
                      <a:r>
                        <a:rPr lang="en-US" b="1" dirty="0">
                          <a:effectLst/>
                        </a:rPr>
                        <a:t>or</a:t>
                      </a:r>
                      <a:r>
                        <a:rPr lang="en-US" b="1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char </a:t>
                      </a:r>
                      <a:r>
                        <a:rPr lang="en-US" dirty="0" err="1">
                          <a:effectLst/>
                        </a:rPr>
                        <a:t>str</a:t>
                      </a:r>
                      <a:r>
                        <a:rPr lang="en-US" dirty="0">
                          <a:effectLst/>
                        </a:rPr>
                        <a:t>[0] = ‘H</a:t>
                      </a:r>
                      <a:r>
                        <a:rPr lang="en-US" dirty="0" smtClean="0">
                          <a:effectLst/>
                        </a:rPr>
                        <a:t>’;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char </a:t>
                      </a:r>
                      <a:r>
                        <a:rPr lang="en-US" dirty="0" err="1">
                          <a:effectLst/>
                        </a:rPr>
                        <a:t>str</a:t>
                      </a:r>
                      <a:r>
                        <a:rPr lang="en-US" dirty="0">
                          <a:effectLst/>
                        </a:rPr>
                        <a:t>[1] = </a:t>
                      </a:r>
                      <a:r>
                        <a:rPr lang="en-US" dirty="0" smtClean="0">
                          <a:effectLst/>
                        </a:rPr>
                        <a:t>‘e’;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</a:p>
                    <a:p>
                      <a:r>
                        <a:rPr lang="en-US" dirty="0">
                          <a:effectLst/>
                        </a:rPr>
                        <a:t>char </a:t>
                      </a:r>
                      <a:r>
                        <a:rPr lang="en-US" dirty="0" err="1">
                          <a:effectLst/>
                        </a:rPr>
                        <a:t>str</a:t>
                      </a:r>
                      <a:r>
                        <a:rPr lang="en-US" dirty="0">
                          <a:effectLst/>
                        </a:rPr>
                        <a:t>[2] = </a:t>
                      </a:r>
                      <a:r>
                        <a:rPr lang="en-US" dirty="0" smtClean="0">
                          <a:effectLst/>
                        </a:rPr>
                        <a:t>‘y’;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str</a:t>
                      </a:r>
                      <a:r>
                        <a:rPr lang="en-US" dirty="0">
                          <a:effectLst/>
                        </a:rPr>
                        <a:t>[0];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_</a:t>
                      </a:r>
                      <a:r>
                        <a:rPr lang="en-US" dirty="0">
                          <a:effectLst/>
                        </a:rPr>
                        <a:t>/*H is accessed</a:t>
                      </a:r>
                      <a:r>
                        <a:rPr lang="en-US" dirty="0" smtClean="0">
                          <a:effectLst/>
                        </a:rPr>
                        <a:t>*/</a:t>
                      </a:r>
                    </a:p>
                    <a:p>
                      <a:r>
                        <a:rPr lang="en-US" dirty="0" err="1" smtClean="0">
                          <a:effectLst/>
                        </a:rPr>
                        <a:t>str</a:t>
                      </a:r>
                      <a:r>
                        <a:rPr lang="en-US" dirty="0" smtClean="0">
                          <a:effectLst/>
                        </a:rPr>
                        <a:t>[1</a:t>
                      </a:r>
                      <a:r>
                        <a:rPr lang="en-US" dirty="0">
                          <a:effectLst/>
                        </a:rPr>
                        <a:t>];  </a:t>
                      </a:r>
                      <a:r>
                        <a:rPr lang="en-US" dirty="0" smtClean="0">
                          <a:effectLst/>
                        </a:rPr>
                        <a:t>/*e </a:t>
                      </a:r>
                      <a:r>
                        <a:rPr lang="en-US" dirty="0">
                          <a:effectLst/>
                        </a:rPr>
                        <a:t>is accessed</a:t>
                      </a:r>
                      <a:r>
                        <a:rPr lang="en-US" dirty="0" smtClean="0">
                          <a:effectLst/>
                        </a:rPr>
                        <a:t>*/</a:t>
                      </a:r>
                    </a:p>
                    <a:p>
                      <a:r>
                        <a:rPr lang="en-US" dirty="0" err="1" smtClean="0">
                          <a:effectLst/>
                        </a:rPr>
                        <a:t>str</a:t>
                      </a:r>
                      <a:r>
                        <a:rPr lang="en-US" dirty="0" smtClean="0">
                          <a:effectLst/>
                        </a:rPr>
                        <a:t>[2</a:t>
                      </a:r>
                      <a:r>
                        <a:rPr lang="en-US" dirty="0">
                          <a:effectLst/>
                        </a:rPr>
                        <a:t>];  /* y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is </a:t>
                      </a:r>
                      <a:r>
                        <a:rPr lang="en-US" dirty="0" smtClean="0">
                          <a:effectLst/>
                        </a:rPr>
                        <a:t>accessed*/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0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 </a:t>
            </a:r>
            <a:r>
              <a:rPr lang="en-US" sz="3600" b="1" dirty="0"/>
              <a:t>for one dimensional array in </a:t>
            </a:r>
            <a:r>
              <a:rPr lang="en-US" sz="3600" b="1" dirty="0" smtClean="0"/>
              <a:t>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= {10,20,30,40,50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  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and Initializing array in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initialize all array elements to 0, use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[5]={0};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Above array can 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be 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initialized as below 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= 10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 20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= 30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= 40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= 50; </a:t>
            </a:r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0" indent="0">
              <a:buNone/>
            </a:pP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=0;i&lt;5;i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each 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("value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[%d] is %d 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Autofit/>
          </a:bodyPr>
          <a:lstStyle/>
          <a:p>
            <a:pPr marL="0" indent="0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Entering data in C array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marks[10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n, sum=0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number of students: ");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marks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student%d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\n",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d",&amp;marks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+=marks[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pPr marL="0" indent="0" algn="just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("Sum= %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d",sum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number of students: 3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marks of student1: 12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marks of student2: 31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marks of student3: 2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sum=45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1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string and Character </a:t>
            </a:r>
            <a:r>
              <a:rPr lang="en-US" b="1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sequence of characters that is treated as a single data item and terminated by null character '\0'.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does not support strings as a data type.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actually one-dimensional array of characters in C language. These are often used to create meaningful and readable programs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"hello world" contains 12 characters including '\0' character which is automatically added by the compiler at the end of the string.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</TotalTime>
  <Words>2458</Words>
  <Application>Microsoft Office PowerPoint</Application>
  <PresentationFormat>On-screen Show (4:3)</PresentationFormat>
  <Paragraphs>389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ARRAYS in C</vt:lpstr>
      <vt:lpstr>Arrays in C</vt:lpstr>
      <vt:lpstr>Arrays in C</vt:lpstr>
      <vt:lpstr>Types of C arrays:</vt:lpstr>
      <vt:lpstr> One dimensional array in C:</vt:lpstr>
      <vt:lpstr>Example for one dimensional array in C</vt:lpstr>
      <vt:lpstr>Entering data in C array</vt:lpstr>
      <vt:lpstr>OUTPUT</vt:lpstr>
      <vt:lpstr>string and Character array</vt:lpstr>
      <vt:lpstr>Declaring and Initializing a string variable</vt:lpstr>
      <vt:lpstr>EXAMPLE</vt:lpstr>
      <vt:lpstr>String Manipulation</vt:lpstr>
      <vt:lpstr>Inserting an element in an array</vt:lpstr>
      <vt:lpstr>Deleting an element in array</vt:lpstr>
      <vt:lpstr>Searching an element in an array </vt:lpstr>
      <vt:lpstr>Sorting an Array</vt:lpstr>
      <vt:lpstr>Two-dimensional Arrays</vt:lpstr>
      <vt:lpstr>Two-dimensional Arrays</vt:lpstr>
      <vt:lpstr>Initializing Two-Dimensional Arrays</vt:lpstr>
      <vt:lpstr>Accessing Two-Dimensional Array Elements</vt:lpstr>
      <vt:lpstr>Adding two matrices</vt:lpstr>
      <vt:lpstr>Array with Functions</vt:lpstr>
      <vt:lpstr>C program to pass a single element of an array to function</vt:lpstr>
      <vt:lpstr>Passing an entire one-dimensional array to a function</vt:lpstr>
      <vt:lpstr>Passing Multi-dimensional Arrays to Function</vt:lpstr>
      <vt:lpstr>Array with Pointers</vt:lpstr>
      <vt:lpstr>Array with Pointers</vt:lpstr>
      <vt:lpstr>Array with Pointers</vt:lpstr>
      <vt:lpstr>Program to find the sum of six numbers with arrays and pointers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C</dc:title>
  <dc:creator>Ambika Aggarwal</dc:creator>
  <cp:lastModifiedBy>Ambika Aggarwal</cp:lastModifiedBy>
  <cp:revision>55</cp:revision>
  <dcterms:created xsi:type="dcterms:W3CDTF">2006-08-16T00:00:00Z</dcterms:created>
  <dcterms:modified xsi:type="dcterms:W3CDTF">2017-09-28T04:17:45Z</dcterms:modified>
</cp:coreProperties>
</file>