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56" r:id="rId3"/>
    <p:sldId id="257" r:id="rId4"/>
    <p:sldId id="29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96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DATA STRUCTURES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5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b="1" dirty="0"/>
              <a:t>Basic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a stack efficiently, we need to check the status of stack as well. For the same purpose, the following functionality is added to stacks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peek()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get the top data element of the stack, without removing it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isFull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check if stack is full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check if stack is empty.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26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b="1" dirty="0"/>
              <a:t>Basic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all times, we maintain a pointer to the last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on the stack.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pointer always represents the top of the stack, hence named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pointer provides top value of the stack without actually removing it.</a:t>
            </a:r>
          </a:p>
        </p:txBody>
      </p:sp>
    </p:spTree>
    <p:extLst>
      <p:ext uri="{BB962C8B-B14F-4D97-AF65-F5344CB8AC3E}">
        <p14:creationId xmlns:p14="http://schemas.microsoft.com/office/powerpoint/2010/main" val="8488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peek</a:t>
            </a:r>
            <a:r>
              <a:rPr lang="en-US" sz="4800" b="1" dirty="0" smtClean="0"/>
              <a:t>()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2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procedure peek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stack[top]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2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peek()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stack[top];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38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isfull</a:t>
            </a:r>
            <a:r>
              <a:rPr lang="en-US" sz="4800" b="1" dirty="0" smtClean="0"/>
              <a:t>()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procedure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isfull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equals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3733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isfull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if(top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5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isempty()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isempty() function in C programming language is slightly different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top at -1, as the index in array starts from 0.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check if the top is below zero or -1 to determine if the stack is empty.</a:t>
            </a:r>
          </a:p>
        </p:txBody>
      </p:sp>
    </p:spTree>
    <p:extLst>
      <p:ext uri="{BB962C8B-B14F-4D97-AF65-F5344CB8AC3E}">
        <p14:creationId xmlns:p14="http://schemas.microsoft.com/office/powerpoint/2010/main" val="312684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sz="4800" b="1" dirty="0"/>
              <a:t>isempty</a:t>
            </a:r>
            <a:r>
              <a:rPr lang="en-US" sz="4800" b="1" dirty="0" smtClean="0"/>
              <a:t>()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procedure isempty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less than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1600200"/>
            <a:ext cx="3657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isempty()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if(top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 -1)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00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/>
              <a:t>Push </a:t>
            </a:r>
            <a:r>
              <a:rPr lang="en-US" b="1" dirty="0" smtClean="0"/>
              <a:t>Operation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putting a new data element onto stack is known as a Push Operation. Push operation involves a series of steps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marL="0" indent="0" algn="just">
              <a:buNone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stack is full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If the stack is full,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error and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exit.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If the stack is not full,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point next empty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element to the stack location, where top is pointing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55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txBody>
          <a:bodyPr/>
          <a:lstStyle/>
          <a:p>
            <a:r>
              <a:rPr lang="en-US" b="1" dirty="0"/>
              <a:t>Push Operation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6477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48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Algorithm for PUSH </a:t>
            </a:r>
            <a:r>
              <a:rPr lang="en-US" b="1" dirty="0" smtClean="0"/>
              <a:t>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procedure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stack, data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is full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top + 1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stack[top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 data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</p:txBody>
      </p:sp>
    </p:spTree>
    <p:extLst>
      <p:ext uri="{BB962C8B-B14F-4D97-AF65-F5344CB8AC3E}">
        <p14:creationId xmlns:p14="http://schemas.microsoft.com/office/powerpoint/2010/main" val="336214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b="1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push(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(!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isFull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top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top + 1;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stack[top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data;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else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{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("Could not insert data, Stack is full.\n");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}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69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b="1" dirty="0"/>
              <a:t>Introduction to Data </a:t>
            </a:r>
            <a:r>
              <a:rPr lang="en-US" sz="4000" b="1" dirty="0" smtClean="0"/>
              <a:t>Structures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is a way of collecting and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 such a way that we can perform operations on these data in an effective way.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are structures programmed to store ordered data, so that various operations can be performed on it easily.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40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/>
              <a:t>Pop </a:t>
            </a:r>
            <a:r>
              <a:rPr lang="en-US" b="1" dirty="0" smtClean="0"/>
              <a:t>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the content while removing it from the stack, is known as a Pop Operation.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implementation of pop() operation, the data element is not actually removed, instead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decremented to a lower position in the stack to point to the next value.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linked-list implementation, pop() actually removes data element and deallocates memory space.</a:t>
            </a:r>
          </a:p>
        </p:txBody>
      </p:sp>
    </p:spTree>
    <p:extLst>
      <p:ext uri="{BB962C8B-B14F-4D97-AF65-F5344CB8AC3E}">
        <p14:creationId xmlns:p14="http://schemas.microsoft.com/office/powerpoint/2010/main" val="332116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b="1" dirty="0"/>
              <a:t>Pop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Pop operation may involve the following steps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stack is empty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If the stack is empty,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error and exit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If the stack is not empty,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element at which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pointing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Decrease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top by 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75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b="1" dirty="0"/>
              <a:t>Pop Operation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086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6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/>
              <a:t>Algorithm for Pop </a:t>
            </a:r>
            <a:r>
              <a:rPr lang="en-US" b="1" dirty="0" smtClean="0"/>
              <a:t>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procedure pop: stack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is empty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stack[top]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top - 1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</p:txBody>
      </p:sp>
    </p:spTree>
    <p:extLst>
      <p:ext uri="{BB962C8B-B14F-4D97-AF65-F5344CB8AC3E}">
        <p14:creationId xmlns:p14="http://schemas.microsoft.com/office/powerpoint/2010/main" val="187974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b="1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pop(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data)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(!isempty())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{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data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stack[top];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top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top - 1;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return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} 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else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{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("Could not retrieve data, Stack is empty.\n");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} 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61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514599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QUEUES</a:t>
            </a:r>
            <a:endParaRPr lang="en-US" sz="6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6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Queue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is an abstract data structure, somewhat similar to Stacks.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Unlike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stacks, a queue is open at both its ends.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is always used to insert data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the other is used to remove data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First-In-First-Out (FIFO)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methodology, i.e., the data item stored first will be accessed first.</a:t>
            </a:r>
          </a:p>
        </p:txBody>
      </p:sp>
    </p:spTree>
    <p:extLst>
      <p:ext uri="{BB962C8B-B14F-4D97-AF65-F5344CB8AC3E}">
        <p14:creationId xmlns:p14="http://schemas.microsoft.com/office/powerpoint/2010/main" val="425567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sz="4800" b="1" dirty="0"/>
              <a:t>Queue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real-world example of queue can be a single-lane one-way road, where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 that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enters first, exits first.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examples can be seen as queues at the ticket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bus-stops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0"/>
            <a:ext cx="7848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618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/>
              <a:t>Queue </a:t>
            </a:r>
            <a:r>
              <a:rPr lang="en-US" b="1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now understand that in queue, we access both ends for different reasons. The following diagram given below tries to explain queue representation as data structure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stacks, a queue can also be implemented using Arrays, Linked-lists, Pointers and Structures. For the sake of simplicity, we shall implement queues using one-dimensional array.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90800"/>
            <a:ext cx="7543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05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/>
              <a:t>Basic </a:t>
            </a:r>
            <a:r>
              <a:rPr lang="en-US" b="1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operations may involve initializing or defining the queue, utilizing it, and then completely erasing it from the memory.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shall try to understand the basic operations associated with queues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add (store) an item to the queue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remove (access) an item from the queue.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34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/>
              <a:t>types of Data </a:t>
            </a:r>
            <a:r>
              <a:rPr lang="en-US" b="1" dirty="0" smtClean="0"/>
              <a:t>Structures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001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63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b="1" dirty="0"/>
              <a:t>Basic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more functions are required to make the above-mentioned queue operation efficient. These are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peek()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Gets the element at the front of the queue without removing it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isfull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Checks if the queue is full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isempty()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Checks if the queue is empty.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573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queue, we always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 access)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pointed by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pointer and while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 storing) data in the queue we take help of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481789"/>
              </p:ext>
            </p:extLst>
          </p:nvPr>
        </p:nvGraphicFramePr>
        <p:xfrm>
          <a:off x="2057400" y="3962400"/>
          <a:ext cx="48768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- - - -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6553200" y="4114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4114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15200" y="3943989"/>
            <a:ext cx="838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0" y="3930134"/>
            <a:ext cx="685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Rear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101436" y="4321342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734300" y="4321342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5300" y="5008052"/>
            <a:ext cx="1219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24700" y="4946977"/>
            <a:ext cx="1219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Deletion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31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peek</a:t>
            </a:r>
            <a:r>
              <a:rPr lang="en-US" b="1" dirty="0" smtClean="0"/>
              <a:t>():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helps to see the data at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the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queue.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procedure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peek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queue[front]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peek()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queue[front];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974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isfull</a:t>
            </a:r>
            <a:r>
              <a:rPr lang="en-US" b="1" dirty="0" smtClean="0"/>
              <a:t>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are using single dimension array to implement queue, we just check for the rear pointer to reach at MAXSIZE to determine that the queue is full.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we maintain the queue in a circular linked-list, the algorithm will differ.</a:t>
            </a:r>
          </a:p>
        </p:txBody>
      </p:sp>
    </p:spTree>
    <p:extLst>
      <p:ext uri="{BB962C8B-B14F-4D97-AF65-F5344CB8AC3E}">
        <p14:creationId xmlns:p14="http://schemas.microsoft.com/office/powerpoint/2010/main" val="1924162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isfull</a:t>
            </a:r>
            <a:r>
              <a:rPr lang="en-US" b="1" dirty="0"/>
              <a:t>()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0" indent="0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isfull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 equals to MAXSIZE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isfull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if(rear =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MAXSIZE - 1)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704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isempty</a:t>
            </a:r>
            <a:r>
              <a:rPr lang="en-US" b="1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procedure isempty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front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less than MIN OR front is greater than rear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if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isempty()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if(front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0 || front &gt; rear)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true;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false;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60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 err="1"/>
              <a:t>Enqueue</a:t>
            </a:r>
            <a:r>
              <a:rPr lang="en-US" b="1" dirty="0"/>
              <a:t> </a:t>
            </a:r>
            <a:r>
              <a:rPr lang="en-US" b="1" dirty="0" smtClean="0"/>
              <a:t>Operation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Queues maintain two data pointers,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Therefore, its operations are comparatively difficult to implement than that of stacks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steps should be taken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(insert) data into a queue −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Check if the queue is full.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If the queue is full, produce overflow error and exit.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If the queue is not full, increment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pointer to point the next empty space.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Add data element to the queue location, where the rear is pointing.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return success.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11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/>
              <a:t>Enqueue</a:t>
            </a:r>
            <a:r>
              <a:rPr lang="en-US" b="1" dirty="0"/>
              <a:t> Operation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7086599" cy="4648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0444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b="1" dirty="0"/>
              <a:t>Algorithm for </a:t>
            </a:r>
            <a:r>
              <a:rPr lang="en-US" sz="3600" b="1" dirty="0" err="1"/>
              <a:t>enqueue</a:t>
            </a:r>
            <a:r>
              <a:rPr lang="en-US" sz="3600" b="1" dirty="0"/>
              <a:t> operation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is full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overflow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if 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rear + 1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queue[rear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 data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</p:txBody>
      </p:sp>
    </p:spTree>
    <p:extLst>
      <p:ext uri="{BB962C8B-B14F-4D97-AF65-F5344CB8AC3E}">
        <p14:creationId xmlns:p14="http://schemas.microsoft.com/office/powerpoint/2010/main" val="20714178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b="1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isfull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rear + 1;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queue[rear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data;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</p:txBody>
      </p:sp>
    </p:spTree>
    <p:extLst>
      <p:ext uri="{BB962C8B-B14F-4D97-AF65-F5344CB8AC3E}">
        <p14:creationId xmlns:p14="http://schemas.microsoft.com/office/powerpoint/2010/main" val="125502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438399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STACKS</a:t>
            </a:r>
            <a:endParaRPr lang="en-US" sz="60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8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 err="1"/>
              <a:t>Dequeue</a:t>
            </a:r>
            <a:r>
              <a:rPr lang="en-US" b="1" dirty="0"/>
              <a:t> </a:t>
            </a:r>
            <a:r>
              <a:rPr lang="en-US" b="1" dirty="0" smtClean="0"/>
              <a:t>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data from the queue is a process of two tasks − access the data where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pointing and remove the data after access.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steps are taken to perform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Check if the queue is empty.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If the queue is empty, produce underflow error and exit.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If the queue is not empty, access the data where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pointing.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Increment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pointer to point to the next available data element.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Return success.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5720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b="1" dirty="0" err="1"/>
              <a:t>Dequeue</a:t>
            </a:r>
            <a:r>
              <a:rPr lang="en-US" b="1" dirty="0"/>
              <a:t> Operation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6934199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5013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b="1" dirty="0"/>
              <a:t>Algorithm for </a:t>
            </a:r>
            <a:r>
              <a:rPr lang="en-US" sz="3600" b="1" dirty="0" err="1"/>
              <a:t>dequeue</a:t>
            </a:r>
            <a:r>
              <a:rPr lang="en-US" sz="3600" b="1" dirty="0"/>
              <a:t> operation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is empty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underflow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queue[front]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front + 1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</p:txBody>
      </p:sp>
    </p:spTree>
    <p:extLst>
      <p:ext uri="{BB962C8B-B14F-4D97-AF65-F5344CB8AC3E}">
        <p14:creationId xmlns:p14="http://schemas.microsoft.com/office/powerpoint/2010/main" val="114660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b="1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if(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= queue[front];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front + 1;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51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STACK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stack is an Abstract Data Type (ADT), commonly used in most programming languages.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named stack as it behaves like a real-world stack, for example – a deck of cards or a pile of plates, etc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0"/>
            <a:ext cx="6248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479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b="1" dirty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real-world stack allows operations at one end only. For example, we can place or remove a card or plate from the top of the stack only.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Likewise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all data operations at one end only. At any given time, we can only access the top element of a stack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feature makes it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structure. LIFO stands for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Last-in-first-out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element which is placed (inserted or added) last, is accessed first.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terminology, insertion operation is called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 and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is called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60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/>
              <a:t>Stack </a:t>
            </a:r>
            <a:r>
              <a:rPr lang="en-US" b="1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diagram depicts a stack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operations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6705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616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Stack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stack can be implemented by means of Array, Structure, Pointer, and Linked List.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either be a fixed size one or it may have a sense of dynamic resizing.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are going to implement stack using arrays, which makes it a fixed size stack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5130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/>
              <a:t>Basic </a:t>
            </a:r>
            <a:r>
              <a:rPr lang="en-US" b="1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operations may involve initializing the stack, using it and then de-initializing it. Apart from these basic stuffs, a stack is used for the following two primary operations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Pushing 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 element on the stack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pop()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Removing 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 element from the stack.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74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1860</Words>
  <Application>Microsoft Office PowerPoint</Application>
  <PresentationFormat>On-screen Show (4:3)</PresentationFormat>
  <Paragraphs>361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DATA STRUCTURES</vt:lpstr>
      <vt:lpstr>Introduction to Data Structures</vt:lpstr>
      <vt:lpstr>types of Data Structures</vt:lpstr>
      <vt:lpstr>STACKS</vt:lpstr>
      <vt:lpstr>STACK</vt:lpstr>
      <vt:lpstr>STACK</vt:lpstr>
      <vt:lpstr>Stack Representation</vt:lpstr>
      <vt:lpstr>Stack Representation</vt:lpstr>
      <vt:lpstr>Basic Operations</vt:lpstr>
      <vt:lpstr>Basic Operations</vt:lpstr>
      <vt:lpstr>Basic Operations</vt:lpstr>
      <vt:lpstr>peek()</vt:lpstr>
      <vt:lpstr>isfull()</vt:lpstr>
      <vt:lpstr>isempty()</vt:lpstr>
      <vt:lpstr>isempty()</vt:lpstr>
      <vt:lpstr>Push Operation</vt:lpstr>
      <vt:lpstr>Push Operation</vt:lpstr>
      <vt:lpstr>Algorithm for PUSH Operation</vt:lpstr>
      <vt:lpstr>Example</vt:lpstr>
      <vt:lpstr>Pop Operation</vt:lpstr>
      <vt:lpstr>Pop Operation</vt:lpstr>
      <vt:lpstr>Pop Operation</vt:lpstr>
      <vt:lpstr>Algorithm for Pop Operation</vt:lpstr>
      <vt:lpstr>Example</vt:lpstr>
      <vt:lpstr>QUEUES</vt:lpstr>
      <vt:lpstr>Queue</vt:lpstr>
      <vt:lpstr>Queue</vt:lpstr>
      <vt:lpstr>Queue Representation</vt:lpstr>
      <vt:lpstr>Basic Operations</vt:lpstr>
      <vt:lpstr>Basic Operations</vt:lpstr>
      <vt:lpstr>Basic Operations</vt:lpstr>
      <vt:lpstr>peek(): This function helps to see the data at          the front of the queue.</vt:lpstr>
      <vt:lpstr>isfull()</vt:lpstr>
      <vt:lpstr>isfull()</vt:lpstr>
      <vt:lpstr>isempty()</vt:lpstr>
      <vt:lpstr>Enqueue Operation</vt:lpstr>
      <vt:lpstr>Enqueue Operation</vt:lpstr>
      <vt:lpstr>Algorithm for enqueue operation</vt:lpstr>
      <vt:lpstr>Example</vt:lpstr>
      <vt:lpstr>Dequeue Operation</vt:lpstr>
      <vt:lpstr>Dequeue Operation</vt:lpstr>
      <vt:lpstr>Algorithm for dequeue operation</vt:lpstr>
      <vt:lpstr>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Structures</dc:title>
  <dc:creator>Ambika Aggarwal</dc:creator>
  <cp:lastModifiedBy>Ambika Aggarwal</cp:lastModifiedBy>
  <cp:revision>57</cp:revision>
  <dcterms:created xsi:type="dcterms:W3CDTF">2006-08-16T00:00:00Z</dcterms:created>
  <dcterms:modified xsi:type="dcterms:W3CDTF">2017-11-07T08:41:44Z</dcterms:modified>
</cp:coreProperties>
</file>