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ERD for Daikin Industries - Industry Visit Project</a:t>
            </a:r>
          </a:p>
        </p:txBody>
      </p:sp>
      <p:sp>
        <p:nvSpPr>
          <p:cNvPr id="3" name="Subtitle 2"/>
          <p:cNvSpPr>
            <a:spLocks noGrp="1"/>
          </p:cNvSpPr>
          <p:nvPr>
            <p:ph type="subTitle" idx="1"/>
          </p:nvPr>
        </p:nvSpPr>
        <p:spPr>
          <a:xfrm>
            <a:off x="1371600" y="3984523"/>
            <a:ext cx="6400800" cy="1752600"/>
          </a:xfrm>
        </p:spPr>
        <p:txBody>
          <a:bodyPr>
            <a:normAutofit fontScale="70000" lnSpcReduction="20000"/>
          </a:bodyPr>
          <a:lstStyle/>
          <a:p>
            <a:r>
              <a:rPr dirty="0"/>
              <a:t>Project: Industry Visit at Daikin Industries</a:t>
            </a:r>
          </a:p>
          <a:p>
            <a:r>
              <a:rPr dirty="0"/>
              <a:t>Objective: Create an Entity Relationship Diagram (ERD) for Daikin Industries</a:t>
            </a:r>
          </a:p>
          <a:p>
            <a:r>
              <a:rPr dirty="0"/>
              <a:t>Focus: Modeling key business processes and data 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IN" sz="4100">
                <a:solidFill>
                  <a:srgbClr val="FFFFFF"/>
                </a:solidFill>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gn="just">
              <a:lnSpc>
                <a:spcPct val="90000"/>
              </a:lnSpc>
            </a:pPr>
            <a:r>
              <a:rPr lang="en-US" sz="2500" dirty="0"/>
              <a:t>During the industry visit to Daikin Industries, the goal was to understand the company's operations and data management practices. The challenge was to design an ERD that accurately reflects the company's data flow, including order processing, inventory management, customer interactions, and supplier coordination. The ERD helps in identifying data relationships and streamlining operational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IN" sz="3500">
                <a:solidFill>
                  <a:schemeClr val="bg1"/>
                </a:solidFill>
              </a:rPr>
              <a:t>Data and Analysis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algn="just"/>
            <a:r>
              <a:rPr lang="en-US" sz="2100" dirty="0"/>
              <a:t>The ERD includes the following entities:</a:t>
            </a:r>
          </a:p>
          <a:p>
            <a:pPr algn="just"/>
            <a:r>
              <a:rPr lang="en-US" sz="2100" dirty="0"/>
              <a:t>- Orders, Customers, Payments, and Shipments</a:t>
            </a:r>
          </a:p>
          <a:p>
            <a:pPr algn="just"/>
            <a:r>
              <a:rPr lang="en-US" sz="2100" dirty="0"/>
              <a:t>- Products, Inventory, and Warehouses</a:t>
            </a:r>
          </a:p>
          <a:p>
            <a:pPr algn="just"/>
            <a:r>
              <a:rPr lang="en-US" sz="2100" dirty="0"/>
              <a:t>- Suppliers and Supplier Orders</a:t>
            </a:r>
          </a:p>
          <a:p>
            <a:pPr algn="just"/>
            <a:r>
              <a:rPr lang="en-US" sz="2100" dirty="0"/>
              <a:t>- Employees, Departments, and Service Technicians</a:t>
            </a:r>
          </a:p>
          <a:p>
            <a:pPr algn="just"/>
            <a:r>
              <a:rPr lang="en-US" sz="2100" dirty="0"/>
              <a:t>- Service Requests and Manufacturing Plants</a:t>
            </a:r>
          </a:p>
          <a:p>
            <a:pPr algn="just"/>
            <a:endParaRPr lang="en-US" sz="2100" dirty="0"/>
          </a:p>
          <a:p>
            <a:pPr algn="just"/>
            <a:r>
              <a:rPr lang="en-US" sz="2100" dirty="0"/>
              <a:t>Relationships include many-to-one, one-to-one, and many-to-many connections to model real-world business interactions.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IN" sz="3500">
                <a:solidFill>
                  <a:schemeClr val="bg1"/>
                </a:solidFill>
              </a:rPr>
              <a:t>Observations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algn="just"/>
            <a:r>
              <a:rPr lang="en-US" sz="2100" dirty="0"/>
              <a:t>1. Comprehensive coverage of data relationships ensures efficient data flow.</a:t>
            </a:r>
          </a:p>
          <a:p>
            <a:pPr algn="just"/>
            <a:r>
              <a:rPr lang="en-US" sz="2100" dirty="0"/>
              <a:t>2. Proper normalization of entities reduces data redundancy.</a:t>
            </a:r>
          </a:p>
          <a:p>
            <a:pPr algn="just"/>
            <a:r>
              <a:rPr lang="en-US" sz="2100" dirty="0"/>
              <a:t>3. Clear linkages between orders, products, and inventory enhance order processing.</a:t>
            </a:r>
          </a:p>
          <a:p>
            <a:pPr algn="just"/>
            <a:r>
              <a:rPr lang="en-US" sz="2100" dirty="0"/>
              <a:t>4. Incorporation of payment and shipment details ensures end-to-end tracking.</a:t>
            </a:r>
          </a:p>
          <a:p>
            <a:pPr algn="just"/>
            <a:r>
              <a:rPr lang="en-US" sz="2100" dirty="0"/>
              <a:t>5. Employee and technician data management is well-organized for service handling.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IN" sz="3500">
                <a:solidFill>
                  <a:schemeClr val="bg1"/>
                </a:solidFill>
              </a:rPr>
              <a:t>Insights and Recommendations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algn="just"/>
            <a:r>
              <a:rPr lang="en-US" sz="2100" dirty="0"/>
              <a:t>1. Implementing the ERD can enhance operational efficiency by minimizing data inconsistencies.</a:t>
            </a:r>
          </a:p>
          <a:p>
            <a:pPr algn="just"/>
            <a:r>
              <a:rPr lang="en-US" sz="2100" dirty="0"/>
              <a:t>2. Automating the data entry and validation process can further reduce manual errors.</a:t>
            </a:r>
          </a:p>
          <a:p>
            <a:pPr algn="just"/>
            <a:r>
              <a:rPr lang="en-US" sz="2100" dirty="0"/>
              <a:t>3. Establishing data integrity constraints will ensure the accuracy of critical data points.</a:t>
            </a:r>
          </a:p>
          <a:p>
            <a:pPr algn="just"/>
            <a:r>
              <a:rPr lang="en-US" sz="2100" dirty="0"/>
              <a:t>4. Regular audits and data validation can help maintain data accuracy and consistency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a:normAutofit/>
          </a:bodyPr>
          <a:lstStyle/>
          <a:p>
            <a:r>
              <a:rPr lang="en-IN" sz="2800">
                <a:solidFill>
                  <a:schemeClr val="bg1"/>
                </a:solidFill>
              </a:rPr>
              <a:t>ERD Diagram</a:t>
            </a:r>
          </a:p>
        </p:txBody>
      </p:sp>
      <p:pic>
        <p:nvPicPr>
          <p:cNvPr id="3" name="Picture 2" descr="Daikin ERD.png"/>
          <p:cNvPicPr>
            <a:picLocks noChangeAspect="1"/>
          </p:cNvPicPr>
          <p:nvPr/>
        </p:nvPicPr>
        <p:blipFill>
          <a:blip r:embed="rId2"/>
          <a:stretch>
            <a:fillRect/>
          </a:stretch>
        </p:blipFill>
        <p:spPr>
          <a:xfrm>
            <a:off x="27652" y="1668318"/>
            <a:ext cx="9088696" cy="44080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290</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ERD for Daikin Industries - Industry Visit Project</vt:lpstr>
      <vt:lpstr>Problem Statement</vt:lpstr>
      <vt:lpstr>Data and Analysis</vt:lpstr>
      <vt:lpstr>Observations</vt:lpstr>
      <vt:lpstr>Insights and Recommendations</vt:lpstr>
      <vt:lpstr>ERD Diagram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Harshit Badgamia</cp:lastModifiedBy>
  <cp:revision>2</cp:revision>
  <dcterms:created xsi:type="dcterms:W3CDTF">2013-01-27T09:14:16Z</dcterms:created>
  <dcterms:modified xsi:type="dcterms:W3CDTF">2025-03-11T14:56:50Z</dcterms:modified>
  <cp:category/>
</cp:coreProperties>
</file>