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lineClusteredColumnComboChart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ADR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Occupancy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RevPar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DSRN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Realisation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 city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 property name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 platform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 room class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 BOOKING STATUS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Avg Rating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Occupancy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Succesful Bookings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Weekly Successful, Cancelled, No show and Total Bookings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Realsied by Property Name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treemap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 week no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 city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 property name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 booking status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 platform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RevPar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854b3d96-ba54-40bb-94d2-d22308d44a3d?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df1e649f13614aa8" /><Relationship Type="http://schemas.openxmlformats.org/officeDocument/2006/relationships/slideLayout" Target="/ppt/slideLayouts/slideLayout8.xml" Id="Rd5d062bb29a34746" /><Relationship Type="http://schemas.openxmlformats.org/officeDocument/2006/relationships/hyperlink" Target="https://app.powerbi.com/groups/me/reports/854b3d96-ba54-40bb-94d2-d22308d44a3d/?pbi_source=PowerPoint" TargetMode="External" Id="RelId0" /><Relationship Type="http://schemas.openxmlformats.org/officeDocument/2006/relationships/image" Target="/ppt/media/image4.png" Id="imgId352040"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f466ad429b4c4ad2" /><Relationship Type="http://schemas.openxmlformats.org/officeDocument/2006/relationships/slideLayout" Target="/ppt/slideLayouts/slideLayout8.xml" Id="R00a1491ff98c4699" /><Relationship Type="http://schemas.openxmlformats.org/officeDocument/2006/relationships/hyperlink" Target="https://app.powerbi.com/groups/me/reports/854b3d96-ba54-40bb-94d2-d22308d44a3d/?pbi_source=PowerPoint" TargetMode="External" Id="RelId1" /><Relationship Type="http://schemas.openxmlformats.org/officeDocument/2006/relationships/image" Target="/ppt/media/image5.png" Id="imgId352041"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17bb3709ec0f4ae8" /><Relationship Type="http://schemas.openxmlformats.org/officeDocument/2006/relationships/slideLayout" Target="/ppt/slideLayouts/slideLayout8.xml" Id="Rc1899387723d436e" /><Relationship Type="http://schemas.openxmlformats.org/officeDocument/2006/relationships/hyperlink" Target="https://app.powerbi.com/groups/me/reports/854b3d96-ba54-40bb-94d2-d22308d44a3d/?pbi_source=PowerPoint" TargetMode="External" Id="RelId2" /><Relationship Type="http://schemas.openxmlformats.org/officeDocument/2006/relationships/image" Target="/ppt/media/image6.png" Id="imgId352042"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HOSPITALITY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8/4/2023 11:09:44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8/4/2023 10:54:53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donutChart ,lineClusteredColumnComboChart ,lineChart ,pivotTable ,ADR ,Occupancy % ,Revenue ,RevPar ,DSRN ,Realisation % ,pivotTable ,tableEx ,tableEx ,tableEx ,tableEx ,tableEx ,tableEx ,Slicer city ,Slicer property name ,Slicer platform ,Slicer room class ,Slicer BOOKING STATUS ,Slicer MONTH ,actionButton ,shape ,actionButton ,actionButton ,actionButton ,shape ,actionButton ,actionButton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52040"/>
          <a:stretch xmlns:a="http://schemas.openxmlformats.org/drawingml/2006/main">
            <a:fillRect/>
          </a:stretch>
        </p:blipFill>
        <p:spPr>
          <a:xfrm xmlns:a="http://schemas.openxmlformats.org/drawingml/2006/main">
            <a:off x="723900" y="0"/>
            <a:ext cx="107251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Overall Analysis</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Avg Rating ,Occupancy % ,REVENUE ,Total Succesful Bookings ,Weekly Successful, Cancelled, No show and Total Bookings ,Revenue Realsied by Property Name ,treemap ,Slicer month ,Slicer week no ,Slicer city ,Slicer property name ,Slicer booking status ,Slicer platform ,RevPar ,actionButton ,actionButton ,textbox.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352041"/>
          <a:stretch xmlns:a="http://schemas.openxmlformats.org/drawingml/2006/main">
            <a:fillRect/>
          </a:stretch>
        </p:blipFill>
        <p:spPr>
          <a:xfrm xmlns:a="http://schemas.openxmlformats.org/drawingml/2006/main">
            <a:off x="1123950" y="0"/>
            <a:ext cx="9925050" cy="6848475"/>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Monthly Analysis</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actionButton ,imag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352042"/>
          <a:stretch xmlns:a="http://schemas.openxmlformats.org/drawingml/2006/main">
            <a:fillRect/>
          </a:stretch>
        </p:blipFill>
        <p:spPr>
          <a:xfrm xmlns:a="http://schemas.openxmlformats.org/drawingml/2006/main">
            <a:off x="1123950" y="0"/>
            <a:ext cx="9925050" cy="6848475"/>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Insights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