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89" r:id="rId2"/>
    <p:sldMasterId id="2147483668" r:id="rId3"/>
    <p:sldMasterId id="2147483659" r:id="rId4"/>
  </p:sldMasterIdLst>
  <p:sldIdLst>
    <p:sldId id="257" r:id="rId5"/>
    <p:sldId id="270" r:id="rId6"/>
    <p:sldId id="280" r:id="rId7"/>
    <p:sldId id="281" r:id="rId8"/>
    <p:sldId id="282" r:id="rId9"/>
    <p:sldId id="283" r:id="rId10"/>
    <p:sldId id="284" r:id="rId11"/>
    <p:sldId id="285" r:id="rId12"/>
    <p:sldId id="271" r:id="rId13"/>
    <p:sldId id="259" r:id="rId14"/>
    <p:sldId id="260" r:id="rId15"/>
    <p:sldId id="258" r:id="rId16"/>
    <p:sldId id="261" r:id="rId17"/>
    <p:sldId id="262" r:id="rId18"/>
    <p:sldId id="263" r:id="rId19"/>
    <p:sldId id="264" r:id="rId20"/>
    <p:sldId id="265" r:id="rId21"/>
    <p:sldId id="277" r:id="rId22"/>
    <p:sldId id="275" r:id="rId23"/>
    <p:sldId id="267" r:id="rId24"/>
    <p:sldId id="268" r:id="rId25"/>
    <p:sldId id="286" r:id="rId26"/>
    <p:sldId id="294" r:id="rId27"/>
    <p:sldId id="297" r:id="rId28"/>
    <p:sldId id="296" r:id="rId29"/>
    <p:sldId id="288" r:id="rId30"/>
    <p:sldId id="287" r:id="rId31"/>
    <p:sldId id="269" r:id="rId32"/>
    <p:sldId id="273" r:id="rId33"/>
    <p:sldId id="292" r:id="rId34"/>
    <p:sldId id="293" r:id="rId35"/>
    <p:sldId id="291" r:id="rId36"/>
    <p:sldId id="289" r:id="rId37"/>
    <p:sldId id="290" r:id="rId38"/>
    <p:sldId id="295" r:id="rId39"/>
    <p:sldId id="274" r:id="rId40"/>
    <p:sldId id="278" r:id="rId41"/>
    <p:sldId id="272" r:id="rId42"/>
    <p:sldId id="27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vyansh Tripathi" initials="DT" lastIdx="1" clrIdx="0">
    <p:extLst>
      <p:ext uri="{19B8F6BF-5375-455C-9EA6-DF929625EA0E}">
        <p15:presenceInfo xmlns:p15="http://schemas.microsoft.com/office/powerpoint/2012/main" userId="S::divyanshmani.0402@iitkgp.ac.in::67af2d05-b9c3-417a-9127-1d7451919de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F21496-20A0-2945-DEB1-F4EF391EAA3F}" v="2605" dt="2020-10-05T12:53:53.546"/>
    <p1510:client id="{395E63F1-EEA7-9080-3236-8ADD6D72B704}" v="6319" dt="2020-10-05T04:27:43.438"/>
    <p1510:client id="{B88EF493-36C8-465A-8F6E-592B95A637F6}" v="1877" dt="2020-10-07T06:43:23.724"/>
    <p1510:client id="{D8F46B1F-EB14-5BC8-42AC-9A847EBC924F}" v="1274" dt="2020-10-07T08:26:41.722"/>
    <p1510:client id="{FCEE3DB1-A906-8292-1C60-547AC10B14B6}" v="1" dt="2020-10-07T07:27:10.2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06T04:01:16.442" idx="1">
    <p:pos x="10" y="10"/>
    <p:text>Bot platforms are not being considered due to very limited functionality, and platform singularity.
</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4456AA-2CAA-4996-B8FF-D693153842F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3708831D-FF20-4364-9EA7-5E92544D811D}">
      <dgm:prSet phldrT="[Text]" phldr="0"/>
      <dgm:spPr/>
      <dgm:t>
        <a:bodyPr/>
        <a:lstStyle/>
        <a:p>
          <a:pPr rtl="0"/>
          <a:r>
            <a:rPr lang="en-US" b="1">
              <a:solidFill>
                <a:schemeClr val="bg1"/>
              </a:solidFill>
              <a:latin typeface="Futura Next Medium"/>
            </a:rPr>
            <a:t>Product_ID</a:t>
          </a:r>
          <a:endParaRPr lang="en-US" b="1" i="0" u="none" strike="noStrike" cap="none" baseline="0" noProof="0">
            <a:solidFill>
              <a:schemeClr val="bg1"/>
            </a:solidFill>
            <a:latin typeface="Futura Next Medium"/>
          </a:endParaRPr>
        </a:p>
      </dgm:t>
    </dgm:pt>
    <dgm:pt modelId="{83A74394-F7FF-4121-B46F-B85593C073AA}" type="parTrans" cxnId="{77539F64-75CC-495A-8DDF-B900139C8047}">
      <dgm:prSet/>
      <dgm:spPr/>
      <dgm:t>
        <a:bodyPr/>
        <a:lstStyle/>
        <a:p>
          <a:endParaRPr lang="en-US"/>
        </a:p>
      </dgm:t>
    </dgm:pt>
    <dgm:pt modelId="{7243931F-DDF7-43CC-B690-B7FD4DB3AD7C}" type="sibTrans" cxnId="{77539F64-75CC-495A-8DDF-B900139C8047}">
      <dgm:prSet/>
      <dgm:spPr/>
      <dgm:t>
        <a:bodyPr/>
        <a:lstStyle/>
        <a:p>
          <a:endParaRPr lang="en-US"/>
        </a:p>
      </dgm:t>
    </dgm:pt>
    <dgm:pt modelId="{7153D52E-1BC7-4C0B-98B5-B972EC345814}">
      <dgm:prSet phldrT="[Text]" phldr="0"/>
      <dgm:spPr/>
      <dgm:t>
        <a:bodyPr/>
        <a:lstStyle/>
        <a:p>
          <a:r>
            <a:rPr lang="en-US" b="1">
              <a:solidFill>
                <a:schemeClr val="bg1"/>
              </a:solidFill>
              <a:latin typeface="Futura Next Medium"/>
            </a:rPr>
            <a:t>Features</a:t>
          </a:r>
          <a:endParaRPr lang="en-US" b="1">
            <a:solidFill>
              <a:schemeClr val="bg1"/>
            </a:solidFill>
          </a:endParaRPr>
        </a:p>
      </dgm:t>
    </dgm:pt>
    <dgm:pt modelId="{E5798109-85BB-4316-9C44-30EE40C088E9}" type="parTrans" cxnId="{CA0EEFFE-DE15-4919-BA9E-6630EDC56DCA}">
      <dgm:prSet/>
      <dgm:spPr/>
      <dgm:t>
        <a:bodyPr/>
        <a:lstStyle/>
        <a:p>
          <a:endParaRPr lang="en-US"/>
        </a:p>
      </dgm:t>
    </dgm:pt>
    <dgm:pt modelId="{28BE4E34-C7AF-4E9A-9B0E-F394772A5572}" type="sibTrans" cxnId="{CA0EEFFE-DE15-4919-BA9E-6630EDC56DCA}">
      <dgm:prSet/>
      <dgm:spPr/>
      <dgm:t>
        <a:bodyPr/>
        <a:lstStyle/>
        <a:p>
          <a:endParaRPr lang="en-US"/>
        </a:p>
      </dgm:t>
    </dgm:pt>
    <dgm:pt modelId="{F8612424-9A19-40EC-BA04-BE984C69B7FC}">
      <dgm:prSet phldrT="[Text]" phldr="0"/>
      <dgm:spPr/>
      <dgm:t>
        <a:bodyPr/>
        <a:lstStyle/>
        <a:p>
          <a:r>
            <a:rPr lang="en-US" b="1">
              <a:solidFill>
                <a:schemeClr val="bg1"/>
              </a:solidFill>
              <a:latin typeface="Futura Next Medium"/>
            </a:rPr>
            <a:t>Description</a:t>
          </a:r>
          <a:endParaRPr lang="en-US" b="1">
            <a:solidFill>
              <a:schemeClr val="bg1"/>
            </a:solidFill>
          </a:endParaRPr>
        </a:p>
      </dgm:t>
    </dgm:pt>
    <dgm:pt modelId="{2772A37E-9874-4D0A-9F01-EEA5C27A027F}" type="parTrans" cxnId="{E033975D-DF7F-4C02-BF91-F5F2C7A726F3}">
      <dgm:prSet/>
      <dgm:spPr/>
      <dgm:t>
        <a:bodyPr/>
        <a:lstStyle/>
        <a:p>
          <a:endParaRPr lang="en-US"/>
        </a:p>
      </dgm:t>
    </dgm:pt>
    <dgm:pt modelId="{78B2AC65-9EB8-45D4-BC9C-02F48CBDD8B8}" type="sibTrans" cxnId="{E033975D-DF7F-4C02-BF91-F5F2C7A726F3}">
      <dgm:prSet/>
      <dgm:spPr/>
      <dgm:t>
        <a:bodyPr/>
        <a:lstStyle/>
        <a:p>
          <a:endParaRPr lang="en-US"/>
        </a:p>
      </dgm:t>
    </dgm:pt>
    <dgm:pt modelId="{CE8D6E11-EB08-4E2E-906A-0455CE9C3020}">
      <dgm:prSet phldrT="[Text]" phldr="0"/>
      <dgm:spPr/>
      <dgm:t>
        <a:bodyPr/>
        <a:lstStyle/>
        <a:p>
          <a:r>
            <a:rPr lang="en-US" b="1">
              <a:solidFill>
                <a:schemeClr val="bg1"/>
              </a:solidFill>
              <a:latin typeface="Futura Next Medium"/>
            </a:rPr>
            <a:t>Image</a:t>
          </a:r>
          <a:endParaRPr lang="en-US" b="1">
            <a:solidFill>
              <a:schemeClr val="bg1"/>
            </a:solidFill>
          </a:endParaRPr>
        </a:p>
      </dgm:t>
    </dgm:pt>
    <dgm:pt modelId="{251EB8CA-9C0E-4F2A-98D4-D0D439606150}" type="parTrans" cxnId="{063EF8AB-472D-48D9-9197-10B0C9A9A44D}">
      <dgm:prSet/>
      <dgm:spPr/>
      <dgm:t>
        <a:bodyPr/>
        <a:lstStyle/>
        <a:p>
          <a:endParaRPr lang="en-US"/>
        </a:p>
      </dgm:t>
    </dgm:pt>
    <dgm:pt modelId="{95940786-905F-4131-80E3-CEA145EF4080}" type="sibTrans" cxnId="{063EF8AB-472D-48D9-9197-10B0C9A9A44D}">
      <dgm:prSet/>
      <dgm:spPr/>
      <dgm:t>
        <a:bodyPr/>
        <a:lstStyle/>
        <a:p>
          <a:endParaRPr lang="en-US"/>
        </a:p>
      </dgm:t>
    </dgm:pt>
    <dgm:pt modelId="{4E542FD0-1678-4ABA-B959-4AAA5B68A986}">
      <dgm:prSet phldr="0"/>
      <dgm:spPr/>
      <dgm:t>
        <a:bodyPr/>
        <a:lstStyle/>
        <a:p>
          <a:pPr rtl="0"/>
          <a:r>
            <a:rPr lang="en-US" b="1">
              <a:solidFill>
                <a:schemeClr val="bg1"/>
              </a:solidFill>
              <a:latin typeface="Futura Next Medium"/>
            </a:rPr>
            <a:t>Related</a:t>
          </a:r>
        </a:p>
      </dgm:t>
    </dgm:pt>
    <dgm:pt modelId="{1A91A324-A8EB-4A2D-B0C4-DC88E9E3EF3A}" type="parTrans" cxnId="{CB179A8E-5385-4AFE-B01D-8040FA607F7D}">
      <dgm:prSet/>
      <dgm:spPr/>
    </dgm:pt>
    <dgm:pt modelId="{F0D3189C-1AEE-4E1B-8655-2EE7AC7F082B}" type="sibTrans" cxnId="{CB179A8E-5385-4AFE-B01D-8040FA607F7D}">
      <dgm:prSet/>
      <dgm:spPr/>
    </dgm:pt>
    <dgm:pt modelId="{547FB0D5-9507-43D7-A7F8-BC2AB8468848}">
      <dgm:prSet phldr="0"/>
      <dgm:spPr/>
      <dgm:t>
        <a:bodyPr/>
        <a:lstStyle/>
        <a:p>
          <a:pPr rtl="0"/>
          <a:r>
            <a:rPr lang="en-US" b="1">
              <a:solidFill>
                <a:schemeClr val="bg1"/>
              </a:solidFill>
              <a:latin typeface="Futura Next Medium"/>
            </a:rPr>
            <a:t>Price</a:t>
          </a:r>
        </a:p>
      </dgm:t>
    </dgm:pt>
    <dgm:pt modelId="{E11901AD-2B71-4D4C-9127-9339F419C4F6}" type="parTrans" cxnId="{7C60F34E-1079-4E34-AE4D-E49252FB0E98}">
      <dgm:prSet/>
      <dgm:spPr/>
    </dgm:pt>
    <dgm:pt modelId="{315F36C0-DB35-4126-902E-7F5F7FEAA693}" type="sibTrans" cxnId="{7C60F34E-1079-4E34-AE4D-E49252FB0E98}">
      <dgm:prSet/>
      <dgm:spPr/>
    </dgm:pt>
    <dgm:pt modelId="{C0F3861C-B7B7-4C3A-9C26-1593B3A9FA59}">
      <dgm:prSet phldr="0"/>
      <dgm:spPr/>
      <dgm:t>
        <a:bodyPr/>
        <a:lstStyle/>
        <a:p>
          <a:pPr rtl="0"/>
          <a:r>
            <a:rPr lang="en-US" b="1">
              <a:solidFill>
                <a:schemeClr val="bg1"/>
              </a:solidFill>
              <a:latin typeface="Futura Next Medium"/>
            </a:rPr>
            <a:t>Sales Rank</a:t>
          </a:r>
        </a:p>
      </dgm:t>
    </dgm:pt>
    <dgm:pt modelId="{31A9673C-692B-485E-B330-9B9CC8F4FE79}" type="parTrans" cxnId="{C2B9866E-240F-4D7F-BA86-8999038A77F3}">
      <dgm:prSet/>
      <dgm:spPr/>
    </dgm:pt>
    <dgm:pt modelId="{221CACDE-BBB4-4C41-8B50-147B38CC346B}" type="sibTrans" cxnId="{C2B9866E-240F-4D7F-BA86-8999038A77F3}">
      <dgm:prSet/>
      <dgm:spPr/>
    </dgm:pt>
    <dgm:pt modelId="{D58E324A-AA37-4DCC-B5A3-77DA10F4B4BA}">
      <dgm:prSet phldr="0"/>
      <dgm:spPr/>
      <dgm:t>
        <a:bodyPr/>
        <a:lstStyle/>
        <a:p>
          <a:r>
            <a:rPr lang="en-US" b="1">
              <a:solidFill>
                <a:schemeClr val="bg1"/>
              </a:solidFill>
              <a:latin typeface="Futura Next Medium"/>
            </a:rPr>
            <a:t>Rating</a:t>
          </a:r>
        </a:p>
      </dgm:t>
    </dgm:pt>
    <dgm:pt modelId="{0FFE5A1F-64A2-4490-B9D3-9EA8AB38052A}" type="parTrans" cxnId="{6153FD95-88E3-4BD6-950A-4AB8950DF740}">
      <dgm:prSet/>
      <dgm:spPr/>
    </dgm:pt>
    <dgm:pt modelId="{0CB3B0ED-4667-4156-8A36-E2F5D2A53BB8}" type="sibTrans" cxnId="{6153FD95-88E3-4BD6-950A-4AB8950DF740}">
      <dgm:prSet/>
      <dgm:spPr/>
    </dgm:pt>
    <dgm:pt modelId="{DEAF4681-CF06-47E1-9A86-1F5BC4F97A3C}">
      <dgm:prSet phldr="0"/>
      <dgm:spPr/>
      <dgm:t>
        <a:bodyPr/>
        <a:lstStyle/>
        <a:p>
          <a:r>
            <a:rPr lang="en-US" b="1">
              <a:solidFill>
                <a:schemeClr val="bg1"/>
              </a:solidFill>
              <a:latin typeface="Futura Next Medium"/>
            </a:rPr>
            <a:t>Categories</a:t>
          </a:r>
        </a:p>
      </dgm:t>
    </dgm:pt>
    <dgm:pt modelId="{B0227AE9-FECD-4F81-B371-DF32C6AEAD53}" type="parTrans" cxnId="{6F7E4A7C-113A-4959-9132-379B7BB7B17A}">
      <dgm:prSet/>
      <dgm:spPr/>
    </dgm:pt>
    <dgm:pt modelId="{B2DB6432-B042-4C64-AA53-CB86FC3BDC92}" type="sibTrans" cxnId="{6F7E4A7C-113A-4959-9132-379B7BB7B17A}">
      <dgm:prSet/>
      <dgm:spPr/>
    </dgm:pt>
    <dgm:pt modelId="{76E0B8C1-29E8-4E22-AE93-BAA0AA6B63D7}">
      <dgm:prSet phldr="0"/>
      <dgm:spPr/>
      <dgm:t>
        <a:bodyPr/>
        <a:lstStyle/>
        <a:p>
          <a:pPr rtl="0"/>
          <a:r>
            <a:rPr lang="en-US" b="1">
              <a:solidFill>
                <a:schemeClr val="bg1"/>
              </a:solidFill>
              <a:latin typeface="Futura Next Medium"/>
            </a:rPr>
            <a:t>Specification</a:t>
          </a:r>
        </a:p>
      </dgm:t>
    </dgm:pt>
    <dgm:pt modelId="{D01AEAAB-B472-4579-9D69-1D9B770269B4}" type="parTrans" cxnId="{3F53E44B-C28D-461A-9FA1-43B0596258B1}">
      <dgm:prSet/>
      <dgm:spPr/>
    </dgm:pt>
    <dgm:pt modelId="{C17B6006-713E-4AC5-BC7B-B3421719E172}" type="sibTrans" cxnId="{3F53E44B-C28D-461A-9FA1-43B0596258B1}">
      <dgm:prSet/>
      <dgm:spPr/>
    </dgm:pt>
    <dgm:pt modelId="{D1BB1AC9-BD11-4DFD-A66F-451DDA919E2C}">
      <dgm:prSet phldr="0"/>
      <dgm:spPr/>
      <dgm:t>
        <a:bodyPr/>
        <a:lstStyle/>
        <a:p>
          <a:pPr rtl="0"/>
          <a:r>
            <a:rPr lang="en-US" b="1">
              <a:solidFill>
                <a:schemeClr val="bg1"/>
              </a:solidFill>
              <a:latin typeface="Futura Next Medium"/>
            </a:rPr>
            <a:t>Also Bought</a:t>
          </a:r>
        </a:p>
      </dgm:t>
    </dgm:pt>
    <dgm:pt modelId="{3A35F6BC-2D1C-4693-B6C5-318EADE984A5}" type="parTrans" cxnId="{44124FCB-68E1-474E-8A87-2A5F3DE866C3}">
      <dgm:prSet/>
      <dgm:spPr/>
    </dgm:pt>
    <dgm:pt modelId="{3E6A954F-1E39-4DD3-A1CD-D015CD991FA2}" type="sibTrans" cxnId="{44124FCB-68E1-474E-8A87-2A5F3DE866C3}">
      <dgm:prSet/>
      <dgm:spPr/>
    </dgm:pt>
    <dgm:pt modelId="{1E04F480-51A9-4083-8D33-A931FF7017DE}">
      <dgm:prSet phldr="0"/>
      <dgm:spPr/>
      <dgm:t>
        <a:bodyPr/>
        <a:lstStyle/>
        <a:p>
          <a:pPr rtl="0"/>
          <a:r>
            <a:rPr lang="en-US" b="1">
              <a:solidFill>
                <a:schemeClr val="bg1"/>
              </a:solidFill>
              <a:latin typeface="Futura Next Medium"/>
            </a:rPr>
            <a:t>Also Viewed</a:t>
          </a:r>
        </a:p>
      </dgm:t>
    </dgm:pt>
    <dgm:pt modelId="{22062EEB-D98D-436E-BA6C-0484F0C43746}" type="parTrans" cxnId="{9775A33E-7A18-4BB9-A77E-E24A81343C84}">
      <dgm:prSet/>
      <dgm:spPr/>
    </dgm:pt>
    <dgm:pt modelId="{DFA34D0D-FCB5-456F-B8CF-4CA9DD69833C}" type="sibTrans" cxnId="{9775A33E-7A18-4BB9-A77E-E24A81343C84}">
      <dgm:prSet/>
      <dgm:spPr/>
    </dgm:pt>
    <dgm:pt modelId="{53B4E098-E147-4151-A933-ED1A89696336}">
      <dgm:prSet phldr="0"/>
      <dgm:spPr/>
      <dgm:t>
        <a:bodyPr/>
        <a:lstStyle/>
        <a:p>
          <a:pPr rtl="0"/>
          <a:r>
            <a:rPr lang="en-US" b="1">
              <a:latin typeface="Futura Next Medium"/>
            </a:rPr>
            <a:t>Tech1</a:t>
          </a:r>
        </a:p>
      </dgm:t>
    </dgm:pt>
    <dgm:pt modelId="{878E1791-44DC-4202-9F79-C55E157417DE}" type="parTrans" cxnId="{1F763E09-4F30-4140-874D-1CDA2B59BAF3}">
      <dgm:prSet/>
      <dgm:spPr/>
    </dgm:pt>
    <dgm:pt modelId="{22D3D525-6AF3-4639-941B-9BA0FD8EC445}" type="sibTrans" cxnId="{1F763E09-4F30-4140-874D-1CDA2B59BAF3}">
      <dgm:prSet/>
      <dgm:spPr/>
    </dgm:pt>
    <dgm:pt modelId="{8B277093-C8FA-4FE1-B3DE-90EA29CC4A50}">
      <dgm:prSet phldr="0"/>
      <dgm:spPr/>
      <dgm:t>
        <a:bodyPr/>
        <a:lstStyle/>
        <a:p>
          <a:pPr rtl="0"/>
          <a:r>
            <a:rPr lang="en-US" b="1">
              <a:latin typeface="Futura Next Medium"/>
            </a:rPr>
            <a:t>Tech2</a:t>
          </a:r>
        </a:p>
      </dgm:t>
    </dgm:pt>
    <dgm:pt modelId="{EC318219-8464-411C-9304-88ED6917E078}" type="parTrans" cxnId="{103A0F06-8ED7-45AC-ADCE-C604C8394690}">
      <dgm:prSet/>
      <dgm:spPr/>
    </dgm:pt>
    <dgm:pt modelId="{ADBD55D5-0FC5-410E-98A3-12F42249A671}" type="sibTrans" cxnId="{103A0F06-8ED7-45AC-ADCE-C604C8394690}">
      <dgm:prSet/>
      <dgm:spPr/>
    </dgm:pt>
    <dgm:pt modelId="{8B06B590-A0FB-4520-97D0-263BE43EE081}" type="pres">
      <dgm:prSet presAssocID="{3B4456AA-2CAA-4996-B8FF-D693153842F6}" presName="hierChild1" presStyleCnt="0">
        <dgm:presLayoutVars>
          <dgm:orgChart val="1"/>
          <dgm:chPref val="1"/>
          <dgm:dir/>
          <dgm:animOne val="branch"/>
          <dgm:animLvl val="lvl"/>
          <dgm:resizeHandles/>
        </dgm:presLayoutVars>
      </dgm:prSet>
      <dgm:spPr/>
    </dgm:pt>
    <dgm:pt modelId="{C14E3762-70C8-4D8D-A046-9486A4E271FC}" type="pres">
      <dgm:prSet presAssocID="{3708831D-FF20-4364-9EA7-5E92544D811D}" presName="hierRoot1" presStyleCnt="0">
        <dgm:presLayoutVars>
          <dgm:hierBranch val="init"/>
        </dgm:presLayoutVars>
      </dgm:prSet>
      <dgm:spPr/>
    </dgm:pt>
    <dgm:pt modelId="{5F8D2E6C-D332-4B4E-BDA8-8FF220B00185}" type="pres">
      <dgm:prSet presAssocID="{3708831D-FF20-4364-9EA7-5E92544D811D}" presName="rootComposite1" presStyleCnt="0"/>
      <dgm:spPr/>
    </dgm:pt>
    <dgm:pt modelId="{C7AF906B-3EE0-4069-BC75-1697493CA9A0}" type="pres">
      <dgm:prSet presAssocID="{3708831D-FF20-4364-9EA7-5E92544D811D}" presName="rootText1" presStyleLbl="node0" presStyleIdx="0" presStyleCnt="1">
        <dgm:presLayoutVars>
          <dgm:chPref val="3"/>
        </dgm:presLayoutVars>
      </dgm:prSet>
      <dgm:spPr/>
    </dgm:pt>
    <dgm:pt modelId="{A8132349-CF0A-4044-B296-C961E59C36C0}" type="pres">
      <dgm:prSet presAssocID="{3708831D-FF20-4364-9EA7-5E92544D811D}" presName="rootConnector1" presStyleLbl="node1" presStyleIdx="0" presStyleCnt="0"/>
      <dgm:spPr/>
    </dgm:pt>
    <dgm:pt modelId="{3264618C-CABA-46D9-9588-68E70394B5CD}" type="pres">
      <dgm:prSet presAssocID="{3708831D-FF20-4364-9EA7-5E92544D811D}" presName="hierChild2" presStyleCnt="0"/>
      <dgm:spPr/>
    </dgm:pt>
    <dgm:pt modelId="{A262CD33-A14D-4659-A4F1-9EF276872B6A}" type="pres">
      <dgm:prSet presAssocID="{E5798109-85BB-4316-9C44-30EE40C088E9}" presName="Name37" presStyleLbl="parChTrans1D2" presStyleIdx="0" presStyleCnt="9"/>
      <dgm:spPr/>
    </dgm:pt>
    <dgm:pt modelId="{73EB80DD-2790-4687-BC90-27BFB26C0E37}" type="pres">
      <dgm:prSet presAssocID="{7153D52E-1BC7-4C0B-98B5-B972EC345814}" presName="hierRoot2" presStyleCnt="0">
        <dgm:presLayoutVars>
          <dgm:hierBranch val="init"/>
        </dgm:presLayoutVars>
      </dgm:prSet>
      <dgm:spPr/>
    </dgm:pt>
    <dgm:pt modelId="{2B2877FA-1975-41AD-BD79-8E4156FC475D}" type="pres">
      <dgm:prSet presAssocID="{7153D52E-1BC7-4C0B-98B5-B972EC345814}" presName="rootComposite" presStyleCnt="0"/>
      <dgm:spPr/>
    </dgm:pt>
    <dgm:pt modelId="{E9E7D6DC-76F3-4B22-BFF1-C936B37749BB}" type="pres">
      <dgm:prSet presAssocID="{7153D52E-1BC7-4C0B-98B5-B972EC345814}" presName="rootText" presStyleLbl="node2" presStyleIdx="0" presStyleCnt="9">
        <dgm:presLayoutVars>
          <dgm:chPref val="3"/>
        </dgm:presLayoutVars>
      </dgm:prSet>
      <dgm:spPr/>
    </dgm:pt>
    <dgm:pt modelId="{449FA747-0223-4013-AEF4-F609236A4F0C}" type="pres">
      <dgm:prSet presAssocID="{7153D52E-1BC7-4C0B-98B5-B972EC345814}" presName="rootConnector" presStyleLbl="node2" presStyleIdx="0" presStyleCnt="9"/>
      <dgm:spPr/>
    </dgm:pt>
    <dgm:pt modelId="{40F3DC5C-8BC9-488E-8FF9-8ED2A08E1E2F}" type="pres">
      <dgm:prSet presAssocID="{7153D52E-1BC7-4C0B-98B5-B972EC345814}" presName="hierChild4" presStyleCnt="0"/>
      <dgm:spPr/>
    </dgm:pt>
    <dgm:pt modelId="{C0E267A7-3634-4464-9610-12A33F4D392E}" type="pres">
      <dgm:prSet presAssocID="{7153D52E-1BC7-4C0B-98B5-B972EC345814}" presName="hierChild5" presStyleCnt="0"/>
      <dgm:spPr/>
    </dgm:pt>
    <dgm:pt modelId="{D99ED721-BD23-4213-8BE2-0857A43BF07D}" type="pres">
      <dgm:prSet presAssocID="{2772A37E-9874-4D0A-9F01-EEA5C27A027F}" presName="Name37" presStyleLbl="parChTrans1D2" presStyleIdx="1" presStyleCnt="9"/>
      <dgm:spPr/>
    </dgm:pt>
    <dgm:pt modelId="{82A42750-7AA8-4EAD-B7EC-5D100CD4F1E8}" type="pres">
      <dgm:prSet presAssocID="{F8612424-9A19-40EC-BA04-BE984C69B7FC}" presName="hierRoot2" presStyleCnt="0">
        <dgm:presLayoutVars>
          <dgm:hierBranch val="init"/>
        </dgm:presLayoutVars>
      </dgm:prSet>
      <dgm:spPr/>
    </dgm:pt>
    <dgm:pt modelId="{40CB3376-544D-4685-91EC-141F6047A55D}" type="pres">
      <dgm:prSet presAssocID="{F8612424-9A19-40EC-BA04-BE984C69B7FC}" presName="rootComposite" presStyleCnt="0"/>
      <dgm:spPr/>
    </dgm:pt>
    <dgm:pt modelId="{8D68C300-72EF-4838-89E0-1B07A6454659}" type="pres">
      <dgm:prSet presAssocID="{F8612424-9A19-40EC-BA04-BE984C69B7FC}" presName="rootText" presStyleLbl="node2" presStyleIdx="1" presStyleCnt="9">
        <dgm:presLayoutVars>
          <dgm:chPref val="3"/>
        </dgm:presLayoutVars>
      </dgm:prSet>
      <dgm:spPr/>
    </dgm:pt>
    <dgm:pt modelId="{092366B4-2A2C-4E08-A3E3-DA7E507CD0B0}" type="pres">
      <dgm:prSet presAssocID="{F8612424-9A19-40EC-BA04-BE984C69B7FC}" presName="rootConnector" presStyleLbl="node2" presStyleIdx="1" presStyleCnt="9"/>
      <dgm:spPr/>
    </dgm:pt>
    <dgm:pt modelId="{ABF5B91E-EF5B-49B6-AD9C-25322905BCB8}" type="pres">
      <dgm:prSet presAssocID="{F8612424-9A19-40EC-BA04-BE984C69B7FC}" presName="hierChild4" presStyleCnt="0"/>
      <dgm:spPr/>
    </dgm:pt>
    <dgm:pt modelId="{708590C6-B30F-4039-82AE-C47ACEBE711F}" type="pres">
      <dgm:prSet presAssocID="{F8612424-9A19-40EC-BA04-BE984C69B7FC}" presName="hierChild5" presStyleCnt="0"/>
      <dgm:spPr/>
    </dgm:pt>
    <dgm:pt modelId="{F4CA9883-C2F0-4ED5-975C-ED6442F3C127}" type="pres">
      <dgm:prSet presAssocID="{E11901AD-2B71-4D4C-9127-9339F419C4F6}" presName="Name37" presStyleLbl="parChTrans1D2" presStyleIdx="2" presStyleCnt="9"/>
      <dgm:spPr/>
    </dgm:pt>
    <dgm:pt modelId="{E1097D0C-3DBF-4AEA-89D7-F56DA87A7660}" type="pres">
      <dgm:prSet presAssocID="{547FB0D5-9507-43D7-A7F8-BC2AB8468848}" presName="hierRoot2" presStyleCnt="0">
        <dgm:presLayoutVars>
          <dgm:hierBranch val="init"/>
        </dgm:presLayoutVars>
      </dgm:prSet>
      <dgm:spPr/>
    </dgm:pt>
    <dgm:pt modelId="{90CD67F3-BA1C-49BA-8B16-9FA1362D738A}" type="pres">
      <dgm:prSet presAssocID="{547FB0D5-9507-43D7-A7F8-BC2AB8468848}" presName="rootComposite" presStyleCnt="0"/>
      <dgm:spPr/>
    </dgm:pt>
    <dgm:pt modelId="{37A63A97-DC9A-4B9D-A4E5-CA9BF1CF6C21}" type="pres">
      <dgm:prSet presAssocID="{547FB0D5-9507-43D7-A7F8-BC2AB8468848}" presName="rootText" presStyleLbl="node2" presStyleIdx="2" presStyleCnt="9">
        <dgm:presLayoutVars>
          <dgm:chPref val="3"/>
        </dgm:presLayoutVars>
      </dgm:prSet>
      <dgm:spPr/>
    </dgm:pt>
    <dgm:pt modelId="{8F24166F-55CC-44CE-B812-AE5A06E7F318}" type="pres">
      <dgm:prSet presAssocID="{547FB0D5-9507-43D7-A7F8-BC2AB8468848}" presName="rootConnector" presStyleLbl="node2" presStyleIdx="2" presStyleCnt="9"/>
      <dgm:spPr/>
    </dgm:pt>
    <dgm:pt modelId="{0E9BBC3C-4FBD-4007-B698-4F6745DEFB14}" type="pres">
      <dgm:prSet presAssocID="{547FB0D5-9507-43D7-A7F8-BC2AB8468848}" presName="hierChild4" presStyleCnt="0"/>
      <dgm:spPr/>
    </dgm:pt>
    <dgm:pt modelId="{63EEB4B5-3BC3-481D-ADEA-A5C87068C1CA}" type="pres">
      <dgm:prSet presAssocID="{547FB0D5-9507-43D7-A7F8-BC2AB8468848}" presName="hierChild5" presStyleCnt="0"/>
      <dgm:spPr/>
    </dgm:pt>
    <dgm:pt modelId="{871802CF-1006-457B-B1E1-56709EC6AC8E}" type="pres">
      <dgm:prSet presAssocID="{251EB8CA-9C0E-4F2A-98D4-D0D439606150}" presName="Name37" presStyleLbl="parChTrans1D2" presStyleIdx="3" presStyleCnt="9"/>
      <dgm:spPr/>
    </dgm:pt>
    <dgm:pt modelId="{6009F83A-4D5E-4EAE-A7C1-7C812484FEE3}" type="pres">
      <dgm:prSet presAssocID="{CE8D6E11-EB08-4E2E-906A-0455CE9C3020}" presName="hierRoot2" presStyleCnt="0">
        <dgm:presLayoutVars>
          <dgm:hierBranch val="init"/>
        </dgm:presLayoutVars>
      </dgm:prSet>
      <dgm:spPr/>
    </dgm:pt>
    <dgm:pt modelId="{6A8929F3-1FEC-4E24-ACF5-7AEEFEACF109}" type="pres">
      <dgm:prSet presAssocID="{CE8D6E11-EB08-4E2E-906A-0455CE9C3020}" presName="rootComposite" presStyleCnt="0"/>
      <dgm:spPr/>
    </dgm:pt>
    <dgm:pt modelId="{24315EDE-3302-4603-B99C-72F18CAF9EA4}" type="pres">
      <dgm:prSet presAssocID="{CE8D6E11-EB08-4E2E-906A-0455CE9C3020}" presName="rootText" presStyleLbl="node2" presStyleIdx="3" presStyleCnt="9">
        <dgm:presLayoutVars>
          <dgm:chPref val="3"/>
        </dgm:presLayoutVars>
      </dgm:prSet>
      <dgm:spPr/>
    </dgm:pt>
    <dgm:pt modelId="{7A02A444-2744-41E7-9598-6428F5DEE8A3}" type="pres">
      <dgm:prSet presAssocID="{CE8D6E11-EB08-4E2E-906A-0455CE9C3020}" presName="rootConnector" presStyleLbl="node2" presStyleIdx="3" presStyleCnt="9"/>
      <dgm:spPr/>
    </dgm:pt>
    <dgm:pt modelId="{DA068E26-BB1F-4168-A2DD-1BF8A5CF7B3D}" type="pres">
      <dgm:prSet presAssocID="{CE8D6E11-EB08-4E2E-906A-0455CE9C3020}" presName="hierChild4" presStyleCnt="0"/>
      <dgm:spPr/>
    </dgm:pt>
    <dgm:pt modelId="{E9ADF762-7A07-49B6-B5B6-899D84F8825D}" type="pres">
      <dgm:prSet presAssocID="{CE8D6E11-EB08-4E2E-906A-0455CE9C3020}" presName="hierChild5" presStyleCnt="0"/>
      <dgm:spPr/>
    </dgm:pt>
    <dgm:pt modelId="{C1BBD8D0-AD12-4BAE-BC12-0DC95205283C}" type="pres">
      <dgm:prSet presAssocID="{1A91A324-A8EB-4A2D-B0C4-DC88E9E3EF3A}" presName="Name37" presStyleLbl="parChTrans1D2" presStyleIdx="4" presStyleCnt="9"/>
      <dgm:spPr/>
    </dgm:pt>
    <dgm:pt modelId="{169DE5F0-B8C1-41CD-BA48-E4924E85DD36}" type="pres">
      <dgm:prSet presAssocID="{4E542FD0-1678-4ABA-B959-4AAA5B68A986}" presName="hierRoot2" presStyleCnt="0">
        <dgm:presLayoutVars>
          <dgm:hierBranch val="init"/>
        </dgm:presLayoutVars>
      </dgm:prSet>
      <dgm:spPr/>
    </dgm:pt>
    <dgm:pt modelId="{AD2DF31E-3E68-48EE-BC74-DE3FC2D5C74D}" type="pres">
      <dgm:prSet presAssocID="{4E542FD0-1678-4ABA-B959-4AAA5B68A986}" presName="rootComposite" presStyleCnt="0"/>
      <dgm:spPr/>
    </dgm:pt>
    <dgm:pt modelId="{713F757E-A679-4B31-91F1-301DA46EE870}" type="pres">
      <dgm:prSet presAssocID="{4E542FD0-1678-4ABA-B959-4AAA5B68A986}" presName="rootText" presStyleLbl="node2" presStyleIdx="4" presStyleCnt="9">
        <dgm:presLayoutVars>
          <dgm:chPref val="3"/>
        </dgm:presLayoutVars>
      </dgm:prSet>
      <dgm:spPr/>
    </dgm:pt>
    <dgm:pt modelId="{3F489B92-9B7E-44D9-AC2B-444270B54F29}" type="pres">
      <dgm:prSet presAssocID="{4E542FD0-1678-4ABA-B959-4AAA5B68A986}" presName="rootConnector" presStyleLbl="node2" presStyleIdx="4" presStyleCnt="9"/>
      <dgm:spPr/>
    </dgm:pt>
    <dgm:pt modelId="{35456983-B974-453C-A5A4-1D5F4941E037}" type="pres">
      <dgm:prSet presAssocID="{4E542FD0-1678-4ABA-B959-4AAA5B68A986}" presName="hierChild4" presStyleCnt="0"/>
      <dgm:spPr/>
    </dgm:pt>
    <dgm:pt modelId="{DECDC881-1CAE-48F6-8FA4-6E2CD384062F}" type="pres">
      <dgm:prSet presAssocID="{3A35F6BC-2D1C-4693-B6C5-318EADE984A5}" presName="Name37" presStyleLbl="parChTrans1D3" presStyleIdx="0" presStyleCnt="4"/>
      <dgm:spPr/>
    </dgm:pt>
    <dgm:pt modelId="{EDFFFA8D-39D5-46BE-8CAA-25E02ACA9510}" type="pres">
      <dgm:prSet presAssocID="{D1BB1AC9-BD11-4DFD-A66F-451DDA919E2C}" presName="hierRoot2" presStyleCnt="0">
        <dgm:presLayoutVars>
          <dgm:hierBranch val="init"/>
        </dgm:presLayoutVars>
      </dgm:prSet>
      <dgm:spPr/>
    </dgm:pt>
    <dgm:pt modelId="{FB36E05A-C28D-40B6-843C-388B3172F458}" type="pres">
      <dgm:prSet presAssocID="{D1BB1AC9-BD11-4DFD-A66F-451DDA919E2C}" presName="rootComposite" presStyleCnt="0"/>
      <dgm:spPr/>
    </dgm:pt>
    <dgm:pt modelId="{BC831507-29DD-4963-8574-A42CAAC161B5}" type="pres">
      <dgm:prSet presAssocID="{D1BB1AC9-BD11-4DFD-A66F-451DDA919E2C}" presName="rootText" presStyleLbl="node3" presStyleIdx="0" presStyleCnt="4">
        <dgm:presLayoutVars>
          <dgm:chPref val="3"/>
        </dgm:presLayoutVars>
      </dgm:prSet>
      <dgm:spPr/>
    </dgm:pt>
    <dgm:pt modelId="{70D67BA3-AD66-48D1-B4E0-1333184FC44C}" type="pres">
      <dgm:prSet presAssocID="{D1BB1AC9-BD11-4DFD-A66F-451DDA919E2C}" presName="rootConnector" presStyleLbl="node3" presStyleIdx="0" presStyleCnt="4"/>
      <dgm:spPr/>
    </dgm:pt>
    <dgm:pt modelId="{CA38213B-4FB9-456E-9307-BCE8D9A73115}" type="pres">
      <dgm:prSet presAssocID="{D1BB1AC9-BD11-4DFD-A66F-451DDA919E2C}" presName="hierChild4" presStyleCnt="0"/>
      <dgm:spPr/>
    </dgm:pt>
    <dgm:pt modelId="{1A33B5A1-A9E2-42E8-B717-5BE07CDB0D65}" type="pres">
      <dgm:prSet presAssocID="{D1BB1AC9-BD11-4DFD-A66F-451DDA919E2C}" presName="hierChild5" presStyleCnt="0"/>
      <dgm:spPr/>
    </dgm:pt>
    <dgm:pt modelId="{270F163E-9497-4E3A-8320-DE95FA15A491}" type="pres">
      <dgm:prSet presAssocID="{22062EEB-D98D-436E-BA6C-0484F0C43746}" presName="Name37" presStyleLbl="parChTrans1D3" presStyleIdx="1" presStyleCnt="4"/>
      <dgm:spPr/>
    </dgm:pt>
    <dgm:pt modelId="{E9BFF8FA-AA5B-4E3C-BE10-E5E41BA173FB}" type="pres">
      <dgm:prSet presAssocID="{1E04F480-51A9-4083-8D33-A931FF7017DE}" presName="hierRoot2" presStyleCnt="0">
        <dgm:presLayoutVars>
          <dgm:hierBranch val="init"/>
        </dgm:presLayoutVars>
      </dgm:prSet>
      <dgm:spPr/>
    </dgm:pt>
    <dgm:pt modelId="{77DAA1EC-FF7B-4B70-AD34-726286E71493}" type="pres">
      <dgm:prSet presAssocID="{1E04F480-51A9-4083-8D33-A931FF7017DE}" presName="rootComposite" presStyleCnt="0"/>
      <dgm:spPr/>
    </dgm:pt>
    <dgm:pt modelId="{6866DA56-4A36-4ED4-8686-6E639771175A}" type="pres">
      <dgm:prSet presAssocID="{1E04F480-51A9-4083-8D33-A931FF7017DE}" presName="rootText" presStyleLbl="node3" presStyleIdx="1" presStyleCnt="4">
        <dgm:presLayoutVars>
          <dgm:chPref val="3"/>
        </dgm:presLayoutVars>
      </dgm:prSet>
      <dgm:spPr/>
    </dgm:pt>
    <dgm:pt modelId="{A0B2E707-EB74-4859-9F01-773700F7C74D}" type="pres">
      <dgm:prSet presAssocID="{1E04F480-51A9-4083-8D33-A931FF7017DE}" presName="rootConnector" presStyleLbl="node3" presStyleIdx="1" presStyleCnt="4"/>
      <dgm:spPr/>
    </dgm:pt>
    <dgm:pt modelId="{424BFA2E-875A-4B5B-918D-79B3287C1C7A}" type="pres">
      <dgm:prSet presAssocID="{1E04F480-51A9-4083-8D33-A931FF7017DE}" presName="hierChild4" presStyleCnt="0"/>
      <dgm:spPr/>
    </dgm:pt>
    <dgm:pt modelId="{068F8F2F-8146-47F0-BE18-E1BC109391CA}" type="pres">
      <dgm:prSet presAssocID="{1E04F480-51A9-4083-8D33-A931FF7017DE}" presName="hierChild5" presStyleCnt="0"/>
      <dgm:spPr/>
    </dgm:pt>
    <dgm:pt modelId="{684D1242-D144-47FC-8E45-2220930F81DB}" type="pres">
      <dgm:prSet presAssocID="{4E542FD0-1678-4ABA-B959-4AAA5B68A986}" presName="hierChild5" presStyleCnt="0"/>
      <dgm:spPr/>
    </dgm:pt>
    <dgm:pt modelId="{93C4D313-C031-4902-A30B-F679B201A1BA}" type="pres">
      <dgm:prSet presAssocID="{31A9673C-692B-485E-B330-9B9CC8F4FE79}" presName="Name37" presStyleLbl="parChTrans1D2" presStyleIdx="5" presStyleCnt="9"/>
      <dgm:spPr/>
    </dgm:pt>
    <dgm:pt modelId="{1A156B29-D943-4F40-809A-7DF0754017E9}" type="pres">
      <dgm:prSet presAssocID="{C0F3861C-B7B7-4C3A-9C26-1593B3A9FA59}" presName="hierRoot2" presStyleCnt="0">
        <dgm:presLayoutVars>
          <dgm:hierBranch val="init"/>
        </dgm:presLayoutVars>
      </dgm:prSet>
      <dgm:spPr/>
    </dgm:pt>
    <dgm:pt modelId="{E450D1B2-766E-4D22-933F-57F1C86CEEC6}" type="pres">
      <dgm:prSet presAssocID="{C0F3861C-B7B7-4C3A-9C26-1593B3A9FA59}" presName="rootComposite" presStyleCnt="0"/>
      <dgm:spPr/>
    </dgm:pt>
    <dgm:pt modelId="{1631D04A-78A5-43F5-91F5-631DF649C791}" type="pres">
      <dgm:prSet presAssocID="{C0F3861C-B7B7-4C3A-9C26-1593B3A9FA59}" presName="rootText" presStyleLbl="node2" presStyleIdx="5" presStyleCnt="9">
        <dgm:presLayoutVars>
          <dgm:chPref val="3"/>
        </dgm:presLayoutVars>
      </dgm:prSet>
      <dgm:spPr/>
    </dgm:pt>
    <dgm:pt modelId="{C8EE1773-935B-4BEE-8040-5343B706B675}" type="pres">
      <dgm:prSet presAssocID="{C0F3861C-B7B7-4C3A-9C26-1593B3A9FA59}" presName="rootConnector" presStyleLbl="node2" presStyleIdx="5" presStyleCnt="9"/>
      <dgm:spPr/>
    </dgm:pt>
    <dgm:pt modelId="{53024B7A-F536-467C-9B8B-9356472749F0}" type="pres">
      <dgm:prSet presAssocID="{C0F3861C-B7B7-4C3A-9C26-1593B3A9FA59}" presName="hierChild4" presStyleCnt="0"/>
      <dgm:spPr/>
    </dgm:pt>
    <dgm:pt modelId="{B57B7B51-7FC4-4282-B223-DD7C3F9F9BAD}" type="pres">
      <dgm:prSet presAssocID="{C0F3861C-B7B7-4C3A-9C26-1593B3A9FA59}" presName="hierChild5" presStyleCnt="0"/>
      <dgm:spPr/>
    </dgm:pt>
    <dgm:pt modelId="{C8035BE3-B209-4FA2-A37A-38BDA307112E}" type="pres">
      <dgm:prSet presAssocID="{0FFE5A1F-64A2-4490-B9D3-9EA8AB38052A}" presName="Name37" presStyleLbl="parChTrans1D2" presStyleIdx="6" presStyleCnt="9"/>
      <dgm:spPr/>
    </dgm:pt>
    <dgm:pt modelId="{9F284C3E-05C4-4AB6-8ECF-C9D12422208F}" type="pres">
      <dgm:prSet presAssocID="{D58E324A-AA37-4DCC-B5A3-77DA10F4B4BA}" presName="hierRoot2" presStyleCnt="0">
        <dgm:presLayoutVars>
          <dgm:hierBranch val="init"/>
        </dgm:presLayoutVars>
      </dgm:prSet>
      <dgm:spPr/>
    </dgm:pt>
    <dgm:pt modelId="{59B2CF7A-3345-49E6-A3E7-D79B4B1B5D53}" type="pres">
      <dgm:prSet presAssocID="{D58E324A-AA37-4DCC-B5A3-77DA10F4B4BA}" presName="rootComposite" presStyleCnt="0"/>
      <dgm:spPr/>
    </dgm:pt>
    <dgm:pt modelId="{10818716-E0A8-45FF-9227-7ACB5583E7FC}" type="pres">
      <dgm:prSet presAssocID="{D58E324A-AA37-4DCC-B5A3-77DA10F4B4BA}" presName="rootText" presStyleLbl="node2" presStyleIdx="6" presStyleCnt="9">
        <dgm:presLayoutVars>
          <dgm:chPref val="3"/>
        </dgm:presLayoutVars>
      </dgm:prSet>
      <dgm:spPr/>
    </dgm:pt>
    <dgm:pt modelId="{7F27EFA9-C333-4B12-82F7-F2A52F5522AE}" type="pres">
      <dgm:prSet presAssocID="{D58E324A-AA37-4DCC-B5A3-77DA10F4B4BA}" presName="rootConnector" presStyleLbl="node2" presStyleIdx="6" presStyleCnt="9"/>
      <dgm:spPr/>
    </dgm:pt>
    <dgm:pt modelId="{3ABCA25A-258C-43EB-AF7A-D35ED6F62B04}" type="pres">
      <dgm:prSet presAssocID="{D58E324A-AA37-4DCC-B5A3-77DA10F4B4BA}" presName="hierChild4" presStyleCnt="0"/>
      <dgm:spPr/>
    </dgm:pt>
    <dgm:pt modelId="{851C66CE-0D21-42FC-816D-4B2511B6D38E}" type="pres">
      <dgm:prSet presAssocID="{D58E324A-AA37-4DCC-B5A3-77DA10F4B4BA}" presName="hierChild5" presStyleCnt="0"/>
      <dgm:spPr/>
    </dgm:pt>
    <dgm:pt modelId="{80A5DF4B-1608-4366-9175-498C13A5DC24}" type="pres">
      <dgm:prSet presAssocID="{B0227AE9-FECD-4F81-B371-DF32C6AEAD53}" presName="Name37" presStyleLbl="parChTrans1D2" presStyleIdx="7" presStyleCnt="9"/>
      <dgm:spPr/>
    </dgm:pt>
    <dgm:pt modelId="{E9166342-7F33-4FE8-B612-728F1EEF5EBA}" type="pres">
      <dgm:prSet presAssocID="{DEAF4681-CF06-47E1-9A86-1F5BC4F97A3C}" presName="hierRoot2" presStyleCnt="0">
        <dgm:presLayoutVars>
          <dgm:hierBranch val="init"/>
        </dgm:presLayoutVars>
      </dgm:prSet>
      <dgm:spPr/>
    </dgm:pt>
    <dgm:pt modelId="{F5EAE96C-0FD1-47A1-918F-EC20223216EF}" type="pres">
      <dgm:prSet presAssocID="{DEAF4681-CF06-47E1-9A86-1F5BC4F97A3C}" presName="rootComposite" presStyleCnt="0"/>
      <dgm:spPr/>
    </dgm:pt>
    <dgm:pt modelId="{6E6CDF67-5CDE-45C5-9BE8-EF2B91258F0B}" type="pres">
      <dgm:prSet presAssocID="{DEAF4681-CF06-47E1-9A86-1F5BC4F97A3C}" presName="rootText" presStyleLbl="node2" presStyleIdx="7" presStyleCnt="9">
        <dgm:presLayoutVars>
          <dgm:chPref val="3"/>
        </dgm:presLayoutVars>
      </dgm:prSet>
      <dgm:spPr/>
    </dgm:pt>
    <dgm:pt modelId="{08CFCB29-4E27-4BB3-A21B-800555D36F79}" type="pres">
      <dgm:prSet presAssocID="{DEAF4681-CF06-47E1-9A86-1F5BC4F97A3C}" presName="rootConnector" presStyleLbl="node2" presStyleIdx="7" presStyleCnt="9"/>
      <dgm:spPr/>
    </dgm:pt>
    <dgm:pt modelId="{029A3F78-7C38-41FC-A6AF-409FF4A195B5}" type="pres">
      <dgm:prSet presAssocID="{DEAF4681-CF06-47E1-9A86-1F5BC4F97A3C}" presName="hierChild4" presStyleCnt="0"/>
      <dgm:spPr/>
    </dgm:pt>
    <dgm:pt modelId="{27F9ABDC-CD1A-45A8-A184-BB89E99EF5FE}" type="pres">
      <dgm:prSet presAssocID="{DEAF4681-CF06-47E1-9A86-1F5BC4F97A3C}" presName="hierChild5" presStyleCnt="0"/>
      <dgm:spPr/>
    </dgm:pt>
    <dgm:pt modelId="{F9061315-92A0-427F-B1C3-A5EB407F5EAE}" type="pres">
      <dgm:prSet presAssocID="{D01AEAAB-B472-4579-9D69-1D9B770269B4}" presName="Name37" presStyleLbl="parChTrans1D2" presStyleIdx="8" presStyleCnt="9"/>
      <dgm:spPr/>
    </dgm:pt>
    <dgm:pt modelId="{1618685F-457E-47B4-852F-A092C7AA8E84}" type="pres">
      <dgm:prSet presAssocID="{76E0B8C1-29E8-4E22-AE93-BAA0AA6B63D7}" presName="hierRoot2" presStyleCnt="0">
        <dgm:presLayoutVars>
          <dgm:hierBranch val="init"/>
        </dgm:presLayoutVars>
      </dgm:prSet>
      <dgm:spPr/>
    </dgm:pt>
    <dgm:pt modelId="{62F3CF83-FF03-4962-8C8A-33020A0D333E}" type="pres">
      <dgm:prSet presAssocID="{76E0B8C1-29E8-4E22-AE93-BAA0AA6B63D7}" presName="rootComposite" presStyleCnt="0"/>
      <dgm:spPr/>
    </dgm:pt>
    <dgm:pt modelId="{F5CCD69F-B170-4993-9D31-273AC4531EF4}" type="pres">
      <dgm:prSet presAssocID="{76E0B8C1-29E8-4E22-AE93-BAA0AA6B63D7}" presName="rootText" presStyleLbl="node2" presStyleIdx="8" presStyleCnt="9">
        <dgm:presLayoutVars>
          <dgm:chPref val="3"/>
        </dgm:presLayoutVars>
      </dgm:prSet>
      <dgm:spPr/>
    </dgm:pt>
    <dgm:pt modelId="{A44F967C-3F20-4B1E-A634-398CBE12CBA6}" type="pres">
      <dgm:prSet presAssocID="{76E0B8C1-29E8-4E22-AE93-BAA0AA6B63D7}" presName="rootConnector" presStyleLbl="node2" presStyleIdx="8" presStyleCnt="9"/>
      <dgm:spPr/>
    </dgm:pt>
    <dgm:pt modelId="{FAE22601-9011-46CA-8CCB-FBFEC51668B1}" type="pres">
      <dgm:prSet presAssocID="{76E0B8C1-29E8-4E22-AE93-BAA0AA6B63D7}" presName="hierChild4" presStyleCnt="0"/>
      <dgm:spPr/>
    </dgm:pt>
    <dgm:pt modelId="{FB65C05E-DEDA-45EE-8041-75A85B353523}" type="pres">
      <dgm:prSet presAssocID="{878E1791-44DC-4202-9F79-C55E157417DE}" presName="Name37" presStyleLbl="parChTrans1D3" presStyleIdx="2" presStyleCnt="4"/>
      <dgm:spPr/>
    </dgm:pt>
    <dgm:pt modelId="{29D55222-1F9E-4080-ABFB-AB6EE9DB79D8}" type="pres">
      <dgm:prSet presAssocID="{53B4E098-E147-4151-A933-ED1A89696336}" presName="hierRoot2" presStyleCnt="0">
        <dgm:presLayoutVars>
          <dgm:hierBranch val="init"/>
        </dgm:presLayoutVars>
      </dgm:prSet>
      <dgm:spPr/>
    </dgm:pt>
    <dgm:pt modelId="{1AD08969-8F69-4972-890F-A9409AAB2AC0}" type="pres">
      <dgm:prSet presAssocID="{53B4E098-E147-4151-A933-ED1A89696336}" presName="rootComposite" presStyleCnt="0"/>
      <dgm:spPr/>
    </dgm:pt>
    <dgm:pt modelId="{A9B8F37F-1E25-484C-B914-85133CF5954B}" type="pres">
      <dgm:prSet presAssocID="{53B4E098-E147-4151-A933-ED1A89696336}" presName="rootText" presStyleLbl="node3" presStyleIdx="2" presStyleCnt="4">
        <dgm:presLayoutVars>
          <dgm:chPref val="3"/>
        </dgm:presLayoutVars>
      </dgm:prSet>
      <dgm:spPr/>
    </dgm:pt>
    <dgm:pt modelId="{827DCD20-EAB3-4F4C-A13C-4D7CFFEE9630}" type="pres">
      <dgm:prSet presAssocID="{53B4E098-E147-4151-A933-ED1A89696336}" presName="rootConnector" presStyleLbl="node3" presStyleIdx="2" presStyleCnt="4"/>
      <dgm:spPr/>
    </dgm:pt>
    <dgm:pt modelId="{8C93A88B-F9E0-4F8A-ADBD-357ECA8E71F4}" type="pres">
      <dgm:prSet presAssocID="{53B4E098-E147-4151-A933-ED1A89696336}" presName="hierChild4" presStyleCnt="0"/>
      <dgm:spPr/>
    </dgm:pt>
    <dgm:pt modelId="{3E329422-DB8B-46E4-8CC6-A8BCF3AC428C}" type="pres">
      <dgm:prSet presAssocID="{53B4E098-E147-4151-A933-ED1A89696336}" presName="hierChild5" presStyleCnt="0"/>
      <dgm:spPr/>
    </dgm:pt>
    <dgm:pt modelId="{C4115FB1-A0D7-4130-9127-81326FF2D23F}" type="pres">
      <dgm:prSet presAssocID="{EC318219-8464-411C-9304-88ED6917E078}" presName="Name37" presStyleLbl="parChTrans1D3" presStyleIdx="3" presStyleCnt="4"/>
      <dgm:spPr/>
    </dgm:pt>
    <dgm:pt modelId="{A5CD98C4-6F48-45B8-B88D-CEDD49D67B8E}" type="pres">
      <dgm:prSet presAssocID="{8B277093-C8FA-4FE1-B3DE-90EA29CC4A50}" presName="hierRoot2" presStyleCnt="0">
        <dgm:presLayoutVars>
          <dgm:hierBranch val="init"/>
        </dgm:presLayoutVars>
      </dgm:prSet>
      <dgm:spPr/>
    </dgm:pt>
    <dgm:pt modelId="{3C574B8F-376B-4A57-98CE-B26D9385DAC8}" type="pres">
      <dgm:prSet presAssocID="{8B277093-C8FA-4FE1-B3DE-90EA29CC4A50}" presName="rootComposite" presStyleCnt="0"/>
      <dgm:spPr/>
    </dgm:pt>
    <dgm:pt modelId="{2AE9D178-4EA8-48B9-8711-4F4DFD52C05C}" type="pres">
      <dgm:prSet presAssocID="{8B277093-C8FA-4FE1-B3DE-90EA29CC4A50}" presName="rootText" presStyleLbl="node3" presStyleIdx="3" presStyleCnt="4">
        <dgm:presLayoutVars>
          <dgm:chPref val="3"/>
        </dgm:presLayoutVars>
      </dgm:prSet>
      <dgm:spPr/>
    </dgm:pt>
    <dgm:pt modelId="{471EF673-BEC5-4A56-B735-B8DCC890240C}" type="pres">
      <dgm:prSet presAssocID="{8B277093-C8FA-4FE1-B3DE-90EA29CC4A50}" presName="rootConnector" presStyleLbl="node3" presStyleIdx="3" presStyleCnt="4"/>
      <dgm:spPr/>
    </dgm:pt>
    <dgm:pt modelId="{21CD084B-6F8D-4B7E-8214-3DE6D5B0C850}" type="pres">
      <dgm:prSet presAssocID="{8B277093-C8FA-4FE1-B3DE-90EA29CC4A50}" presName="hierChild4" presStyleCnt="0"/>
      <dgm:spPr/>
    </dgm:pt>
    <dgm:pt modelId="{4063ED40-F981-4810-A90F-3C92E3A8CCCC}" type="pres">
      <dgm:prSet presAssocID="{8B277093-C8FA-4FE1-B3DE-90EA29CC4A50}" presName="hierChild5" presStyleCnt="0"/>
      <dgm:spPr/>
    </dgm:pt>
    <dgm:pt modelId="{B651D82B-4E47-4FEE-A721-2FA51F33B335}" type="pres">
      <dgm:prSet presAssocID="{76E0B8C1-29E8-4E22-AE93-BAA0AA6B63D7}" presName="hierChild5" presStyleCnt="0"/>
      <dgm:spPr/>
    </dgm:pt>
    <dgm:pt modelId="{CCF09308-203F-46D2-9A42-B7F08497B810}" type="pres">
      <dgm:prSet presAssocID="{3708831D-FF20-4364-9EA7-5E92544D811D}" presName="hierChild3" presStyleCnt="0"/>
      <dgm:spPr/>
    </dgm:pt>
  </dgm:ptLst>
  <dgm:cxnLst>
    <dgm:cxn modelId="{69438703-B131-4B55-A523-AFD93B4C55A7}" type="presOf" srcId="{D01AEAAB-B472-4579-9D69-1D9B770269B4}" destId="{F9061315-92A0-427F-B1C3-A5EB407F5EAE}" srcOrd="0" destOrd="0" presId="urn:microsoft.com/office/officeart/2005/8/layout/orgChart1"/>
    <dgm:cxn modelId="{103A0F06-8ED7-45AC-ADCE-C604C8394690}" srcId="{76E0B8C1-29E8-4E22-AE93-BAA0AA6B63D7}" destId="{8B277093-C8FA-4FE1-B3DE-90EA29CC4A50}" srcOrd="1" destOrd="0" parTransId="{EC318219-8464-411C-9304-88ED6917E078}" sibTransId="{ADBD55D5-0FC5-410E-98A3-12F42249A671}"/>
    <dgm:cxn modelId="{1F763E09-4F30-4140-874D-1CDA2B59BAF3}" srcId="{76E0B8C1-29E8-4E22-AE93-BAA0AA6B63D7}" destId="{53B4E098-E147-4151-A933-ED1A89696336}" srcOrd="0" destOrd="0" parTransId="{878E1791-44DC-4202-9F79-C55E157417DE}" sibTransId="{22D3D525-6AF3-4639-941B-9BA0FD8EC445}"/>
    <dgm:cxn modelId="{6C8A230D-9F41-4E53-B70F-DCB79B1D6098}" type="presOf" srcId="{8B277093-C8FA-4FE1-B3DE-90EA29CC4A50}" destId="{471EF673-BEC5-4A56-B735-B8DCC890240C}" srcOrd="1" destOrd="0" presId="urn:microsoft.com/office/officeart/2005/8/layout/orgChart1"/>
    <dgm:cxn modelId="{23F8A111-6148-4F9C-A6E9-C1DC54DC86FA}" type="presOf" srcId="{76E0B8C1-29E8-4E22-AE93-BAA0AA6B63D7}" destId="{F5CCD69F-B170-4993-9D31-273AC4531EF4}" srcOrd="0" destOrd="0" presId="urn:microsoft.com/office/officeart/2005/8/layout/orgChart1"/>
    <dgm:cxn modelId="{E2820115-969D-4DE1-9FC1-D935C67DEFE8}" type="presOf" srcId="{D1BB1AC9-BD11-4DFD-A66F-451DDA919E2C}" destId="{BC831507-29DD-4963-8574-A42CAAC161B5}" srcOrd="0" destOrd="0" presId="urn:microsoft.com/office/officeart/2005/8/layout/orgChart1"/>
    <dgm:cxn modelId="{C9EAC61D-229A-4C3D-B16F-3DD865FB2C2A}" type="presOf" srcId="{CE8D6E11-EB08-4E2E-906A-0455CE9C3020}" destId="{7A02A444-2744-41E7-9598-6428F5DEE8A3}" srcOrd="1" destOrd="0" presId="urn:microsoft.com/office/officeart/2005/8/layout/orgChart1"/>
    <dgm:cxn modelId="{D43D722C-DAB6-48BC-824A-EBBA42F1FBD8}" type="presOf" srcId="{547FB0D5-9507-43D7-A7F8-BC2AB8468848}" destId="{8F24166F-55CC-44CE-B812-AE5A06E7F318}" srcOrd="1" destOrd="0" presId="urn:microsoft.com/office/officeart/2005/8/layout/orgChart1"/>
    <dgm:cxn modelId="{FEE4AE2C-9EB0-4E10-B983-E64B883F8165}" type="presOf" srcId="{EC318219-8464-411C-9304-88ED6917E078}" destId="{C4115FB1-A0D7-4130-9127-81326FF2D23F}" srcOrd="0" destOrd="0" presId="urn:microsoft.com/office/officeart/2005/8/layout/orgChart1"/>
    <dgm:cxn modelId="{5AA40C37-8771-4343-BD05-FD91121F65EF}" type="presOf" srcId="{F8612424-9A19-40EC-BA04-BE984C69B7FC}" destId="{8D68C300-72EF-4838-89E0-1B07A6454659}" srcOrd="0" destOrd="0" presId="urn:microsoft.com/office/officeart/2005/8/layout/orgChart1"/>
    <dgm:cxn modelId="{A32D2F38-A068-4CD2-ABA6-FC727F74E388}" type="presOf" srcId="{22062EEB-D98D-436E-BA6C-0484F0C43746}" destId="{270F163E-9497-4E3A-8320-DE95FA15A491}" srcOrd="0" destOrd="0" presId="urn:microsoft.com/office/officeart/2005/8/layout/orgChart1"/>
    <dgm:cxn modelId="{70226B38-6FB9-4DF7-9843-8FC34A8004DA}" type="presOf" srcId="{F8612424-9A19-40EC-BA04-BE984C69B7FC}" destId="{092366B4-2A2C-4E08-A3E3-DA7E507CD0B0}" srcOrd="1" destOrd="0" presId="urn:microsoft.com/office/officeart/2005/8/layout/orgChart1"/>
    <dgm:cxn modelId="{E2B36E3C-BB57-4EE4-9A16-299ABAE922C5}" type="presOf" srcId="{E11901AD-2B71-4D4C-9127-9339F419C4F6}" destId="{F4CA9883-C2F0-4ED5-975C-ED6442F3C127}" srcOrd="0" destOrd="0" presId="urn:microsoft.com/office/officeart/2005/8/layout/orgChart1"/>
    <dgm:cxn modelId="{9775A33E-7A18-4BB9-A77E-E24A81343C84}" srcId="{4E542FD0-1678-4ABA-B959-4AAA5B68A986}" destId="{1E04F480-51A9-4083-8D33-A931FF7017DE}" srcOrd="1" destOrd="0" parTransId="{22062EEB-D98D-436E-BA6C-0484F0C43746}" sibTransId="{DFA34D0D-FCB5-456F-B8CF-4CA9DD69833C}"/>
    <dgm:cxn modelId="{E033975D-DF7F-4C02-BF91-F5F2C7A726F3}" srcId="{3708831D-FF20-4364-9EA7-5E92544D811D}" destId="{F8612424-9A19-40EC-BA04-BE984C69B7FC}" srcOrd="1" destOrd="0" parTransId="{2772A37E-9874-4D0A-9F01-EEA5C27A027F}" sibTransId="{78B2AC65-9EB8-45D4-BC9C-02F48CBDD8B8}"/>
    <dgm:cxn modelId="{49AC1D5F-B103-4E8F-A908-9A64C33221B6}" type="presOf" srcId="{53B4E098-E147-4151-A933-ED1A89696336}" destId="{827DCD20-EAB3-4F4C-A13C-4D7CFFEE9630}" srcOrd="1" destOrd="0" presId="urn:microsoft.com/office/officeart/2005/8/layout/orgChart1"/>
    <dgm:cxn modelId="{C2951F41-D728-495C-93B5-5604F1C488DD}" type="presOf" srcId="{D58E324A-AA37-4DCC-B5A3-77DA10F4B4BA}" destId="{7F27EFA9-C333-4B12-82F7-F2A52F5522AE}" srcOrd="1" destOrd="0" presId="urn:microsoft.com/office/officeart/2005/8/layout/orgChart1"/>
    <dgm:cxn modelId="{77539F64-75CC-495A-8DDF-B900139C8047}" srcId="{3B4456AA-2CAA-4996-B8FF-D693153842F6}" destId="{3708831D-FF20-4364-9EA7-5E92544D811D}" srcOrd="0" destOrd="0" parTransId="{83A74394-F7FF-4121-B46F-B85593C073AA}" sibTransId="{7243931F-DDF7-43CC-B690-B7FD4DB3AD7C}"/>
    <dgm:cxn modelId="{3F53E44B-C28D-461A-9FA1-43B0596258B1}" srcId="{3708831D-FF20-4364-9EA7-5E92544D811D}" destId="{76E0B8C1-29E8-4E22-AE93-BAA0AA6B63D7}" srcOrd="8" destOrd="0" parTransId="{D01AEAAB-B472-4579-9D69-1D9B770269B4}" sibTransId="{C17B6006-713E-4AC5-BC7B-B3421719E172}"/>
    <dgm:cxn modelId="{90EFE94B-E0C1-4AC4-84CF-284D71D4C9B0}" type="presOf" srcId="{D58E324A-AA37-4DCC-B5A3-77DA10F4B4BA}" destId="{10818716-E0A8-45FF-9227-7ACB5583E7FC}" srcOrd="0" destOrd="0" presId="urn:microsoft.com/office/officeart/2005/8/layout/orgChart1"/>
    <dgm:cxn modelId="{07D68C4D-7230-4883-8B80-9A063480C7F3}" type="presOf" srcId="{D1BB1AC9-BD11-4DFD-A66F-451DDA919E2C}" destId="{70D67BA3-AD66-48D1-B4E0-1333184FC44C}" srcOrd="1" destOrd="0" presId="urn:microsoft.com/office/officeart/2005/8/layout/orgChart1"/>
    <dgm:cxn modelId="{C2B9866E-240F-4D7F-BA86-8999038A77F3}" srcId="{3708831D-FF20-4364-9EA7-5E92544D811D}" destId="{C0F3861C-B7B7-4C3A-9C26-1593B3A9FA59}" srcOrd="5" destOrd="0" parTransId="{31A9673C-692B-485E-B330-9B9CC8F4FE79}" sibTransId="{221CACDE-BBB4-4C41-8B50-147B38CC346B}"/>
    <dgm:cxn modelId="{7C60F34E-1079-4E34-AE4D-E49252FB0E98}" srcId="{3708831D-FF20-4364-9EA7-5E92544D811D}" destId="{547FB0D5-9507-43D7-A7F8-BC2AB8468848}" srcOrd="2" destOrd="0" parTransId="{E11901AD-2B71-4D4C-9127-9339F419C4F6}" sibTransId="{315F36C0-DB35-4126-902E-7F5F7FEAA693}"/>
    <dgm:cxn modelId="{1934676F-93CF-48D8-9E45-3D94A2F21333}" type="presOf" srcId="{3A35F6BC-2D1C-4693-B6C5-318EADE984A5}" destId="{DECDC881-1CAE-48F6-8FA4-6E2CD384062F}" srcOrd="0" destOrd="0" presId="urn:microsoft.com/office/officeart/2005/8/layout/orgChart1"/>
    <dgm:cxn modelId="{ADA06371-C84B-4306-87A9-647AEC664001}" type="presOf" srcId="{2772A37E-9874-4D0A-9F01-EEA5C27A027F}" destId="{D99ED721-BD23-4213-8BE2-0857A43BF07D}" srcOrd="0" destOrd="0" presId="urn:microsoft.com/office/officeart/2005/8/layout/orgChart1"/>
    <dgm:cxn modelId="{00A10753-692D-4E23-84AD-F82364164A06}" type="presOf" srcId="{878E1791-44DC-4202-9F79-C55E157417DE}" destId="{FB65C05E-DEDA-45EE-8041-75A85B353523}" srcOrd="0" destOrd="0" presId="urn:microsoft.com/office/officeart/2005/8/layout/orgChart1"/>
    <dgm:cxn modelId="{CB835F76-79EA-4BC0-98D2-503697C2F9D4}" type="presOf" srcId="{1E04F480-51A9-4083-8D33-A931FF7017DE}" destId="{A0B2E707-EB74-4859-9F01-773700F7C74D}" srcOrd="1" destOrd="0" presId="urn:microsoft.com/office/officeart/2005/8/layout/orgChart1"/>
    <dgm:cxn modelId="{98506F78-35F4-4B3C-BDDC-B66ABF211609}" type="presOf" srcId="{1A91A324-A8EB-4A2D-B0C4-DC88E9E3EF3A}" destId="{C1BBD8D0-AD12-4BAE-BC12-0DC95205283C}" srcOrd="0" destOrd="0" presId="urn:microsoft.com/office/officeart/2005/8/layout/orgChart1"/>
    <dgm:cxn modelId="{F525F179-E4B3-457B-B880-7E8199461C17}" type="presOf" srcId="{B0227AE9-FECD-4F81-B371-DF32C6AEAD53}" destId="{80A5DF4B-1608-4366-9175-498C13A5DC24}" srcOrd="0" destOrd="0" presId="urn:microsoft.com/office/officeart/2005/8/layout/orgChart1"/>
    <dgm:cxn modelId="{6F7E4A7C-113A-4959-9132-379B7BB7B17A}" srcId="{3708831D-FF20-4364-9EA7-5E92544D811D}" destId="{DEAF4681-CF06-47E1-9A86-1F5BC4F97A3C}" srcOrd="7" destOrd="0" parTransId="{B0227AE9-FECD-4F81-B371-DF32C6AEAD53}" sibTransId="{B2DB6432-B042-4C64-AA53-CB86FC3BDC92}"/>
    <dgm:cxn modelId="{FF58FE7C-D924-49B9-9F04-2DC327F17C27}" type="presOf" srcId="{E5798109-85BB-4316-9C44-30EE40C088E9}" destId="{A262CD33-A14D-4659-A4F1-9EF276872B6A}" srcOrd="0" destOrd="0" presId="urn:microsoft.com/office/officeart/2005/8/layout/orgChart1"/>
    <dgm:cxn modelId="{1BE0A989-C6B4-467C-BF7B-AE6B8E1D4C07}" type="presOf" srcId="{251EB8CA-9C0E-4F2A-98D4-D0D439606150}" destId="{871802CF-1006-457B-B1E1-56709EC6AC8E}" srcOrd="0" destOrd="0" presId="urn:microsoft.com/office/officeart/2005/8/layout/orgChart1"/>
    <dgm:cxn modelId="{4D64FD89-177E-4CD4-86F9-CEBBB88239B5}" type="presOf" srcId="{3B4456AA-2CAA-4996-B8FF-D693153842F6}" destId="{8B06B590-A0FB-4520-97D0-263BE43EE081}" srcOrd="0" destOrd="0" presId="urn:microsoft.com/office/officeart/2005/8/layout/orgChart1"/>
    <dgm:cxn modelId="{F0548D8E-D49B-4968-A8A1-976CC33F5DBF}" type="presOf" srcId="{3708831D-FF20-4364-9EA7-5E92544D811D}" destId="{A8132349-CF0A-4044-B296-C961E59C36C0}" srcOrd="1" destOrd="0" presId="urn:microsoft.com/office/officeart/2005/8/layout/orgChart1"/>
    <dgm:cxn modelId="{CB179A8E-5385-4AFE-B01D-8040FA607F7D}" srcId="{3708831D-FF20-4364-9EA7-5E92544D811D}" destId="{4E542FD0-1678-4ABA-B959-4AAA5B68A986}" srcOrd="4" destOrd="0" parTransId="{1A91A324-A8EB-4A2D-B0C4-DC88E9E3EF3A}" sibTransId="{F0D3189C-1AEE-4E1B-8655-2EE7AC7F082B}"/>
    <dgm:cxn modelId="{6153FD95-88E3-4BD6-950A-4AB8950DF740}" srcId="{3708831D-FF20-4364-9EA7-5E92544D811D}" destId="{D58E324A-AA37-4DCC-B5A3-77DA10F4B4BA}" srcOrd="6" destOrd="0" parTransId="{0FFE5A1F-64A2-4490-B9D3-9EA8AB38052A}" sibTransId="{0CB3B0ED-4667-4156-8A36-E2F5D2A53BB8}"/>
    <dgm:cxn modelId="{50C811A4-ED49-423B-A401-F4FFC0699F72}" type="presOf" srcId="{3708831D-FF20-4364-9EA7-5E92544D811D}" destId="{C7AF906B-3EE0-4069-BC75-1697493CA9A0}" srcOrd="0" destOrd="0" presId="urn:microsoft.com/office/officeart/2005/8/layout/orgChart1"/>
    <dgm:cxn modelId="{063EF8AB-472D-48D9-9197-10B0C9A9A44D}" srcId="{3708831D-FF20-4364-9EA7-5E92544D811D}" destId="{CE8D6E11-EB08-4E2E-906A-0455CE9C3020}" srcOrd="3" destOrd="0" parTransId="{251EB8CA-9C0E-4F2A-98D4-D0D439606150}" sibTransId="{95940786-905F-4131-80E3-CEA145EF4080}"/>
    <dgm:cxn modelId="{B8A0F8B0-F1BC-49E2-83B5-95EBB232E3D4}" type="presOf" srcId="{C0F3861C-B7B7-4C3A-9C26-1593B3A9FA59}" destId="{1631D04A-78A5-43F5-91F5-631DF649C791}" srcOrd="0" destOrd="0" presId="urn:microsoft.com/office/officeart/2005/8/layout/orgChart1"/>
    <dgm:cxn modelId="{8A2C41B4-47BE-4F06-B83A-DB1951E0DF7D}" type="presOf" srcId="{DEAF4681-CF06-47E1-9A86-1F5BC4F97A3C}" destId="{08CFCB29-4E27-4BB3-A21B-800555D36F79}" srcOrd="1" destOrd="0" presId="urn:microsoft.com/office/officeart/2005/8/layout/orgChart1"/>
    <dgm:cxn modelId="{BCF49CB7-2993-492A-8DF4-8F3805D20E65}" type="presOf" srcId="{53B4E098-E147-4151-A933-ED1A89696336}" destId="{A9B8F37F-1E25-484C-B914-85133CF5954B}" srcOrd="0" destOrd="0" presId="urn:microsoft.com/office/officeart/2005/8/layout/orgChart1"/>
    <dgm:cxn modelId="{DFF5E9B9-EDB2-41D5-9077-7BD2B8C5D2E1}" type="presOf" srcId="{4E542FD0-1678-4ABA-B959-4AAA5B68A986}" destId="{3F489B92-9B7E-44D9-AC2B-444270B54F29}" srcOrd="1" destOrd="0" presId="urn:microsoft.com/office/officeart/2005/8/layout/orgChart1"/>
    <dgm:cxn modelId="{2EC663C3-8169-41DB-BA4C-282252B74CE4}" type="presOf" srcId="{7153D52E-1BC7-4C0B-98B5-B972EC345814}" destId="{449FA747-0223-4013-AEF4-F609236A4F0C}" srcOrd="1" destOrd="0" presId="urn:microsoft.com/office/officeart/2005/8/layout/orgChart1"/>
    <dgm:cxn modelId="{C163A2C5-92AA-4FCD-A69D-F7DD89FAB680}" type="presOf" srcId="{76E0B8C1-29E8-4E22-AE93-BAA0AA6B63D7}" destId="{A44F967C-3F20-4B1E-A634-398CBE12CBA6}" srcOrd="1" destOrd="0" presId="urn:microsoft.com/office/officeart/2005/8/layout/orgChart1"/>
    <dgm:cxn modelId="{44124FCB-68E1-474E-8A87-2A5F3DE866C3}" srcId="{4E542FD0-1678-4ABA-B959-4AAA5B68A986}" destId="{D1BB1AC9-BD11-4DFD-A66F-451DDA919E2C}" srcOrd="0" destOrd="0" parTransId="{3A35F6BC-2D1C-4693-B6C5-318EADE984A5}" sibTransId="{3E6A954F-1E39-4DD3-A1CD-D015CD991FA2}"/>
    <dgm:cxn modelId="{C34DF0CE-76BF-4B7B-998B-303C3E78BACA}" type="presOf" srcId="{547FB0D5-9507-43D7-A7F8-BC2AB8468848}" destId="{37A63A97-DC9A-4B9D-A4E5-CA9BF1CF6C21}" srcOrd="0" destOrd="0" presId="urn:microsoft.com/office/officeart/2005/8/layout/orgChart1"/>
    <dgm:cxn modelId="{F69A44CF-123D-45B3-A09B-324CA8B4FDA6}" type="presOf" srcId="{7153D52E-1BC7-4C0B-98B5-B972EC345814}" destId="{E9E7D6DC-76F3-4B22-BFF1-C936B37749BB}" srcOrd="0" destOrd="0" presId="urn:microsoft.com/office/officeart/2005/8/layout/orgChart1"/>
    <dgm:cxn modelId="{C0174ED8-B59C-4FCF-A1E4-81A8FCDCB1FE}" type="presOf" srcId="{31A9673C-692B-485E-B330-9B9CC8F4FE79}" destId="{93C4D313-C031-4902-A30B-F679B201A1BA}" srcOrd="0" destOrd="0" presId="urn:microsoft.com/office/officeart/2005/8/layout/orgChart1"/>
    <dgm:cxn modelId="{A68177D8-EB9D-4805-9832-30378C48D21E}" type="presOf" srcId="{1E04F480-51A9-4083-8D33-A931FF7017DE}" destId="{6866DA56-4A36-4ED4-8686-6E639771175A}" srcOrd="0" destOrd="0" presId="urn:microsoft.com/office/officeart/2005/8/layout/orgChart1"/>
    <dgm:cxn modelId="{711F23DA-3925-4C84-88BA-2C643C5C20D6}" type="presOf" srcId="{C0F3861C-B7B7-4C3A-9C26-1593B3A9FA59}" destId="{C8EE1773-935B-4BEE-8040-5343B706B675}" srcOrd="1" destOrd="0" presId="urn:microsoft.com/office/officeart/2005/8/layout/orgChart1"/>
    <dgm:cxn modelId="{B2A89CDD-2910-4B70-9BCD-DC7258DA7979}" type="presOf" srcId="{0FFE5A1F-64A2-4490-B9D3-9EA8AB38052A}" destId="{C8035BE3-B209-4FA2-A37A-38BDA307112E}" srcOrd="0" destOrd="0" presId="urn:microsoft.com/office/officeart/2005/8/layout/orgChart1"/>
    <dgm:cxn modelId="{41B866E8-4CB5-45D6-95A0-F6FAD74CC364}" type="presOf" srcId="{CE8D6E11-EB08-4E2E-906A-0455CE9C3020}" destId="{24315EDE-3302-4603-B99C-72F18CAF9EA4}" srcOrd="0" destOrd="0" presId="urn:microsoft.com/office/officeart/2005/8/layout/orgChart1"/>
    <dgm:cxn modelId="{B414AAE9-2007-4668-834A-59304FA67016}" type="presOf" srcId="{8B277093-C8FA-4FE1-B3DE-90EA29CC4A50}" destId="{2AE9D178-4EA8-48B9-8711-4F4DFD52C05C}" srcOrd="0" destOrd="0" presId="urn:microsoft.com/office/officeart/2005/8/layout/orgChart1"/>
    <dgm:cxn modelId="{B46BFBEB-5B3D-43C5-975F-95A0E5C3E461}" type="presOf" srcId="{4E542FD0-1678-4ABA-B959-4AAA5B68A986}" destId="{713F757E-A679-4B31-91F1-301DA46EE870}" srcOrd="0" destOrd="0" presId="urn:microsoft.com/office/officeart/2005/8/layout/orgChart1"/>
    <dgm:cxn modelId="{1955CEF9-F41C-43C9-85C7-201001DA080D}" type="presOf" srcId="{DEAF4681-CF06-47E1-9A86-1F5BC4F97A3C}" destId="{6E6CDF67-5CDE-45C5-9BE8-EF2B91258F0B}" srcOrd="0" destOrd="0" presId="urn:microsoft.com/office/officeart/2005/8/layout/orgChart1"/>
    <dgm:cxn modelId="{CA0EEFFE-DE15-4919-BA9E-6630EDC56DCA}" srcId="{3708831D-FF20-4364-9EA7-5E92544D811D}" destId="{7153D52E-1BC7-4C0B-98B5-B972EC345814}" srcOrd="0" destOrd="0" parTransId="{E5798109-85BB-4316-9C44-30EE40C088E9}" sibTransId="{28BE4E34-C7AF-4E9A-9B0E-F394772A5572}"/>
    <dgm:cxn modelId="{E219C1E4-1E89-4867-B6F8-9F370F52731E}" type="presParOf" srcId="{8B06B590-A0FB-4520-97D0-263BE43EE081}" destId="{C14E3762-70C8-4D8D-A046-9486A4E271FC}" srcOrd="0" destOrd="0" presId="urn:microsoft.com/office/officeart/2005/8/layout/orgChart1"/>
    <dgm:cxn modelId="{F67B669C-6DC9-4FBB-B007-7C24F834D3A2}" type="presParOf" srcId="{C14E3762-70C8-4D8D-A046-9486A4E271FC}" destId="{5F8D2E6C-D332-4B4E-BDA8-8FF220B00185}" srcOrd="0" destOrd="0" presId="urn:microsoft.com/office/officeart/2005/8/layout/orgChart1"/>
    <dgm:cxn modelId="{9C464DF4-F0DF-47DE-BE7F-EAB6870B6C7B}" type="presParOf" srcId="{5F8D2E6C-D332-4B4E-BDA8-8FF220B00185}" destId="{C7AF906B-3EE0-4069-BC75-1697493CA9A0}" srcOrd="0" destOrd="0" presId="urn:microsoft.com/office/officeart/2005/8/layout/orgChart1"/>
    <dgm:cxn modelId="{A83D62E2-EBE2-4432-99A1-36EB924E6AE7}" type="presParOf" srcId="{5F8D2E6C-D332-4B4E-BDA8-8FF220B00185}" destId="{A8132349-CF0A-4044-B296-C961E59C36C0}" srcOrd="1" destOrd="0" presId="urn:microsoft.com/office/officeart/2005/8/layout/orgChart1"/>
    <dgm:cxn modelId="{D92301A9-BAE9-4357-8E6D-F57F948A5DB2}" type="presParOf" srcId="{C14E3762-70C8-4D8D-A046-9486A4E271FC}" destId="{3264618C-CABA-46D9-9588-68E70394B5CD}" srcOrd="1" destOrd="0" presId="urn:microsoft.com/office/officeart/2005/8/layout/orgChart1"/>
    <dgm:cxn modelId="{474746C3-90EC-4AF0-BF38-978C61D1D4CD}" type="presParOf" srcId="{3264618C-CABA-46D9-9588-68E70394B5CD}" destId="{A262CD33-A14D-4659-A4F1-9EF276872B6A}" srcOrd="0" destOrd="0" presId="urn:microsoft.com/office/officeart/2005/8/layout/orgChart1"/>
    <dgm:cxn modelId="{DD09C2BA-0065-4D05-850E-86EE37D3057E}" type="presParOf" srcId="{3264618C-CABA-46D9-9588-68E70394B5CD}" destId="{73EB80DD-2790-4687-BC90-27BFB26C0E37}" srcOrd="1" destOrd="0" presId="urn:microsoft.com/office/officeart/2005/8/layout/orgChart1"/>
    <dgm:cxn modelId="{448870E7-C79D-4D9C-B8A9-8A50F666D319}" type="presParOf" srcId="{73EB80DD-2790-4687-BC90-27BFB26C0E37}" destId="{2B2877FA-1975-41AD-BD79-8E4156FC475D}" srcOrd="0" destOrd="0" presId="urn:microsoft.com/office/officeart/2005/8/layout/orgChart1"/>
    <dgm:cxn modelId="{1BB4CD43-2660-4734-AA2E-1D446E4D0BAA}" type="presParOf" srcId="{2B2877FA-1975-41AD-BD79-8E4156FC475D}" destId="{E9E7D6DC-76F3-4B22-BFF1-C936B37749BB}" srcOrd="0" destOrd="0" presId="urn:microsoft.com/office/officeart/2005/8/layout/orgChart1"/>
    <dgm:cxn modelId="{DD63BBC9-2139-4355-8A43-43AC1637C26F}" type="presParOf" srcId="{2B2877FA-1975-41AD-BD79-8E4156FC475D}" destId="{449FA747-0223-4013-AEF4-F609236A4F0C}" srcOrd="1" destOrd="0" presId="urn:microsoft.com/office/officeart/2005/8/layout/orgChart1"/>
    <dgm:cxn modelId="{CFA4021F-44C4-4550-9161-0B62DFBBDB4D}" type="presParOf" srcId="{73EB80DD-2790-4687-BC90-27BFB26C0E37}" destId="{40F3DC5C-8BC9-488E-8FF9-8ED2A08E1E2F}" srcOrd="1" destOrd="0" presId="urn:microsoft.com/office/officeart/2005/8/layout/orgChart1"/>
    <dgm:cxn modelId="{8D65F6BD-4E3C-4710-9895-63A08467C770}" type="presParOf" srcId="{73EB80DD-2790-4687-BC90-27BFB26C0E37}" destId="{C0E267A7-3634-4464-9610-12A33F4D392E}" srcOrd="2" destOrd="0" presId="urn:microsoft.com/office/officeart/2005/8/layout/orgChart1"/>
    <dgm:cxn modelId="{53D905F2-6D6E-446B-9CDC-C1A7704D9EAE}" type="presParOf" srcId="{3264618C-CABA-46D9-9588-68E70394B5CD}" destId="{D99ED721-BD23-4213-8BE2-0857A43BF07D}" srcOrd="2" destOrd="0" presId="urn:microsoft.com/office/officeart/2005/8/layout/orgChart1"/>
    <dgm:cxn modelId="{E027A59B-B857-4183-8D30-894F53CF6F59}" type="presParOf" srcId="{3264618C-CABA-46D9-9588-68E70394B5CD}" destId="{82A42750-7AA8-4EAD-B7EC-5D100CD4F1E8}" srcOrd="3" destOrd="0" presId="urn:microsoft.com/office/officeart/2005/8/layout/orgChart1"/>
    <dgm:cxn modelId="{C59007B0-349E-4086-8BEF-35DC827B8654}" type="presParOf" srcId="{82A42750-7AA8-4EAD-B7EC-5D100CD4F1E8}" destId="{40CB3376-544D-4685-91EC-141F6047A55D}" srcOrd="0" destOrd="0" presId="urn:microsoft.com/office/officeart/2005/8/layout/orgChart1"/>
    <dgm:cxn modelId="{16E02812-B7C9-4228-B5B8-20517877ADDE}" type="presParOf" srcId="{40CB3376-544D-4685-91EC-141F6047A55D}" destId="{8D68C300-72EF-4838-89E0-1B07A6454659}" srcOrd="0" destOrd="0" presId="urn:microsoft.com/office/officeart/2005/8/layout/orgChart1"/>
    <dgm:cxn modelId="{5B2309AC-7DCC-4B05-9D03-4AD516813678}" type="presParOf" srcId="{40CB3376-544D-4685-91EC-141F6047A55D}" destId="{092366B4-2A2C-4E08-A3E3-DA7E507CD0B0}" srcOrd="1" destOrd="0" presId="urn:microsoft.com/office/officeart/2005/8/layout/orgChart1"/>
    <dgm:cxn modelId="{C91A1B66-FB79-4730-894E-B22DF4F92EEF}" type="presParOf" srcId="{82A42750-7AA8-4EAD-B7EC-5D100CD4F1E8}" destId="{ABF5B91E-EF5B-49B6-AD9C-25322905BCB8}" srcOrd="1" destOrd="0" presId="urn:microsoft.com/office/officeart/2005/8/layout/orgChart1"/>
    <dgm:cxn modelId="{BC6E8590-9783-498E-BF5A-B1004FC6648B}" type="presParOf" srcId="{82A42750-7AA8-4EAD-B7EC-5D100CD4F1E8}" destId="{708590C6-B30F-4039-82AE-C47ACEBE711F}" srcOrd="2" destOrd="0" presId="urn:microsoft.com/office/officeart/2005/8/layout/orgChart1"/>
    <dgm:cxn modelId="{E7198AEA-7F0D-4203-80EB-9A5F87CF0FB2}" type="presParOf" srcId="{3264618C-CABA-46D9-9588-68E70394B5CD}" destId="{F4CA9883-C2F0-4ED5-975C-ED6442F3C127}" srcOrd="4" destOrd="0" presId="urn:microsoft.com/office/officeart/2005/8/layout/orgChart1"/>
    <dgm:cxn modelId="{8C00F1C7-9AC4-49A2-8D35-84175BAF316C}" type="presParOf" srcId="{3264618C-CABA-46D9-9588-68E70394B5CD}" destId="{E1097D0C-3DBF-4AEA-89D7-F56DA87A7660}" srcOrd="5" destOrd="0" presId="urn:microsoft.com/office/officeart/2005/8/layout/orgChart1"/>
    <dgm:cxn modelId="{42E34640-E11D-4283-8DF1-EF38340825E8}" type="presParOf" srcId="{E1097D0C-3DBF-4AEA-89D7-F56DA87A7660}" destId="{90CD67F3-BA1C-49BA-8B16-9FA1362D738A}" srcOrd="0" destOrd="0" presId="urn:microsoft.com/office/officeart/2005/8/layout/orgChart1"/>
    <dgm:cxn modelId="{95A2BE8B-87DF-4312-B5AA-3D924BB8945A}" type="presParOf" srcId="{90CD67F3-BA1C-49BA-8B16-9FA1362D738A}" destId="{37A63A97-DC9A-4B9D-A4E5-CA9BF1CF6C21}" srcOrd="0" destOrd="0" presId="urn:microsoft.com/office/officeart/2005/8/layout/orgChart1"/>
    <dgm:cxn modelId="{60953267-C913-4CDE-8619-8E14E3543F3A}" type="presParOf" srcId="{90CD67F3-BA1C-49BA-8B16-9FA1362D738A}" destId="{8F24166F-55CC-44CE-B812-AE5A06E7F318}" srcOrd="1" destOrd="0" presId="urn:microsoft.com/office/officeart/2005/8/layout/orgChart1"/>
    <dgm:cxn modelId="{9523DC51-DB86-434B-8AC0-DEB96A39A404}" type="presParOf" srcId="{E1097D0C-3DBF-4AEA-89D7-F56DA87A7660}" destId="{0E9BBC3C-4FBD-4007-B698-4F6745DEFB14}" srcOrd="1" destOrd="0" presId="urn:microsoft.com/office/officeart/2005/8/layout/orgChart1"/>
    <dgm:cxn modelId="{63961919-A6B7-4C93-B2C4-297B7A254AB1}" type="presParOf" srcId="{E1097D0C-3DBF-4AEA-89D7-F56DA87A7660}" destId="{63EEB4B5-3BC3-481D-ADEA-A5C87068C1CA}" srcOrd="2" destOrd="0" presId="urn:microsoft.com/office/officeart/2005/8/layout/orgChart1"/>
    <dgm:cxn modelId="{E09ABCD1-8ABF-41B2-93CA-26A868452423}" type="presParOf" srcId="{3264618C-CABA-46D9-9588-68E70394B5CD}" destId="{871802CF-1006-457B-B1E1-56709EC6AC8E}" srcOrd="6" destOrd="0" presId="urn:microsoft.com/office/officeart/2005/8/layout/orgChart1"/>
    <dgm:cxn modelId="{C9E650FF-CBDE-49B7-808A-6B9AEEB07519}" type="presParOf" srcId="{3264618C-CABA-46D9-9588-68E70394B5CD}" destId="{6009F83A-4D5E-4EAE-A7C1-7C812484FEE3}" srcOrd="7" destOrd="0" presId="urn:microsoft.com/office/officeart/2005/8/layout/orgChart1"/>
    <dgm:cxn modelId="{B15EFB29-BDEF-4B62-AEE9-7AEC5D134904}" type="presParOf" srcId="{6009F83A-4D5E-4EAE-A7C1-7C812484FEE3}" destId="{6A8929F3-1FEC-4E24-ACF5-7AEEFEACF109}" srcOrd="0" destOrd="0" presId="urn:microsoft.com/office/officeart/2005/8/layout/orgChart1"/>
    <dgm:cxn modelId="{9B446325-9D99-416A-BFC5-11ADDA60044A}" type="presParOf" srcId="{6A8929F3-1FEC-4E24-ACF5-7AEEFEACF109}" destId="{24315EDE-3302-4603-B99C-72F18CAF9EA4}" srcOrd="0" destOrd="0" presId="urn:microsoft.com/office/officeart/2005/8/layout/orgChart1"/>
    <dgm:cxn modelId="{43E231A0-DD66-455C-8FCC-1695801C7135}" type="presParOf" srcId="{6A8929F3-1FEC-4E24-ACF5-7AEEFEACF109}" destId="{7A02A444-2744-41E7-9598-6428F5DEE8A3}" srcOrd="1" destOrd="0" presId="urn:microsoft.com/office/officeart/2005/8/layout/orgChart1"/>
    <dgm:cxn modelId="{F0786417-AD28-4D3F-8627-D5BC775A7F2D}" type="presParOf" srcId="{6009F83A-4D5E-4EAE-A7C1-7C812484FEE3}" destId="{DA068E26-BB1F-4168-A2DD-1BF8A5CF7B3D}" srcOrd="1" destOrd="0" presId="urn:microsoft.com/office/officeart/2005/8/layout/orgChart1"/>
    <dgm:cxn modelId="{72FDCA6A-8B3C-4DE4-94BE-15CC594C0C28}" type="presParOf" srcId="{6009F83A-4D5E-4EAE-A7C1-7C812484FEE3}" destId="{E9ADF762-7A07-49B6-B5B6-899D84F8825D}" srcOrd="2" destOrd="0" presId="urn:microsoft.com/office/officeart/2005/8/layout/orgChart1"/>
    <dgm:cxn modelId="{F3403249-9DC5-4FAC-9117-98AF88307FD5}" type="presParOf" srcId="{3264618C-CABA-46D9-9588-68E70394B5CD}" destId="{C1BBD8D0-AD12-4BAE-BC12-0DC95205283C}" srcOrd="8" destOrd="0" presId="urn:microsoft.com/office/officeart/2005/8/layout/orgChart1"/>
    <dgm:cxn modelId="{57AF8A97-1202-469D-89F0-9699DB844692}" type="presParOf" srcId="{3264618C-CABA-46D9-9588-68E70394B5CD}" destId="{169DE5F0-B8C1-41CD-BA48-E4924E85DD36}" srcOrd="9" destOrd="0" presId="urn:microsoft.com/office/officeart/2005/8/layout/orgChart1"/>
    <dgm:cxn modelId="{4DE9505B-2046-49A8-B0E5-8E79B7B4C257}" type="presParOf" srcId="{169DE5F0-B8C1-41CD-BA48-E4924E85DD36}" destId="{AD2DF31E-3E68-48EE-BC74-DE3FC2D5C74D}" srcOrd="0" destOrd="0" presId="urn:microsoft.com/office/officeart/2005/8/layout/orgChart1"/>
    <dgm:cxn modelId="{B0668239-CED5-47EE-8D6B-71366D443B44}" type="presParOf" srcId="{AD2DF31E-3E68-48EE-BC74-DE3FC2D5C74D}" destId="{713F757E-A679-4B31-91F1-301DA46EE870}" srcOrd="0" destOrd="0" presId="urn:microsoft.com/office/officeart/2005/8/layout/orgChart1"/>
    <dgm:cxn modelId="{ECB18E9C-9487-433F-8857-E4B55BD7794B}" type="presParOf" srcId="{AD2DF31E-3E68-48EE-BC74-DE3FC2D5C74D}" destId="{3F489B92-9B7E-44D9-AC2B-444270B54F29}" srcOrd="1" destOrd="0" presId="urn:microsoft.com/office/officeart/2005/8/layout/orgChart1"/>
    <dgm:cxn modelId="{B30A735A-01DF-41A3-AD34-40BDF7299F0E}" type="presParOf" srcId="{169DE5F0-B8C1-41CD-BA48-E4924E85DD36}" destId="{35456983-B974-453C-A5A4-1D5F4941E037}" srcOrd="1" destOrd="0" presId="urn:microsoft.com/office/officeart/2005/8/layout/orgChart1"/>
    <dgm:cxn modelId="{9A77A9CB-269E-4005-A425-53AA40E03EF9}" type="presParOf" srcId="{35456983-B974-453C-A5A4-1D5F4941E037}" destId="{DECDC881-1CAE-48F6-8FA4-6E2CD384062F}" srcOrd="0" destOrd="0" presId="urn:microsoft.com/office/officeart/2005/8/layout/orgChart1"/>
    <dgm:cxn modelId="{1EC07494-2E4B-43A4-BB07-37510240E002}" type="presParOf" srcId="{35456983-B974-453C-A5A4-1D5F4941E037}" destId="{EDFFFA8D-39D5-46BE-8CAA-25E02ACA9510}" srcOrd="1" destOrd="0" presId="urn:microsoft.com/office/officeart/2005/8/layout/orgChart1"/>
    <dgm:cxn modelId="{34DB44E4-07F2-4DA0-88B7-5748AB97DC09}" type="presParOf" srcId="{EDFFFA8D-39D5-46BE-8CAA-25E02ACA9510}" destId="{FB36E05A-C28D-40B6-843C-388B3172F458}" srcOrd="0" destOrd="0" presId="urn:microsoft.com/office/officeart/2005/8/layout/orgChart1"/>
    <dgm:cxn modelId="{E3AE1E61-06BC-42E6-9588-BAFD7222BDE5}" type="presParOf" srcId="{FB36E05A-C28D-40B6-843C-388B3172F458}" destId="{BC831507-29DD-4963-8574-A42CAAC161B5}" srcOrd="0" destOrd="0" presId="urn:microsoft.com/office/officeart/2005/8/layout/orgChart1"/>
    <dgm:cxn modelId="{F3801086-7C3C-41B0-A5D0-39DC6C28BE60}" type="presParOf" srcId="{FB36E05A-C28D-40B6-843C-388B3172F458}" destId="{70D67BA3-AD66-48D1-B4E0-1333184FC44C}" srcOrd="1" destOrd="0" presId="urn:microsoft.com/office/officeart/2005/8/layout/orgChart1"/>
    <dgm:cxn modelId="{A7560A95-7A2E-4380-9759-254DCAAB783B}" type="presParOf" srcId="{EDFFFA8D-39D5-46BE-8CAA-25E02ACA9510}" destId="{CA38213B-4FB9-456E-9307-BCE8D9A73115}" srcOrd="1" destOrd="0" presId="urn:microsoft.com/office/officeart/2005/8/layout/orgChart1"/>
    <dgm:cxn modelId="{1D3A5A61-F7E6-4EAA-9564-0D0CFE26C371}" type="presParOf" srcId="{EDFFFA8D-39D5-46BE-8CAA-25E02ACA9510}" destId="{1A33B5A1-A9E2-42E8-B717-5BE07CDB0D65}" srcOrd="2" destOrd="0" presId="urn:microsoft.com/office/officeart/2005/8/layout/orgChart1"/>
    <dgm:cxn modelId="{63D3D4F9-779C-41AC-9453-CF9175094B73}" type="presParOf" srcId="{35456983-B974-453C-A5A4-1D5F4941E037}" destId="{270F163E-9497-4E3A-8320-DE95FA15A491}" srcOrd="2" destOrd="0" presId="urn:microsoft.com/office/officeart/2005/8/layout/orgChart1"/>
    <dgm:cxn modelId="{C0A47FB8-1269-4411-B85C-67308603CD29}" type="presParOf" srcId="{35456983-B974-453C-A5A4-1D5F4941E037}" destId="{E9BFF8FA-AA5B-4E3C-BE10-E5E41BA173FB}" srcOrd="3" destOrd="0" presId="urn:microsoft.com/office/officeart/2005/8/layout/orgChart1"/>
    <dgm:cxn modelId="{8446B1BB-C280-428F-8C2B-7E62FB3B0D4E}" type="presParOf" srcId="{E9BFF8FA-AA5B-4E3C-BE10-E5E41BA173FB}" destId="{77DAA1EC-FF7B-4B70-AD34-726286E71493}" srcOrd="0" destOrd="0" presId="urn:microsoft.com/office/officeart/2005/8/layout/orgChart1"/>
    <dgm:cxn modelId="{916638EE-99A2-47BF-B12C-17624BB516E4}" type="presParOf" srcId="{77DAA1EC-FF7B-4B70-AD34-726286E71493}" destId="{6866DA56-4A36-4ED4-8686-6E639771175A}" srcOrd="0" destOrd="0" presId="urn:microsoft.com/office/officeart/2005/8/layout/orgChart1"/>
    <dgm:cxn modelId="{948D3DBE-9703-4D22-96CC-C70B8AD72FBF}" type="presParOf" srcId="{77DAA1EC-FF7B-4B70-AD34-726286E71493}" destId="{A0B2E707-EB74-4859-9F01-773700F7C74D}" srcOrd="1" destOrd="0" presId="urn:microsoft.com/office/officeart/2005/8/layout/orgChart1"/>
    <dgm:cxn modelId="{CC714194-967B-448A-8EFB-DD104C47251B}" type="presParOf" srcId="{E9BFF8FA-AA5B-4E3C-BE10-E5E41BA173FB}" destId="{424BFA2E-875A-4B5B-918D-79B3287C1C7A}" srcOrd="1" destOrd="0" presId="urn:microsoft.com/office/officeart/2005/8/layout/orgChart1"/>
    <dgm:cxn modelId="{294FFFDC-4504-4B6A-B708-612097441434}" type="presParOf" srcId="{E9BFF8FA-AA5B-4E3C-BE10-E5E41BA173FB}" destId="{068F8F2F-8146-47F0-BE18-E1BC109391CA}" srcOrd="2" destOrd="0" presId="urn:microsoft.com/office/officeart/2005/8/layout/orgChart1"/>
    <dgm:cxn modelId="{32F9A9B6-D975-4E2A-9A20-DB417212BD31}" type="presParOf" srcId="{169DE5F0-B8C1-41CD-BA48-E4924E85DD36}" destId="{684D1242-D144-47FC-8E45-2220930F81DB}" srcOrd="2" destOrd="0" presId="urn:microsoft.com/office/officeart/2005/8/layout/orgChart1"/>
    <dgm:cxn modelId="{E778CD96-B1A7-4A02-A3CC-E07FB07C6740}" type="presParOf" srcId="{3264618C-CABA-46D9-9588-68E70394B5CD}" destId="{93C4D313-C031-4902-A30B-F679B201A1BA}" srcOrd="10" destOrd="0" presId="urn:microsoft.com/office/officeart/2005/8/layout/orgChart1"/>
    <dgm:cxn modelId="{C028FEC4-2F68-4501-8432-D3EBAE5F85DF}" type="presParOf" srcId="{3264618C-CABA-46D9-9588-68E70394B5CD}" destId="{1A156B29-D943-4F40-809A-7DF0754017E9}" srcOrd="11" destOrd="0" presId="urn:microsoft.com/office/officeart/2005/8/layout/orgChart1"/>
    <dgm:cxn modelId="{E3C7EB8E-4134-4294-999D-BFECDB24C2A5}" type="presParOf" srcId="{1A156B29-D943-4F40-809A-7DF0754017E9}" destId="{E450D1B2-766E-4D22-933F-57F1C86CEEC6}" srcOrd="0" destOrd="0" presId="urn:microsoft.com/office/officeart/2005/8/layout/orgChart1"/>
    <dgm:cxn modelId="{0DB4779B-F268-4544-8D48-421E2D3E07BD}" type="presParOf" srcId="{E450D1B2-766E-4D22-933F-57F1C86CEEC6}" destId="{1631D04A-78A5-43F5-91F5-631DF649C791}" srcOrd="0" destOrd="0" presId="urn:microsoft.com/office/officeart/2005/8/layout/orgChart1"/>
    <dgm:cxn modelId="{6BC930EF-347A-4C6D-BCA3-DD5219D0B69C}" type="presParOf" srcId="{E450D1B2-766E-4D22-933F-57F1C86CEEC6}" destId="{C8EE1773-935B-4BEE-8040-5343B706B675}" srcOrd="1" destOrd="0" presId="urn:microsoft.com/office/officeart/2005/8/layout/orgChart1"/>
    <dgm:cxn modelId="{EBB40D79-9D17-427B-BE95-F1AB9EBD2C0D}" type="presParOf" srcId="{1A156B29-D943-4F40-809A-7DF0754017E9}" destId="{53024B7A-F536-467C-9B8B-9356472749F0}" srcOrd="1" destOrd="0" presId="urn:microsoft.com/office/officeart/2005/8/layout/orgChart1"/>
    <dgm:cxn modelId="{D8DB1268-280E-4AA4-92FB-9772D7F92777}" type="presParOf" srcId="{1A156B29-D943-4F40-809A-7DF0754017E9}" destId="{B57B7B51-7FC4-4282-B223-DD7C3F9F9BAD}" srcOrd="2" destOrd="0" presId="urn:microsoft.com/office/officeart/2005/8/layout/orgChart1"/>
    <dgm:cxn modelId="{E71ACA8F-9D4D-4299-BD10-9CD763AE0BB5}" type="presParOf" srcId="{3264618C-CABA-46D9-9588-68E70394B5CD}" destId="{C8035BE3-B209-4FA2-A37A-38BDA307112E}" srcOrd="12" destOrd="0" presId="urn:microsoft.com/office/officeart/2005/8/layout/orgChart1"/>
    <dgm:cxn modelId="{5CC0D6B0-ABE1-405C-9626-5F691EEE8A29}" type="presParOf" srcId="{3264618C-CABA-46D9-9588-68E70394B5CD}" destId="{9F284C3E-05C4-4AB6-8ECF-C9D12422208F}" srcOrd="13" destOrd="0" presId="urn:microsoft.com/office/officeart/2005/8/layout/orgChart1"/>
    <dgm:cxn modelId="{1765C15B-9728-44DA-ACF0-E9C9D0315D59}" type="presParOf" srcId="{9F284C3E-05C4-4AB6-8ECF-C9D12422208F}" destId="{59B2CF7A-3345-49E6-A3E7-D79B4B1B5D53}" srcOrd="0" destOrd="0" presId="urn:microsoft.com/office/officeart/2005/8/layout/orgChart1"/>
    <dgm:cxn modelId="{48494788-56E5-41A6-A2C3-949A5F6855F7}" type="presParOf" srcId="{59B2CF7A-3345-49E6-A3E7-D79B4B1B5D53}" destId="{10818716-E0A8-45FF-9227-7ACB5583E7FC}" srcOrd="0" destOrd="0" presId="urn:microsoft.com/office/officeart/2005/8/layout/orgChart1"/>
    <dgm:cxn modelId="{B5AA8C3A-43BC-4803-9200-EE7CD29B4092}" type="presParOf" srcId="{59B2CF7A-3345-49E6-A3E7-D79B4B1B5D53}" destId="{7F27EFA9-C333-4B12-82F7-F2A52F5522AE}" srcOrd="1" destOrd="0" presId="urn:microsoft.com/office/officeart/2005/8/layout/orgChart1"/>
    <dgm:cxn modelId="{F1821F5B-B404-4E8B-BE4C-99B5FCD96166}" type="presParOf" srcId="{9F284C3E-05C4-4AB6-8ECF-C9D12422208F}" destId="{3ABCA25A-258C-43EB-AF7A-D35ED6F62B04}" srcOrd="1" destOrd="0" presId="urn:microsoft.com/office/officeart/2005/8/layout/orgChart1"/>
    <dgm:cxn modelId="{C72D7851-8541-41A3-AB2C-B4CDFD77B22B}" type="presParOf" srcId="{9F284C3E-05C4-4AB6-8ECF-C9D12422208F}" destId="{851C66CE-0D21-42FC-816D-4B2511B6D38E}" srcOrd="2" destOrd="0" presId="urn:microsoft.com/office/officeart/2005/8/layout/orgChart1"/>
    <dgm:cxn modelId="{3AC5E66E-C3C6-4134-9168-09491B92ED06}" type="presParOf" srcId="{3264618C-CABA-46D9-9588-68E70394B5CD}" destId="{80A5DF4B-1608-4366-9175-498C13A5DC24}" srcOrd="14" destOrd="0" presId="urn:microsoft.com/office/officeart/2005/8/layout/orgChart1"/>
    <dgm:cxn modelId="{99278367-9605-486F-9731-0BA691431885}" type="presParOf" srcId="{3264618C-CABA-46D9-9588-68E70394B5CD}" destId="{E9166342-7F33-4FE8-B612-728F1EEF5EBA}" srcOrd="15" destOrd="0" presId="urn:microsoft.com/office/officeart/2005/8/layout/orgChart1"/>
    <dgm:cxn modelId="{FE46A4A3-F338-4AF7-A1C9-89D29C384C37}" type="presParOf" srcId="{E9166342-7F33-4FE8-B612-728F1EEF5EBA}" destId="{F5EAE96C-0FD1-47A1-918F-EC20223216EF}" srcOrd="0" destOrd="0" presId="urn:microsoft.com/office/officeart/2005/8/layout/orgChart1"/>
    <dgm:cxn modelId="{22F57C26-29BB-4E01-9E65-F20556B79153}" type="presParOf" srcId="{F5EAE96C-0FD1-47A1-918F-EC20223216EF}" destId="{6E6CDF67-5CDE-45C5-9BE8-EF2B91258F0B}" srcOrd="0" destOrd="0" presId="urn:microsoft.com/office/officeart/2005/8/layout/orgChart1"/>
    <dgm:cxn modelId="{330B5F28-87A3-4169-B31C-95791EC6DC96}" type="presParOf" srcId="{F5EAE96C-0FD1-47A1-918F-EC20223216EF}" destId="{08CFCB29-4E27-4BB3-A21B-800555D36F79}" srcOrd="1" destOrd="0" presId="urn:microsoft.com/office/officeart/2005/8/layout/orgChart1"/>
    <dgm:cxn modelId="{94CA0B40-645D-4688-AC89-C11F46D85128}" type="presParOf" srcId="{E9166342-7F33-4FE8-B612-728F1EEF5EBA}" destId="{029A3F78-7C38-41FC-A6AF-409FF4A195B5}" srcOrd="1" destOrd="0" presId="urn:microsoft.com/office/officeart/2005/8/layout/orgChart1"/>
    <dgm:cxn modelId="{7982BC24-D7CD-49D6-97BC-3C004642EB41}" type="presParOf" srcId="{E9166342-7F33-4FE8-B612-728F1EEF5EBA}" destId="{27F9ABDC-CD1A-45A8-A184-BB89E99EF5FE}" srcOrd="2" destOrd="0" presId="urn:microsoft.com/office/officeart/2005/8/layout/orgChart1"/>
    <dgm:cxn modelId="{07F43C87-C34C-4EE0-8B16-271FA559600A}" type="presParOf" srcId="{3264618C-CABA-46D9-9588-68E70394B5CD}" destId="{F9061315-92A0-427F-B1C3-A5EB407F5EAE}" srcOrd="16" destOrd="0" presId="urn:microsoft.com/office/officeart/2005/8/layout/orgChart1"/>
    <dgm:cxn modelId="{A06A4067-9BA5-4D1A-B5D1-8379A5428661}" type="presParOf" srcId="{3264618C-CABA-46D9-9588-68E70394B5CD}" destId="{1618685F-457E-47B4-852F-A092C7AA8E84}" srcOrd="17" destOrd="0" presId="urn:microsoft.com/office/officeart/2005/8/layout/orgChart1"/>
    <dgm:cxn modelId="{E5C1BA30-45F4-442E-8B42-BF4A612EC056}" type="presParOf" srcId="{1618685F-457E-47B4-852F-A092C7AA8E84}" destId="{62F3CF83-FF03-4962-8C8A-33020A0D333E}" srcOrd="0" destOrd="0" presId="urn:microsoft.com/office/officeart/2005/8/layout/orgChart1"/>
    <dgm:cxn modelId="{9B731C44-2CDF-42B7-8B44-6FE313D35160}" type="presParOf" srcId="{62F3CF83-FF03-4962-8C8A-33020A0D333E}" destId="{F5CCD69F-B170-4993-9D31-273AC4531EF4}" srcOrd="0" destOrd="0" presId="urn:microsoft.com/office/officeart/2005/8/layout/orgChart1"/>
    <dgm:cxn modelId="{3ECAB460-FC00-4D98-84F4-125671940129}" type="presParOf" srcId="{62F3CF83-FF03-4962-8C8A-33020A0D333E}" destId="{A44F967C-3F20-4B1E-A634-398CBE12CBA6}" srcOrd="1" destOrd="0" presId="urn:microsoft.com/office/officeart/2005/8/layout/orgChart1"/>
    <dgm:cxn modelId="{42044875-6B52-409E-A416-44D7B562A749}" type="presParOf" srcId="{1618685F-457E-47B4-852F-A092C7AA8E84}" destId="{FAE22601-9011-46CA-8CCB-FBFEC51668B1}" srcOrd="1" destOrd="0" presId="urn:microsoft.com/office/officeart/2005/8/layout/orgChart1"/>
    <dgm:cxn modelId="{9B2739AC-5F3B-46F4-A220-B39D371C2F8D}" type="presParOf" srcId="{FAE22601-9011-46CA-8CCB-FBFEC51668B1}" destId="{FB65C05E-DEDA-45EE-8041-75A85B353523}" srcOrd="0" destOrd="0" presId="urn:microsoft.com/office/officeart/2005/8/layout/orgChart1"/>
    <dgm:cxn modelId="{76EF678B-B589-49A6-86E6-AC97163F398F}" type="presParOf" srcId="{FAE22601-9011-46CA-8CCB-FBFEC51668B1}" destId="{29D55222-1F9E-4080-ABFB-AB6EE9DB79D8}" srcOrd="1" destOrd="0" presId="urn:microsoft.com/office/officeart/2005/8/layout/orgChart1"/>
    <dgm:cxn modelId="{BAA87BF7-75EB-484F-B420-B11D2E09554F}" type="presParOf" srcId="{29D55222-1F9E-4080-ABFB-AB6EE9DB79D8}" destId="{1AD08969-8F69-4972-890F-A9409AAB2AC0}" srcOrd="0" destOrd="0" presId="urn:microsoft.com/office/officeart/2005/8/layout/orgChart1"/>
    <dgm:cxn modelId="{980F3EC4-5CBD-48D7-857D-80F7E9D0E67C}" type="presParOf" srcId="{1AD08969-8F69-4972-890F-A9409AAB2AC0}" destId="{A9B8F37F-1E25-484C-B914-85133CF5954B}" srcOrd="0" destOrd="0" presId="urn:microsoft.com/office/officeart/2005/8/layout/orgChart1"/>
    <dgm:cxn modelId="{E2B28770-F57D-444F-B662-E6D2BA9895EB}" type="presParOf" srcId="{1AD08969-8F69-4972-890F-A9409AAB2AC0}" destId="{827DCD20-EAB3-4F4C-A13C-4D7CFFEE9630}" srcOrd="1" destOrd="0" presId="urn:microsoft.com/office/officeart/2005/8/layout/orgChart1"/>
    <dgm:cxn modelId="{AD4CBD32-A246-464F-83CA-B851CB2046B3}" type="presParOf" srcId="{29D55222-1F9E-4080-ABFB-AB6EE9DB79D8}" destId="{8C93A88B-F9E0-4F8A-ADBD-357ECA8E71F4}" srcOrd="1" destOrd="0" presId="urn:microsoft.com/office/officeart/2005/8/layout/orgChart1"/>
    <dgm:cxn modelId="{80D2CE06-632E-4444-BCDA-24D217E7B090}" type="presParOf" srcId="{29D55222-1F9E-4080-ABFB-AB6EE9DB79D8}" destId="{3E329422-DB8B-46E4-8CC6-A8BCF3AC428C}" srcOrd="2" destOrd="0" presId="urn:microsoft.com/office/officeart/2005/8/layout/orgChart1"/>
    <dgm:cxn modelId="{41182E50-1AE0-4620-866D-A3B539E1EFF3}" type="presParOf" srcId="{FAE22601-9011-46CA-8CCB-FBFEC51668B1}" destId="{C4115FB1-A0D7-4130-9127-81326FF2D23F}" srcOrd="2" destOrd="0" presId="urn:microsoft.com/office/officeart/2005/8/layout/orgChart1"/>
    <dgm:cxn modelId="{D6541BFE-6471-4277-B3EA-9E2A3F331DFE}" type="presParOf" srcId="{FAE22601-9011-46CA-8CCB-FBFEC51668B1}" destId="{A5CD98C4-6F48-45B8-B88D-CEDD49D67B8E}" srcOrd="3" destOrd="0" presId="urn:microsoft.com/office/officeart/2005/8/layout/orgChart1"/>
    <dgm:cxn modelId="{913CA7D0-B57C-40C5-8807-74CE140F1B4A}" type="presParOf" srcId="{A5CD98C4-6F48-45B8-B88D-CEDD49D67B8E}" destId="{3C574B8F-376B-4A57-98CE-B26D9385DAC8}" srcOrd="0" destOrd="0" presId="urn:microsoft.com/office/officeart/2005/8/layout/orgChart1"/>
    <dgm:cxn modelId="{46CE38A2-0656-490F-ACB1-BDE0184A2293}" type="presParOf" srcId="{3C574B8F-376B-4A57-98CE-B26D9385DAC8}" destId="{2AE9D178-4EA8-48B9-8711-4F4DFD52C05C}" srcOrd="0" destOrd="0" presId="urn:microsoft.com/office/officeart/2005/8/layout/orgChart1"/>
    <dgm:cxn modelId="{511DDF6E-1351-4B0D-AF51-AAB536011D55}" type="presParOf" srcId="{3C574B8F-376B-4A57-98CE-B26D9385DAC8}" destId="{471EF673-BEC5-4A56-B735-B8DCC890240C}" srcOrd="1" destOrd="0" presId="urn:microsoft.com/office/officeart/2005/8/layout/orgChart1"/>
    <dgm:cxn modelId="{ED4D1A69-3ED9-4741-8657-88DB85507CF0}" type="presParOf" srcId="{A5CD98C4-6F48-45B8-B88D-CEDD49D67B8E}" destId="{21CD084B-6F8D-4B7E-8214-3DE6D5B0C850}" srcOrd="1" destOrd="0" presId="urn:microsoft.com/office/officeart/2005/8/layout/orgChart1"/>
    <dgm:cxn modelId="{5633CA1D-C8D1-4FD6-9A0F-7471F49746E8}" type="presParOf" srcId="{A5CD98C4-6F48-45B8-B88D-CEDD49D67B8E}" destId="{4063ED40-F981-4810-A90F-3C92E3A8CCCC}" srcOrd="2" destOrd="0" presId="urn:microsoft.com/office/officeart/2005/8/layout/orgChart1"/>
    <dgm:cxn modelId="{7F91BB15-8735-4161-851E-58050119627D}" type="presParOf" srcId="{1618685F-457E-47B4-852F-A092C7AA8E84}" destId="{B651D82B-4E47-4FEE-A721-2FA51F33B335}" srcOrd="2" destOrd="0" presId="urn:microsoft.com/office/officeart/2005/8/layout/orgChart1"/>
    <dgm:cxn modelId="{3B8C33A2-6A2E-4C4E-9B0D-708577FEE077}" type="presParOf" srcId="{C14E3762-70C8-4D8D-A046-9486A4E271FC}" destId="{CCF09308-203F-46D2-9A42-B7F08497B81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4456AA-2CAA-4996-B8FF-D693153842F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3708831D-FF20-4364-9EA7-5E92544D811D}">
      <dgm:prSet phldrT="[Text]" phldr="0"/>
      <dgm:spPr/>
      <dgm:t>
        <a:bodyPr/>
        <a:lstStyle/>
        <a:p>
          <a:pPr rtl="0"/>
          <a:r>
            <a:rPr lang="en-US" b="1" i="0" u="none" strike="noStrike" cap="none" baseline="0" noProof="0">
              <a:solidFill>
                <a:schemeClr val="bg1"/>
              </a:solidFill>
              <a:latin typeface="Futura Next Medium"/>
            </a:rPr>
            <a:t>Cart</a:t>
          </a:r>
        </a:p>
      </dgm:t>
    </dgm:pt>
    <dgm:pt modelId="{83A74394-F7FF-4121-B46F-B85593C073AA}" type="parTrans" cxnId="{77539F64-75CC-495A-8DDF-B900139C8047}">
      <dgm:prSet/>
      <dgm:spPr/>
      <dgm:t>
        <a:bodyPr/>
        <a:lstStyle/>
        <a:p>
          <a:endParaRPr lang="en-US"/>
        </a:p>
      </dgm:t>
    </dgm:pt>
    <dgm:pt modelId="{7243931F-DDF7-43CC-B690-B7FD4DB3AD7C}" type="sibTrans" cxnId="{77539F64-75CC-495A-8DDF-B900139C8047}">
      <dgm:prSet/>
      <dgm:spPr/>
      <dgm:t>
        <a:bodyPr/>
        <a:lstStyle/>
        <a:p>
          <a:endParaRPr lang="en-US"/>
        </a:p>
      </dgm:t>
    </dgm:pt>
    <dgm:pt modelId="{7153D52E-1BC7-4C0B-98B5-B972EC345814}">
      <dgm:prSet phldrT="[Text]" phldr="0"/>
      <dgm:spPr/>
      <dgm:t>
        <a:bodyPr/>
        <a:lstStyle/>
        <a:p>
          <a:r>
            <a:rPr lang="en-US" b="1">
              <a:solidFill>
                <a:schemeClr val="bg1"/>
              </a:solidFill>
              <a:latin typeface="Futura Next Medium"/>
            </a:rPr>
            <a:t>ItemID</a:t>
          </a:r>
          <a:endParaRPr lang="en-US" b="1">
            <a:solidFill>
              <a:schemeClr val="bg1"/>
            </a:solidFill>
          </a:endParaRPr>
        </a:p>
      </dgm:t>
    </dgm:pt>
    <dgm:pt modelId="{E5798109-85BB-4316-9C44-30EE40C088E9}" type="parTrans" cxnId="{CA0EEFFE-DE15-4919-BA9E-6630EDC56DCA}">
      <dgm:prSet/>
      <dgm:spPr/>
      <dgm:t>
        <a:bodyPr/>
        <a:lstStyle/>
        <a:p>
          <a:endParaRPr lang="en-US"/>
        </a:p>
      </dgm:t>
    </dgm:pt>
    <dgm:pt modelId="{28BE4E34-C7AF-4E9A-9B0E-F394772A5572}" type="sibTrans" cxnId="{CA0EEFFE-DE15-4919-BA9E-6630EDC56DCA}">
      <dgm:prSet/>
      <dgm:spPr/>
      <dgm:t>
        <a:bodyPr/>
        <a:lstStyle/>
        <a:p>
          <a:endParaRPr lang="en-US"/>
        </a:p>
      </dgm:t>
    </dgm:pt>
    <dgm:pt modelId="{F8612424-9A19-40EC-BA04-BE984C69B7FC}">
      <dgm:prSet phldrT="[Text]" phldr="0"/>
      <dgm:spPr/>
      <dgm:t>
        <a:bodyPr/>
        <a:lstStyle/>
        <a:p>
          <a:pPr rtl="0"/>
          <a:r>
            <a:rPr lang="en-US" b="1">
              <a:solidFill>
                <a:schemeClr val="bg1"/>
              </a:solidFill>
              <a:latin typeface="Futura Next Medium"/>
            </a:rPr>
            <a:t>Product_fetures</a:t>
          </a:r>
          <a:endParaRPr lang="en-US" b="1">
            <a:solidFill>
              <a:schemeClr val="bg1"/>
            </a:solidFill>
          </a:endParaRPr>
        </a:p>
      </dgm:t>
    </dgm:pt>
    <dgm:pt modelId="{2772A37E-9874-4D0A-9F01-EEA5C27A027F}" type="parTrans" cxnId="{E033975D-DF7F-4C02-BF91-F5F2C7A726F3}">
      <dgm:prSet/>
      <dgm:spPr/>
      <dgm:t>
        <a:bodyPr/>
        <a:lstStyle/>
        <a:p>
          <a:endParaRPr lang="en-US"/>
        </a:p>
      </dgm:t>
    </dgm:pt>
    <dgm:pt modelId="{78B2AC65-9EB8-45D4-BC9C-02F48CBDD8B8}" type="sibTrans" cxnId="{E033975D-DF7F-4C02-BF91-F5F2C7A726F3}">
      <dgm:prSet/>
      <dgm:spPr/>
      <dgm:t>
        <a:bodyPr/>
        <a:lstStyle/>
        <a:p>
          <a:endParaRPr lang="en-US"/>
        </a:p>
      </dgm:t>
    </dgm:pt>
    <dgm:pt modelId="{CE8D6E11-EB08-4E2E-906A-0455CE9C3020}">
      <dgm:prSet phldrT="[Text]" phldr="0"/>
      <dgm:spPr/>
      <dgm:t>
        <a:bodyPr/>
        <a:lstStyle/>
        <a:p>
          <a:r>
            <a:rPr lang="en-US" b="1">
              <a:latin typeface="Futura Next Medium"/>
            </a:rPr>
            <a:t>Item_quantity</a:t>
          </a:r>
          <a:endParaRPr lang="en-US"/>
        </a:p>
      </dgm:t>
    </dgm:pt>
    <dgm:pt modelId="{251EB8CA-9C0E-4F2A-98D4-D0D439606150}" type="parTrans" cxnId="{063EF8AB-472D-48D9-9197-10B0C9A9A44D}">
      <dgm:prSet/>
      <dgm:spPr/>
      <dgm:t>
        <a:bodyPr/>
        <a:lstStyle/>
        <a:p>
          <a:endParaRPr lang="en-US"/>
        </a:p>
      </dgm:t>
    </dgm:pt>
    <dgm:pt modelId="{95940786-905F-4131-80E3-CEA145EF4080}" type="sibTrans" cxnId="{063EF8AB-472D-48D9-9197-10B0C9A9A44D}">
      <dgm:prSet/>
      <dgm:spPr/>
      <dgm:t>
        <a:bodyPr/>
        <a:lstStyle/>
        <a:p>
          <a:endParaRPr lang="en-US"/>
        </a:p>
      </dgm:t>
    </dgm:pt>
    <dgm:pt modelId="{547FB0D5-9507-43D7-A7F8-BC2AB8468848}">
      <dgm:prSet phldr="0"/>
      <dgm:spPr/>
      <dgm:t>
        <a:bodyPr/>
        <a:lstStyle/>
        <a:p>
          <a:pPr rtl="0"/>
          <a:r>
            <a:rPr lang="en-US" b="1">
              <a:solidFill>
                <a:schemeClr val="bg1"/>
              </a:solidFill>
              <a:latin typeface="Futura Next Medium"/>
            </a:rPr>
            <a:t>Price</a:t>
          </a:r>
        </a:p>
      </dgm:t>
    </dgm:pt>
    <dgm:pt modelId="{E11901AD-2B71-4D4C-9127-9339F419C4F6}" type="parTrans" cxnId="{7C60F34E-1079-4E34-AE4D-E49252FB0E98}">
      <dgm:prSet/>
      <dgm:spPr/>
    </dgm:pt>
    <dgm:pt modelId="{315F36C0-DB35-4126-902E-7F5F7FEAA693}" type="sibTrans" cxnId="{7C60F34E-1079-4E34-AE4D-E49252FB0E98}">
      <dgm:prSet/>
      <dgm:spPr/>
    </dgm:pt>
    <dgm:pt modelId="{8B06B590-A0FB-4520-97D0-263BE43EE081}" type="pres">
      <dgm:prSet presAssocID="{3B4456AA-2CAA-4996-B8FF-D693153842F6}" presName="hierChild1" presStyleCnt="0">
        <dgm:presLayoutVars>
          <dgm:orgChart val="1"/>
          <dgm:chPref val="1"/>
          <dgm:dir/>
          <dgm:animOne val="branch"/>
          <dgm:animLvl val="lvl"/>
          <dgm:resizeHandles/>
        </dgm:presLayoutVars>
      </dgm:prSet>
      <dgm:spPr/>
    </dgm:pt>
    <dgm:pt modelId="{C14E3762-70C8-4D8D-A046-9486A4E271FC}" type="pres">
      <dgm:prSet presAssocID="{3708831D-FF20-4364-9EA7-5E92544D811D}" presName="hierRoot1" presStyleCnt="0">
        <dgm:presLayoutVars>
          <dgm:hierBranch val="init"/>
        </dgm:presLayoutVars>
      </dgm:prSet>
      <dgm:spPr/>
    </dgm:pt>
    <dgm:pt modelId="{5F8D2E6C-D332-4B4E-BDA8-8FF220B00185}" type="pres">
      <dgm:prSet presAssocID="{3708831D-FF20-4364-9EA7-5E92544D811D}" presName="rootComposite1" presStyleCnt="0"/>
      <dgm:spPr/>
    </dgm:pt>
    <dgm:pt modelId="{C7AF906B-3EE0-4069-BC75-1697493CA9A0}" type="pres">
      <dgm:prSet presAssocID="{3708831D-FF20-4364-9EA7-5E92544D811D}" presName="rootText1" presStyleLbl="node0" presStyleIdx="0" presStyleCnt="1">
        <dgm:presLayoutVars>
          <dgm:chPref val="3"/>
        </dgm:presLayoutVars>
      </dgm:prSet>
      <dgm:spPr/>
    </dgm:pt>
    <dgm:pt modelId="{A8132349-CF0A-4044-B296-C961E59C36C0}" type="pres">
      <dgm:prSet presAssocID="{3708831D-FF20-4364-9EA7-5E92544D811D}" presName="rootConnector1" presStyleLbl="node1" presStyleIdx="0" presStyleCnt="0"/>
      <dgm:spPr/>
    </dgm:pt>
    <dgm:pt modelId="{3264618C-CABA-46D9-9588-68E70394B5CD}" type="pres">
      <dgm:prSet presAssocID="{3708831D-FF20-4364-9EA7-5E92544D811D}" presName="hierChild2" presStyleCnt="0"/>
      <dgm:spPr/>
    </dgm:pt>
    <dgm:pt modelId="{A262CD33-A14D-4659-A4F1-9EF276872B6A}" type="pres">
      <dgm:prSet presAssocID="{E5798109-85BB-4316-9C44-30EE40C088E9}" presName="Name37" presStyleLbl="parChTrans1D2" presStyleIdx="0" presStyleCnt="3"/>
      <dgm:spPr/>
    </dgm:pt>
    <dgm:pt modelId="{73EB80DD-2790-4687-BC90-27BFB26C0E37}" type="pres">
      <dgm:prSet presAssocID="{7153D52E-1BC7-4C0B-98B5-B972EC345814}" presName="hierRoot2" presStyleCnt="0">
        <dgm:presLayoutVars>
          <dgm:hierBranch val="init"/>
        </dgm:presLayoutVars>
      </dgm:prSet>
      <dgm:spPr/>
    </dgm:pt>
    <dgm:pt modelId="{2B2877FA-1975-41AD-BD79-8E4156FC475D}" type="pres">
      <dgm:prSet presAssocID="{7153D52E-1BC7-4C0B-98B5-B972EC345814}" presName="rootComposite" presStyleCnt="0"/>
      <dgm:spPr/>
    </dgm:pt>
    <dgm:pt modelId="{E9E7D6DC-76F3-4B22-BFF1-C936B37749BB}" type="pres">
      <dgm:prSet presAssocID="{7153D52E-1BC7-4C0B-98B5-B972EC345814}" presName="rootText" presStyleLbl="node2" presStyleIdx="0" presStyleCnt="3">
        <dgm:presLayoutVars>
          <dgm:chPref val="3"/>
        </dgm:presLayoutVars>
      </dgm:prSet>
      <dgm:spPr/>
    </dgm:pt>
    <dgm:pt modelId="{449FA747-0223-4013-AEF4-F609236A4F0C}" type="pres">
      <dgm:prSet presAssocID="{7153D52E-1BC7-4C0B-98B5-B972EC345814}" presName="rootConnector" presStyleLbl="node2" presStyleIdx="0" presStyleCnt="3"/>
      <dgm:spPr/>
    </dgm:pt>
    <dgm:pt modelId="{40F3DC5C-8BC9-488E-8FF9-8ED2A08E1E2F}" type="pres">
      <dgm:prSet presAssocID="{7153D52E-1BC7-4C0B-98B5-B972EC345814}" presName="hierChild4" presStyleCnt="0"/>
      <dgm:spPr/>
    </dgm:pt>
    <dgm:pt modelId="{D99ED721-BD23-4213-8BE2-0857A43BF07D}" type="pres">
      <dgm:prSet presAssocID="{2772A37E-9874-4D0A-9F01-EEA5C27A027F}" presName="Name37" presStyleLbl="parChTrans1D3" presStyleIdx="0" presStyleCnt="1"/>
      <dgm:spPr/>
    </dgm:pt>
    <dgm:pt modelId="{82A42750-7AA8-4EAD-B7EC-5D100CD4F1E8}" type="pres">
      <dgm:prSet presAssocID="{F8612424-9A19-40EC-BA04-BE984C69B7FC}" presName="hierRoot2" presStyleCnt="0">
        <dgm:presLayoutVars>
          <dgm:hierBranch val="init"/>
        </dgm:presLayoutVars>
      </dgm:prSet>
      <dgm:spPr/>
    </dgm:pt>
    <dgm:pt modelId="{40CB3376-544D-4685-91EC-141F6047A55D}" type="pres">
      <dgm:prSet presAssocID="{F8612424-9A19-40EC-BA04-BE984C69B7FC}" presName="rootComposite" presStyleCnt="0"/>
      <dgm:spPr/>
    </dgm:pt>
    <dgm:pt modelId="{8D68C300-72EF-4838-89E0-1B07A6454659}" type="pres">
      <dgm:prSet presAssocID="{F8612424-9A19-40EC-BA04-BE984C69B7FC}" presName="rootText" presStyleLbl="node3" presStyleIdx="0" presStyleCnt="1">
        <dgm:presLayoutVars>
          <dgm:chPref val="3"/>
        </dgm:presLayoutVars>
      </dgm:prSet>
      <dgm:spPr/>
    </dgm:pt>
    <dgm:pt modelId="{092366B4-2A2C-4E08-A3E3-DA7E507CD0B0}" type="pres">
      <dgm:prSet presAssocID="{F8612424-9A19-40EC-BA04-BE984C69B7FC}" presName="rootConnector" presStyleLbl="node3" presStyleIdx="0" presStyleCnt="1"/>
      <dgm:spPr/>
    </dgm:pt>
    <dgm:pt modelId="{ABF5B91E-EF5B-49B6-AD9C-25322905BCB8}" type="pres">
      <dgm:prSet presAssocID="{F8612424-9A19-40EC-BA04-BE984C69B7FC}" presName="hierChild4" presStyleCnt="0"/>
      <dgm:spPr/>
    </dgm:pt>
    <dgm:pt modelId="{708590C6-B30F-4039-82AE-C47ACEBE711F}" type="pres">
      <dgm:prSet presAssocID="{F8612424-9A19-40EC-BA04-BE984C69B7FC}" presName="hierChild5" presStyleCnt="0"/>
      <dgm:spPr/>
    </dgm:pt>
    <dgm:pt modelId="{C0E267A7-3634-4464-9610-12A33F4D392E}" type="pres">
      <dgm:prSet presAssocID="{7153D52E-1BC7-4C0B-98B5-B972EC345814}" presName="hierChild5" presStyleCnt="0"/>
      <dgm:spPr/>
    </dgm:pt>
    <dgm:pt modelId="{F4CA9883-C2F0-4ED5-975C-ED6442F3C127}" type="pres">
      <dgm:prSet presAssocID="{E11901AD-2B71-4D4C-9127-9339F419C4F6}" presName="Name37" presStyleLbl="parChTrans1D2" presStyleIdx="1" presStyleCnt="3"/>
      <dgm:spPr/>
    </dgm:pt>
    <dgm:pt modelId="{E1097D0C-3DBF-4AEA-89D7-F56DA87A7660}" type="pres">
      <dgm:prSet presAssocID="{547FB0D5-9507-43D7-A7F8-BC2AB8468848}" presName="hierRoot2" presStyleCnt="0">
        <dgm:presLayoutVars>
          <dgm:hierBranch val="init"/>
        </dgm:presLayoutVars>
      </dgm:prSet>
      <dgm:spPr/>
    </dgm:pt>
    <dgm:pt modelId="{90CD67F3-BA1C-49BA-8B16-9FA1362D738A}" type="pres">
      <dgm:prSet presAssocID="{547FB0D5-9507-43D7-A7F8-BC2AB8468848}" presName="rootComposite" presStyleCnt="0"/>
      <dgm:spPr/>
    </dgm:pt>
    <dgm:pt modelId="{37A63A97-DC9A-4B9D-A4E5-CA9BF1CF6C21}" type="pres">
      <dgm:prSet presAssocID="{547FB0D5-9507-43D7-A7F8-BC2AB8468848}" presName="rootText" presStyleLbl="node2" presStyleIdx="1" presStyleCnt="3">
        <dgm:presLayoutVars>
          <dgm:chPref val="3"/>
        </dgm:presLayoutVars>
      </dgm:prSet>
      <dgm:spPr/>
    </dgm:pt>
    <dgm:pt modelId="{8F24166F-55CC-44CE-B812-AE5A06E7F318}" type="pres">
      <dgm:prSet presAssocID="{547FB0D5-9507-43D7-A7F8-BC2AB8468848}" presName="rootConnector" presStyleLbl="node2" presStyleIdx="1" presStyleCnt="3"/>
      <dgm:spPr/>
    </dgm:pt>
    <dgm:pt modelId="{0E9BBC3C-4FBD-4007-B698-4F6745DEFB14}" type="pres">
      <dgm:prSet presAssocID="{547FB0D5-9507-43D7-A7F8-BC2AB8468848}" presName="hierChild4" presStyleCnt="0"/>
      <dgm:spPr/>
    </dgm:pt>
    <dgm:pt modelId="{63EEB4B5-3BC3-481D-ADEA-A5C87068C1CA}" type="pres">
      <dgm:prSet presAssocID="{547FB0D5-9507-43D7-A7F8-BC2AB8468848}" presName="hierChild5" presStyleCnt="0"/>
      <dgm:spPr/>
    </dgm:pt>
    <dgm:pt modelId="{871802CF-1006-457B-B1E1-56709EC6AC8E}" type="pres">
      <dgm:prSet presAssocID="{251EB8CA-9C0E-4F2A-98D4-D0D439606150}" presName="Name37" presStyleLbl="parChTrans1D2" presStyleIdx="2" presStyleCnt="3"/>
      <dgm:spPr/>
    </dgm:pt>
    <dgm:pt modelId="{6009F83A-4D5E-4EAE-A7C1-7C812484FEE3}" type="pres">
      <dgm:prSet presAssocID="{CE8D6E11-EB08-4E2E-906A-0455CE9C3020}" presName="hierRoot2" presStyleCnt="0">
        <dgm:presLayoutVars>
          <dgm:hierBranch val="init"/>
        </dgm:presLayoutVars>
      </dgm:prSet>
      <dgm:spPr/>
    </dgm:pt>
    <dgm:pt modelId="{6A8929F3-1FEC-4E24-ACF5-7AEEFEACF109}" type="pres">
      <dgm:prSet presAssocID="{CE8D6E11-EB08-4E2E-906A-0455CE9C3020}" presName="rootComposite" presStyleCnt="0"/>
      <dgm:spPr/>
    </dgm:pt>
    <dgm:pt modelId="{24315EDE-3302-4603-B99C-72F18CAF9EA4}" type="pres">
      <dgm:prSet presAssocID="{CE8D6E11-EB08-4E2E-906A-0455CE9C3020}" presName="rootText" presStyleLbl="node2" presStyleIdx="2" presStyleCnt="3">
        <dgm:presLayoutVars>
          <dgm:chPref val="3"/>
        </dgm:presLayoutVars>
      </dgm:prSet>
      <dgm:spPr/>
    </dgm:pt>
    <dgm:pt modelId="{7A02A444-2744-41E7-9598-6428F5DEE8A3}" type="pres">
      <dgm:prSet presAssocID="{CE8D6E11-EB08-4E2E-906A-0455CE9C3020}" presName="rootConnector" presStyleLbl="node2" presStyleIdx="2" presStyleCnt="3"/>
      <dgm:spPr/>
    </dgm:pt>
    <dgm:pt modelId="{DA068E26-BB1F-4168-A2DD-1BF8A5CF7B3D}" type="pres">
      <dgm:prSet presAssocID="{CE8D6E11-EB08-4E2E-906A-0455CE9C3020}" presName="hierChild4" presStyleCnt="0"/>
      <dgm:spPr/>
    </dgm:pt>
    <dgm:pt modelId="{E9ADF762-7A07-49B6-B5B6-899D84F8825D}" type="pres">
      <dgm:prSet presAssocID="{CE8D6E11-EB08-4E2E-906A-0455CE9C3020}" presName="hierChild5" presStyleCnt="0"/>
      <dgm:spPr/>
    </dgm:pt>
    <dgm:pt modelId="{CCF09308-203F-46D2-9A42-B7F08497B810}" type="pres">
      <dgm:prSet presAssocID="{3708831D-FF20-4364-9EA7-5E92544D811D}" presName="hierChild3" presStyleCnt="0"/>
      <dgm:spPr/>
    </dgm:pt>
  </dgm:ptLst>
  <dgm:cxnLst>
    <dgm:cxn modelId="{FF67DB04-948B-419D-972B-85ED596C19EC}" type="presOf" srcId="{547FB0D5-9507-43D7-A7F8-BC2AB8468848}" destId="{8F24166F-55CC-44CE-B812-AE5A06E7F318}" srcOrd="1" destOrd="0" presId="urn:microsoft.com/office/officeart/2005/8/layout/orgChart1"/>
    <dgm:cxn modelId="{066EAD0B-F5EB-4442-95BF-9653D6C683C5}" type="presOf" srcId="{3708831D-FF20-4364-9EA7-5E92544D811D}" destId="{A8132349-CF0A-4044-B296-C961E59C36C0}" srcOrd="1" destOrd="0" presId="urn:microsoft.com/office/officeart/2005/8/layout/orgChart1"/>
    <dgm:cxn modelId="{042E7A14-7825-4439-AEA6-3CEF8D678A00}" type="presOf" srcId="{F8612424-9A19-40EC-BA04-BE984C69B7FC}" destId="{8D68C300-72EF-4838-89E0-1B07A6454659}" srcOrd="0" destOrd="0" presId="urn:microsoft.com/office/officeart/2005/8/layout/orgChart1"/>
    <dgm:cxn modelId="{6FC64017-11B5-4AFE-9C61-4951BE732908}" type="presOf" srcId="{7153D52E-1BC7-4C0B-98B5-B972EC345814}" destId="{449FA747-0223-4013-AEF4-F609236A4F0C}" srcOrd="1" destOrd="0" presId="urn:microsoft.com/office/officeart/2005/8/layout/orgChart1"/>
    <dgm:cxn modelId="{CF14181F-9835-455C-98BC-E408A370EC8A}" type="presOf" srcId="{3708831D-FF20-4364-9EA7-5E92544D811D}" destId="{C7AF906B-3EE0-4069-BC75-1697493CA9A0}" srcOrd="0" destOrd="0" presId="urn:microsoft.com/office/officeart/2005/8/layout/orgChart1"/>
    <dgm:cxn modelId="{80208A1F-0C06-4C2F-A818-7A82DE8F9BF2}" type="presOf" srcId="{CE8D6E11-EB08-4E2E-906A-0455CE9C3020}" destId="{24315EDE-3302-4603-B99C-72F18CAF9EA4}" srcOrd="0" destOrd="0" presId="urn:microsoft.com/office/officeart/2005/8/layout/orgChart1"/>
    <dgm:cxn modelId="{5CDA0D26-4248-460F-96DC-30340471C7D6}" type="presOf" srcId="{547FB0D5-9507-43D7-A7F8-BC2AB8468848}" destId="{37A63A97-DC9A-4B9D-A4E5-CA9BF1CF6C21}" srcOrd="0" destOrd="0" presId="urn:microsoft.com/office/officeart/2005/8/layout/orgChart1"/>
    <dgm:cxn modelId="{F901082F-AB42-48BC-9520-111D0DD4C64F}" type="presOf" srcId="{7153D52E-1BC7-4C0B-98B5-B972EC345814}" destId="{E9E7D6DC-76F3-4B22-BFF1-C936B37749BB}" srcOrd="0" destOrd="0" presId="urn:microsoft.com/office/officeart/2005/8/layout/orgChart1"/>
    <dgm:cxn modelId="{A2EA0231-7E37-4D7B-8EA1-CB42B4C19E95}" type="presOf" srcId="{251EB8CA-9C0E-4F2A-98D4-D0D439606150}" destId="{871802CF-1006-457B-B1E1-56709EC6AC8E}" srcOrd="0" destOrd="0" presId="urn:microsoft.com/office/officeart/2005/8/layout/orgChart1"/>
    <dgm:cxn modelId="{189DD03C-560A-4611-9B18-60E450838C5D}" type="presOf" srcId="{F8612424-9A19-40EC-BA04-BE984C69B7FC}" destId="{092366B4-2A2C-4E08-A3E3-DA7E507CD0B0}" srcOrd="1" destOrd="0" presId="urn:microsoft.com/office/officeart/2005/8/layout/orgChart1"/>
    <dgm:cxn modelId="{E033975D-DF7F-4C02-BF91-F5F2C7A726F3}" srcId="{7153D52E-1BC7-4C0B-98B5-B972EC345814}" destId="{F8612424-9A19-40EC-BA04-BE984C69B7FC}" srcOrd="0" destOrd="0" parTransId="{2772A37E-9874-4D0A-9F01-EEA5C27A027F}" sibTransId="{78B2AC65-9EB8-45D4-BC9C-02F48CBDD8B8}"/>
    <dgm:cxn modelId="{7E4A7A62-8DA2-428E-9C3A-F17F5D77F2DB}" type="presOf" srcId="{E5798109-85BB-4316-9C44-30EE40C088E9}" destId="{A262CD33-A14D-4659-A4F1-9EF276872B6A}" srcOrd="0" destOrd="0" presId="urn:microsoft.com/office/officeart/2005/8/layout/orgChart1"/>
    <dgm:cxn modelId="{77539F64-75CC-495A-8DDF-B900139C8047}" srcId="{3B4456AA-2CAA-4996-B8FF-D693153842F6}" destId="{3708831D-FF20-4364-9EA7-5E92544D811D}" srcOrd="0" destOrd="0" parTransId="{83A74394-F7FF-4121-B46F-B85593C073AA}" sibTransId="{7243931F-DDF7-43CC-B690-B7FD4DB3AD7C}"/>
    <dgm:cxn modelId="{7C60F34E-1079-4E34-AE4D-E49252FB0E98}" srcId="{3708831D-FF20-4364-9EA7-5E92544D811D}" destId="{547FB0D5-9507-43D7-A7F8-BC2AB8468848}" srcOrd="1" destOrd="0" parTransId="{E11901AD-2B71-4D4C-9127-9339F419C4F6}" sibTransId="{315F36C0-DB35-4126-902E-7F5F7FEAA693}"/>
    <dgm:cxn modelId="{8B181A58-FED2-46C0-8D3F-34FC0F497EDB}" type="presOf" srcId="{2772A37E-9874-4D0A-9F01-EEA5C27A027F}" destId="{D99ED721-BD23-4213-8BE2-0857A43BF07D}" srcOrd="0" destOrd="0" presId="urn:microsoft.com/office/officeart/2005/8/layout/orgChart1"/>
    <dgm:cxn modelId="{635C6C79-4131-4A57-B4B4-65FDA3E51BD7}" type="presOf" srcId="{CE8D6E11-EB08-4E2E-906A-0455CE9C3020}" destId="{7A02A444-2744-41E7-9598-6428F5DEE8A3}" srcOrd="1" destOrd="0" presId="urn:microsoft.com/office/officeart/2005/8/layout/orgChart1"/>
    <dgm:cxn modelId="{4D64FD89-177E-4CD4-86F9-CEBBB88239B5}" type="presOf" srcId="{3B4456AA-2CAA-4996-B8FF-D693153842F6}" destId="{8B06B590-A0FB-4520-97D0-263BE43EE081}" srcOrd="0" destOrd="0" presId="urn:microsoft.com/office/officeart/2005/8/layout/orgChart1"/>
    <dgm:cxn modelId="{063EF8AB-472D-48D9-9197-10B0C9A9A44D}" srcId="{3708831D-FF20-4364-9EA7-5E92544D811D}" destId="{CE8D6E11-EB08-4E2E-906A-0455CE9C3020}" srcOrd="2" destOrd="0" parTransId="{251EB8CA-9C0E-4F2A-98D4-D0D439606150}" sibTransId="{95940786-905F-4131-80E3-CEA145EF4080}"/>
    <dgm:cxn modelId="{44F4CDEF-3D94-4063-84B4-ABFCB2056B3F}" type="presOf" srcId="{E11901AD-2B71-4D4C-9127-9339F419C4F6}" destId="{F4CA9883-C2F0-4ED5-975C-ED6442F3C127}" srcOrd="0" destOrd="0" presId="urn:microsoft.com/office/officeart/2005/8/layout/orgChart1"/>
    <dgm:cxn modelId="{CA0EEFFE-DE15-4919-BA9E-6630EDC56DCA}" srcId="{3708831D-FF20-4364-9EA7-5E92544D811D}" destId="{7153D52E-1BC7-4C0B-98B5-B972EC345814}" srcOrd="0" destOrd="0" parTransId="{E5798109-85BB-4316-9C44-30EE40C088E9}" sibTransId="{28BE4E34-C7AF-4E9A-9B0E-F394772A5572}"/>
    <dgm:cxn modelId="{DA58AB1A-57B1-4932-94C1-FC307B90CC14}" type="presParOf" srcId="{8B06B590-A0FB-4520-97D0-263BE43EE081}" destId="{C14E3762-70C8-4D8D-A046-9486A4E271FC}" srcOrd="0" destOrd="0" presId="urn:microsoft.com/office/officeart/2005/8/layout/orgChart1"/>
    <dgm:cxn modelId="{C49A68FE-3A5E-454B-9D4D-6A9A4EC0AAD8}" type="presParOf" srcId="{C14E3762-70C8-4D8D-A046-9486A4E271FC}" destId="{5F8D2E6C-D332-4B4E-BDA8-8FF220B00185}" srcOrd="0" destOrd="0" presId="urn:microsoft.com/office/officeart/2005/8/layout/orgChart1"/>
    <dgm:cxn modelId="{E7C09832-EB59-497E-A674-A4617906113A}" type="presParOf" srcId="{5F8D2E6C-D332-4B4E-BDA8-8FF220B00185}" destId="{C7AF906B-3EE0-4069-BC75-1697493CA9A0}" srcOrd="0" destOrd="0" presId="urn:microsoft.com/office/officeart/2005/8/layout/orgChart1"/>
    <dgm:cxn modelId="{95E1C82E-BA0B-46E9-AD08-97D70AD0A498}" type="presParOf" srcId="{5F8D2E6C-D332-4B4E-BDA8-8FF220B00185}" destId="{A8132349-CF0A-4044-B296-C961E59C36C0}" srcOrd="1" destOrd="0" presId="urn:microsoft.com/office/officeart/2005/8/layout/orgChart1"/>
    <dgm:cxn modelId="{BF7BC730-4815-484B-AD10-3092DF68FAE4}" type="presParOf" srcId="{C14E3762-70C8-4D8D-A046-9486A4E271FC}" destId="{3264618C-CABA-46D9-9588-68E70394B5CD}" srcOrd="1" destOrd="0" presId="urn:microsoft.com/office/officeart/2005/8/layout/orgChart1"/>
    <dgm:cxn modelId="{4C5F8A5B-E70B-4E95-8529-18CD6073658A}" type="presParOf" srcId="{3264618C-CABA-46D9-9588-68E70394B5CD}" destId="{A262CD33-A14D-4659-A4F1-9EF276872B6A}" srcOrd="0" destOrd="0" presId="urn:microsoft.com/office/officeart/2005/8/layout/orgChart1"/>
    <dgm:cxn modelId="{3A03C91A-406A-4709-ADFB-EED5D4C0C7B1}" type="presParOf" srcId="{3264618C-CABA-46D9-9588-68E70394B5CD}" destId="{73EB80DD-2790-4687-BC90-27BFB26C0E37}" srcOrd="1" destOrd="0" presId="urn:microsoft.com/office/officeart/2005/8/layout/orgChart1"/>
    <dgm:cxn modelId="{1FEF02D0-0788-4265-ADEA-F9FED6648317}" type="presParOf" srcId="{73EB80DD-2790-4687-BC90-27BFB26C0E37}" destId="{2B2877FA-1975-41AD-BD79-8E4156FC475D}" srcOrd="0" destOrd="0" presId="urn:microsoft.com/office/officeart/2005/8/layout/orgChart1"/>
    <dgm:cxn modelId="{DCABF0BD-0BCE-4A2B-95B6-118FB46B91F1}" type="presParOf" srcId="{2B2877FA-1975-41AD-BD79-8E4156FC475D}" destId="{E9E7D6DC-76F3-4B22-BFF1-C936B37749BB}" srcOrd="0" destOrd="0" presId="urn:microsoft.com/office/officeart/2005/8/layout/orgChart1"/>
    <dgm:cxn modelId="{EB620C62-2668-4701-820C-12C4692109C1}" type="presParOf" srcId="{2B2877FA-1975-41AD-BD79-8E4156FC475D}" destId="{449FA747-0223-4013-AEF4-F609236A4F0C}" srcOrd="1" destOrd="0" presId="urn:microsoft.com/office/officeart/2005/8/layout/orgChart1"/>
    <dgm:cxn modelId="{7C0BD8EB-89B8-4AC7-B77A-5EBD847D0D5F}" type="presParOf" srcId="{73EB80DD-2790-4687-BC90-27BFB26C0E37}" destId="{40F3DC5C-8BC9-488E-8FF9-8ED2A08E1E2F}" srcOrd="1" destOrd="0" presId="urn:microsoft.com/office/officeart/2005/8/layout/orgChart1"/>
    <dgm:cxn modelId="{05AF5A35-478E-4FD7-B10E-2D032A56FD86}" type="presParOf" srcId="{40F3DC5C-8BC9-488E-8FF9-8ED2A08E1E2F}" destId="{D99ED721-BD23-4213-8BE2-0857A43BF07D}" srcOrd="0" destOrd="0" presId="urn:microsoft.com/office/officeart/2005/8/layout/orgChart1"/>
    <dgm:cxn modelId="{A349DCD3-EB5F-475A-9ADB-BE50679F5933}" type="presParOf" srcId="{40F3DC5C-8BC9-488E-8FF9-8ED2A08E1E2F}" destId="{82A42750-7AA8-4EAD-B7EC-5D100CD4F1E8}" srcOrd="1" destOrd="0" presId="urn:microsoft.com/office/officeart/2005/8/layout/orgChart1"/>
    <dgm:cxn modelId="{1C12A325-66C3-456E-88F4-78866F2F0AB5}" type="presParOf" srcId="{82A42750-7AA8-4EAD-B7EC-5D100CD4F1E8}" destId="{40CB3376-544D-4685-91EC-141F6047A55D}" srcOrd="0" destOrd="0" presId="urn:microsoft.com/office/officeart/2005/8/layout/orgChart1"/>
    <dgm:cxn modelId="{F26B06A2-A797-40B4-80B5-26506B908A9A}" type="presParOf" srcId="{40CB3376-544D-4685-91EC-141F6047A55D}" destId="{8D68C300-72EF-4838-89E0-1B07A6454659}" srcOrd="0" destOrd="0" presId="urn:microsoft.com/office/officeart/2005/8/layout/orgChart1"/>
    <dgm:cxn modelId="{44C1B19A-D8CF-4D3F-931B-AE120B8B3FDE}" type="presParOf" srcId="{40CB3376-544D-4685-91EC-141F6047A55D}" destId="{092366B4-2A2C-4E08-A3E3-DA7E507CD0B0}" srcOrd="1" destOrd="0" presId="urn:microsoft.com/office/officeart/2005/8/layout/orgChart1"/>
    <dgm:cxn modelId="{8BE5AEE4-5407-4E09-877C-A6D982526FDE}" type="presParOf" srcId="{82A42750-7AA8-4EAD-B7EC-5D100CD4F1E8}" destId="{ABF5B91E-EF5B-49B6-AD9C-25322905BCB8}" srcOrd="1" destOrd="0" presId="urn:microsoft.com/office/officeart/2005/8/layout/orgChart1"/>
    <dgm:cxn modelId="{1FF722AB-DF38-4660-886C-73F5E95CAF90}" type="presParOf" srcId="{82A42750-7AA8-4EAD-B7EC-5D100CD4F1E8}" destId="{708590C6-B30F-4039-82AE-C47ACEBE711F}" srcOrd="2" destOrd="0" presId="urn:microsoft.com/office/officeart/2005/8/layout/orgChart1"/>
    <dgm:cxn modelId="{4A14BD5E-0B07-4C96-B8FD-FD9560A96AA1}" type="presParOf" srcId="{73EB80DD-2790-4687-BC90-27BFB26C0E37}" destId="{C0E267A7-3634-4464-9610-12A33F4D392E}" srcOrd="2" destOrd="0" presId="urn:microsoft.com/office/officeart/2005/8/layout/orgChart1"/>
    <dgm:cxn modelId="{75F1B7DC-F84A-4175-BA50-AD553B173A9E}" type="presParOf" srcId="{3264618C-CABA-46D9-9588-68E70394B5CD}" destId="{F4CA9883-C2F0-4ED5-975C-ED6442F3C127}" srcOrd="2" destOrd="0" presId="urn:microsoft.com/office/officeart/2005/8/layout/orgChart1"/>
    <dgm:cxn modelId="{1EE7474D-161E-48DE-A904-86A58328DB46}" type="presParOf" srcId="{3264618C-CABA-46D9-9588-68E70394B5CD}" destId="{E1097D0C-3DBF-4AEA-89D7-F56DA87A7660}" srcOrd="3" destOrd="0" presId="urn:microsoft.com/office/officeart/2005/8/layout/orgChart1"/>
    <dgm:cxn modelId="{338177CB-948F-474C-85C1-2C4CA6126188}" type="presParOf" srcId="{E1097D0C-3DBF-4AEA-89D7-F56DA87A7660}" destId="{90CD67F3-BA1C-49BA-8B16-9FA1362D738A}" srcOrd="0" destOrd="0" presId="urn:microsoft.com/office/officeart/2005/8/layout/orgChart1"/>
    <dgm:cxn modelId="{540BF24D-6A08-496E-90FD-CA2D4B4CE95D}" type="presParOf" srcId="{90CD67F3-BA1C-49BA-8B16-9FA1362D738A}" destId="{37A63A97-DC9A-4B9D-A4E5-CA9BF1CF6C21}" srcOrd="0" destOrd="0" presId="urn:microsoft.com/office/officeart/2005/8/layout/orgChart1"/>
    <dgm:cxn modelId="{DAF7C650-C80C-4E89-A908-353BF69449A9}" type="presParOf" srcId="{90CD67F3-BA1C-49BA-8B16-9FA1362D738A}" destId="{8F24166F-55CC-44CE-B812-AE5A06E7F318}" srcOrd="1" destOrd="0" presId="urn:microsoft.com/office/officeart/2005/8/layout/orgChart1"/>
    <dgm:cxn modelId="{8A23A87E-36F3-49EF-8D8B-08DA2CFA8491}" type="presParOf" srcId="{E1097D0C-3DBF-4AEA-89D7-F56DA87A7660}" destId="{0E9BBC3C-4FBD-4007-B698-4F6745DEFB14}" srcOrd="1" destOrd="0" presId="urn:microsoft.com/office/officeart/2005/8/layout/orgChart1"/>
    <dgm:cxn modelId="{2638EBDD-2C85-45DB-BB2E-9B6C488C7499}" type="presParOf" srcId="{E1097D0C-3DBF-4AEA-89D7-F56DA87A7660}" destId="{63EEB4B5-3BC3-481D-ADEA-A5C87068C1CA}" srcOrd="2" destOrd="0" presId="urn:microsoft.com/office/officeart/2005/8/layout/orgChart1"/>
    <dgm:cxn modelId="{78713625-E868-4FA2-82FE-0A8542D13B2C}" type="presParOf" srcId="{3264618C-CABA-46D9-9588-68E70394B5CD}" destId="{871802CF-1006-457B-B1E1-56709EC6AC8E}" srcOrd="4" destOrd="0" presId="urn:microsoft.com/office/officeart/2005/8/layout/orgChart1"/>
    <dgm:cxn modelId="{246BE6CA-4CDF-4458-86B5-17391BEA57A3}" type="presParOf" srcId="{3264618C-CABA-46D9-9588-68E70394B5CD}" destId="{6009F83A-4D5E-4EAE-A7C1-7C812484FEE3}" srcOrd="5" destOrd="0" presId="urn:microsoft.com/office/officeart/2005/8/layout/orgChart1"/>
    <dgm:cxn modelId="{1B2B9C49-1B92-4331-8C38-4B88A9BB3891}" type="presParOf" srcId="{6009F83A-4D5E-4EAE-A7C1-7C812484FEE3}" destId="{6A8929F3-1FEC-4E24-ACF5-7AEEFEACF109}" srcOrd="0" destOrd="0" presId="urn:microsoft.com/office/officeart/2005/8/layout/orgChart1"/>
    <dgm:cxn modelId="{25EA7117-BCC6-4DDE-B38E-B76E62CB8B8E}" type="presParOf" srcId="{6A8929F3-1FEC-4E24-ACF5-7AEEFEACF109}" destId="{24315EDE-3302-4603-B99C-72F18CAF9EA4}" srcOrd="0" destOrd="0" presId="urn:microsoft.com/office/officeart/2005/8/layout/orgChart1"/>
    <dgm:cxn modelId="{93CA7028-427A-43C1-82F0-BC3B2AEDCD50}" type="presParOf" srcId="{6A8929F3-1FEC-4E24-ACF5-7AEEFEACF109}" destId="{7A02A444-2744-41E7-9598-6428F5DEE8A3}" srcOrd="1" destOrd="0" presId="urn:microsoft.com/office/officeart/2005/8/layout/orgChart1"/>
    <dgm:cxn modelId="{FB0BD58C-1CB7-4E49-889E-243BE39EEE81}" type="presParOf" srcId="{6009F83A-4D5E-4EAE-A7C1-7C812484FEE3}" destId="{DA068E26-BB1F-4168-A2DD-1BF8A5CF7B3D}" srcOrd="1" destOrd="0" presId="urn:microsoft.com/office/officeart/2005/8/layout/orgChart1"/>
    <dgm:cxn modelId="{5CC0D4D4-7556-4455-B55E-AE25DA4E23B2}" type="presParOf" srcId="{6009F83A-4D5E-4EAE-A7C1-7C812484FEE3}" destId="{E9ADF762-7A07-49B6-B5B6-899D84F8825D}" srcOrd="2" destOrd="0" presId="urn:microsoft.com/office/officeart/2005/8/layout/orgChart1"/>
    <dgm:cxn modelId="{DB5BED86-8EBB-484B-AF6B-2E363EF12870}" type="presParOf" srcId="{C14E3762-70C8-4D8D-A046-9486A4E271FC}" destId="{CCF09308-203F-46D2-9A42-B7F08497B81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4456AA-2CAA-4996-B8FF-D693153842F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3708831D-FF20-4364-9EA7-5E92544D811D}">
      <dgm:prSet phldrT="[Text]" phldr="0"/>
      <dgm:spPr/>
      <dgm:t>
        <a:bodyPr/>
        <a:lstStyle/>
        <a:p>
          <a:pPr rtl="0"/>
          <a:r>
            <a:rPr lang="en-US" b="1" i="0" u="none" strike="noStrike" cap="none" baseline="0" noProof="0">
              <a:solidFill>
                <a:schemeClr val="bg1"/>
              </a:solidFill>
              <a:latin typeface="Futura Next Medium"/>
            </a:rPr>
            <a:t>Subscriptions</a:t>
          </a:r>
        </a:p>
      </dgm:t>
    </dgm:pt>
    <dgm:pt modelId="{83A74394-F7FF-4121-B46F-B85593C073AA}" type="parTrans" cxnId="{77539F64-75CC-495A-8DDF-B900139C8047}">
      <dgm:prSet/>
      <dgm:spPr/>
      <dgm:t>
        <a:bodyPr/>
        <a:lstStyle/>
        <a:p>
          <a:endParaRPr lang="en-US"/>
        </a:p>
      </dgm:t>
    </dgm:pt>
    <dgm:pt modelId="{7243931F-DDF7-43CC-B690-B7FD4DB3AD7C}" type="sibTrans" cxnId="{77539F64-75CC-495A-8DDF-B900139C8047}">
      <dgm:prSet/>
      <dgm:spPr/>
      <dgm:t>
        <a:bodyPr/>
        <a:lstStyle/>
        <a:p>
          <a:endParaRPr lang="en-US"/>
        </a:p>
      </dgm:t>
    </dgm:pt>
    <dgm:pt modelId="{7153D52E-1BC7-4C0B-98B5-B972EC345814}">
      <dgm:prSet phldrT="[Text]" phldr="0"/>
      <dgm:spPr/>
      <dgm:t>
        <a:bodyPr/>
        <a:lstStyle/>
        <a:p>
          <a:r>
            <a:rPr lang="en-US" b="1">
              <a:solidFill>
                <a:schemeClr val="bg1"/>
              </a:solidFill>
              <a:latin typeface="Futura Next Medium"/>
            </a:rPr>
            <a:t>ItemID</a:t>
          </a:r>
          <a:endParaRPr lang="en-US" b="1">
            <a:solidFill>
              <a:schemeClr val="bg1"/>
            </a:solidFill>
          </a:endParaRPr>
        </a:p>
      </dgm:t>
    </dgm:pt>
    <dgm:pt modelId="{E5798109-85BB-4316-9C44-30EE40C088E9}" type="parTrans" cxnId="{CA0EEFFE-DE15-4919-BA9E-6630EDC56DCA}">
      <dgm:prSet/>
      <dgm:spPr/>
      <dgm:t>
        <a:bodyPr/>
        <a:lstStyle/>
        <a:p>
          <a:endParaRPr lang="en-US"/>
        </a:p>
      </dgm:t>
    </dgm:pt>
    <dgm:pt modelId="{28BE4E34-C7AF-4E9A-9B0E-F394772A5572}" type="sibTrans" cxnId="{CA0EEFFE-DE15-4919-BA9E-6630EDC56DCA}">
      <dgm:prSet/>
      <dgm:spPr/>
      <dgm:t>
        <a:bodyPr/>
        <a:lstStyle/>
        <a:p>
          <a:endParaRPr lang="en-US"/>
        </a:p>
      </dgm:t>
    </dgm:pt>
    <dgm:pt modelId="{F8612424-9A19-40EC-BA04-BE984C69B7FC}">
      <dgm:prSet phldrT="[Text]" phldr="0"/>
      <dgm:spPr/>
      <dgm:t>
        <a:bodyPr/>
        <a:lstStyle/>
        <a:p>
          <a:pPr rtl="0"/>
          <a:r>
            <a:rPr lang="en-US" b="1">
              <a:solidFill>
                <a:schemeClr val="bg1"/>
              </a:solidFill>
              <a:latin typeface="Futura Next Medium"/>
            </a:rPr>
            <a:t>Product_fetures</a:t>
          </a:r>
          <a:endParaRPr lang="en-US" b="1">
            <a:solidFill>
              <a:schemeClr val="bg1"/>
            </a:solidFill>
          </a:endParaRPr>
        </a:p>
      </dgm:t>
    </dgm:pt>
    <dgm:pt modelId="{2772A37E-9874-4D0A-9F01-EEA5C27A027F}" type="parTrans" cxnId="{E033975D-DF7F-4C02-BF91-F5F2C7A726F3}">
      <dgm:prSet/>
      <dgm:spPr/>
      <dgm:t>
        <a:bodyPr/>
        <a:lstStyle/>
        <a:p>
          <a:endParaRPr lang="en-US"/>
        </a:p>
      </dgm:t>
    </dgm:pt>
    <dgm:pt modelId="{78B2AC65-9EB8-45D4-BC9C-02F48CBDD8B8}" type="sibTrans" cxnId="{E033975D-DF7F-4C02-BF91-F5F2C7A726F3}">
      <dgm:prSet/>
      <dgm:spPr/>
      <dgm:t>
        <a:bodyPr/>
        <a:lstStyle/>
        <a:p>
          <a:endParaRPr lang="en-US"/>
        </a:p>
      </dgm:t>
    </dgm:pt>
    <dgm:pt modelId="{CE8D6E11-EB08-4E2E-906A-0455CE9C3020}">
      <dgm:prSet phldrT="[Text]" phldr="0"/>
      <dgm:spPr/>
      <dgm:t>
        <a:bodyPr/>
        <a:lstStyle/>
        <a:p>
          <a:r>
            <a:rPr lang="en-US" b="1">
              <a:latin typeface="Futura Next Medium"/>
            </a:rPr>
            <a:t>Item_quantity</a:t>
          </a:r>
          <a:endParaRPr lang="en-US"/>
        </a:p>
      </dgm:t>
    </dgm:pt>
    <dgm:pt modelId="{251EB8CA-9C0E-4F2A-98D4-D0D439606150}" type="parTrans" cxnId="{063EF8AB-472D-48D9-9197-10B0C9A9A44D}">
      <dgm:prSet/>
      <dgm:spPr/>
      <dgm:t>
        <a:bodyPr/>
        <a:lstStyle/>
        <a:p>
          <a:endParaRPr lang="en-US"/>
        </a:p>
      </dgm:t>
    </dgm:pt>
    <dgm:pt modelId="{95940786-905F-4131-80E3-CEA145EF4080}" type="sibTrans" cxnId="{063EF8AB-472D-48D9-9197-10B0C9A9A44D}">
      <dgm:prSet/>
      <dgm:spPr/>
      <dgm:t>
        <a:bodyPr/>
        <a:lstStyle/>
        <a:p>
          <a:endParaRPr lang="en-US"/>
        </a:p>
      </dgm:t>
    </dgm:pt>
    <dgm:pt modelId="{547FB0D5-9507-43D7-A7F8-BC2AB8468848}">
      <dgm:prSet phldr="0"/>
      <dgm:spPr/>
      <dgm:t>
        <a:bodyPr/>
        <a:lstStyle/>
        <a:p>
          <a:pPr rtl="0"/>
          <a:r>
            <a:rPr lang="en-US" b="1">
              <a:solidFill>
                <a:schemeClr val="bg1"/>
              </a:solidFill>
              <a:latin typeface="Futura Next Medium"/>
            </a:rPr>
            <a:t>Price</a:t>
          </a:r>
        </a:p>
      </dgm:t>
    </dgm:pt>
    <dgm:pt modelId="{E11901AD-2B71-4D4C-9127-9339F419C4F6}" type="parTrans" cxnId="{7C60F34E-1079-4E34-AE4D-E49252FB0E98}">
      <dgm:prSet/>
      <dgm:spPr/>
    </dgm:pt>
    <dgm:pt modelId="{315F36C0-DB35-4126-902E-7F5F7FEAA693}" type="sibTrans" cxnId="{7C60F34E-1079-4E34-AE4D-E49252FB0E98}">
      <dgm:prSet/>
      <dgm:spPr/>
    </dgm:pt>
    <dgm:pt modelId="{D8AE6097-D4C7-42B6-B20D-446711866021}">
      <dgm:prSet phldr="0"/>
      <dgm:spPr/>
      <dgm:t>
        <a:bodyPr/>
        <a:lstStyle/>
        <a:p>
          <a:pPr rtl="0"/>
          <a:r>
            <a:rPr lang="en-US" b="1">
              <a:latin typeface="Futura Next Medium"/>
            </a:rPr>
            <a:t>Renewal_date</a:t>
          </a:r>
        </a:p>
      </dgm:t>
    </dgm:pt>
    <dgm:pt modelId="{C0A8CE26-E410-4AA9-96A2-B609D255903A}" type="parTrans" cxnId="{05B7C5BD-4F32-498A-9A43-FD5E8D439D4D}">
      <dgm:prSet/>
      <dgm:spPr/>
    </dgm:pt>
    <dgm:pt modelId="{0ACF2EF7-4A95-42B0-8237-11B37B98BFBC}" type="sibTrans" cxnId="{05B7C5BD-4F32-498A-9A43-FD5E8D439D4D}">
      <dgm:prSet/>
      <dgm:spPr/>
    </dgm:pt>
    <dgm:pt modelId="{8B06B590-A0FB-4520-97D0-263BE43EE081}" type="pres">
      <dgm:prSet presAssocID="{3B4456AA-2CAA-4996-B8FF-D693153842F6}" presName="hierChild1" presStyleCnt="0">
        <dgm:presLayoutVars>
          <dgm:orgChart val="1"/>
          <dgm:chPref val="1"/>
          <dgm:dir/>
          <dgm:animOne val="branch"/>
          <dgm:animLvl val="lvl"/>
          <dgm:resizeHandles/>
        </dgm:presLayoutVars>
      </dgm:prSet>
      <dgm:spPr/>
    </dgm:pt>
    <dgm:pt modelId="{C14E3762-70C8-4D8D-A046-9486A4E271FC}" type="pres">
      <dgm:prSet presAssocID="{3708831D-FF20-4364-9EA7-5E92544D811D}" presName="hierRoot1" presStyleCnt="0">
        <dgm:presLayoutVars>
          <dgm:hierBranch val="init"/>
        </dgm:presLayoutVars>
      </dgm:prSet>
      <dgm:spPr/>
    </dgm:pt>
    <dgm:pt modelId="{5F8D2E6C-D332-4B4E-BDA8-8FF220B00185}" type="pres">
      <dgm:prSet presAssocID="{3708831D-FF20-4364-9EA7-5E92544D811D}" presName="rootComposite1" presStyleCnt="0"/>
      <dgm:spPr/>
    </dgm:pt>
    <dgm:pt modelId="{C7AF906B-3EE0-4069-BC75-1697493CA9A0}" type="pres">
      <dgm:prSet presAssocID="{3708831D-FF20-4364-9EA7-5E92544D811D}" presName="rootText1" presStyleLbl="node0" presStyleIdx="0" presStyleCnt="1">
        <dgm:presLayoutVars>
          <dgm:chPref val="3"/>
        </dgm:presLayoutVars>
      </dgm:prSet>
      <dgm:spPr/>
    </dgm:pt>
    <dgm:pt modelId="{A8132349-CF0A-4044-B296-C961E59C36C0}" type="pres">
      <dgm:prSet presAssocID="{3708831D-FF20-4364-9EA7-5E92544D811D}" presName="rootConnector1" presStyleLbl="node1" presStyleIdx="0" presStyleCnt="0"/>
      <dgm:spPr/>
    </dgm:pt>
    <dgm:pt modelId="{3264618C-CABA-46D9-9588-68E70394B5CD}" type="pres">
      <dgm:prSet presAssocID="{3708831D-FF20-4364-9EA7-5E92544D811D}" presName="hierChild2" presStyleCnt="0"/>
      <dgm:spPr/>
    </dgm:pt>
    <dgm:pt modelId="{A262CD33-A14D-4659-A4F1-9EF276872B6A}" type="pres">
      <dgm:prSet presAssocID="{E5798109-85BB-4316-9C44-30EE40C088E9}" presName="Name37" presStyleLbl="parChTrans1D2" presStyleIdx="0" presStyleCnt="4"/>
      <dgm:spPr/>
    </dgm:pt>
    <dgm:pt modelId="{73EB80DD-2790-4687-BC90-27BFB26C0E37}" type="pres">
      <dgm:prSet presAssocID="{7153D52E-1BC7-4C0B-98B5-B972EC345814}" presName="hierRoot2" presStyleCnt="0">
        <dgm:presLayoutVars>
          <dgm:hierBranch val="init"/>
        </dgm:presLayoutVars>
      </dgm:prSet>
      <dgm:spPr/>
    </dgm:pt>
    <dgm:pt modelId="{2B2877FA-1975-41AD-BD79-8E4156FC475D}" type="pres">
      <dgm:prSet presAssocID="{7153D52E-1BC7-4C0B-98B5-B972EC345814}" presName="rootComposite" presStyleCnt="0"/>
      <dgm:spPr/>
    </dgm:pt>
    <dgm:pt modelId="{E9E7D6DC-76F3-4B22-BFF1-C936B37749BB}" type="pres">
      <dgm:prSet presAssocID="{7153D52E-1BC7-4C0B-98B5-B972EC345814}" presName="rootText" presStyleLbl="node2" presStyleIdx="0" presStyleCnt="4">
        <dgm:presLayoutVars>
          <dgm:chPref val="3"/>
        </dgm:presLayoutVars>
      </dgm:prSet>
      <dgm:spPr/>
    </dgm:pt>
    <dgm:pt modelId="{449FA747-0223-4013-AEF4-F609236A4F0C}" type="pres">
      <dgm:prSet presAssocID="{7153D52E-1BC7-4C0B-98B5-B972EC345814}" presName="rootConnector" presStyleLbl="node2" presStyleIdx="0" presStyleCnt="4"/>
      <dgm:spPr/>
    </dgm:pt>
    <dgm:pt modelId="{40F3DC5C-8BC9-488E-8FF9-8ED2A08E1E2F}" type="pres">
      <dgm:prSet presAssocID="{7153D52E-1BC7-4C0B-98B5-B972EC345814}" presName="hierChild4" presStyleCnt="0"/>
      <dgm:spPr/>
    </dgm:pt>
    <dgm:pt modelId="{D99ED721-BD23-4213-8BE2-0857A43BF07D}" type="pres">
      <dgm:prSet presAssocID="{2772A37E-9874-4D0A-9F01-EEA5C27A027F}" presName="Name37" presStyleLbl="parChTrans1D3" presStyleIdx="0" presStyleCnt="1"/>
      <dgm:spPr/>
    </dgm:pt>
    <dgm:pt modelId="{82A42750-7AA8-4EAD-B7EC-5D100CD4F1E8}" type="pres">
      <dgm:prSet presAssocID="{F8612424-9A19-40EC-BA04-BE984C69B7FC}" presName="hierRoot2" presStyleCnt="0">
        <dgm:presLayoutVars>
          <dgm:hierBranch val="init"/>
        </dgm:presLayoutVars>
      </dgm:prSet>
      <dgm:spPr/>
    </dgm:pt>
    <dgm:pt modelId="{40CB3376-544D-4685-91EC-141F6047A55D}" type="pres">
      <dgm:prSet presAssocID="{F8612424-9A19-40EC-BA04-BE984C69B7FC}" presName="rootComposite" presStyleCnt="0"/>
      <dgm:spPr/>
    </dgm:pt>
    <dgm:pt modelId="{8D68C300-72EF-4838-89E0-1B07A6454659}" type="pres">
      <dgm:prSet presAssocID="{F8612424-9A19-40EC-BA04-BE984C69B7FC}" presName="rootText" presStyleLbl="node3" presStyleIdx="0" presStyleCnt="1">
        <dgm:presLayoutVars>
          <dgm:chPref val="3"/>
        </dgm:presLayoutVars>
      </dgm:prSet>
      <dgm:spPr/>
    </dgm:pt>
    <dgm:pt modelId="{092366B4-2A2C-4E08-A3E3-DA7E507CD0B0}" type="pres">
      <dgm:prSet presAssocID="{F8612424-9A19-40EC-BA04-BE984C69B7FC}" presName="rootConnector" presStyleLbl="node3" presStyleIdx="0" presStyleCnt="1"/>
      <dgm:spPr/>
    </dgm:pt>
    <dgm:pt modelId="{ABF5B91E-EF5B-49B6-AD9C-25322905BCB8}" type="pres">
      <dgm:prSet presAssocID="{F8612424-9A19-40EC-BA04-BE984C69B7FC}" presName="hierChild4" presStyleCnt="0"/>
      <dgm:spPr/>
    </dgm:pt>
    <dgm:pt modelId="{708590C6-B30F-4039-82AE-C47ACEBE711F}" type="pres">
      <dgm:prSet presAssocID="{F8612424-9A19-40EC-BA04-BE984C69B7FC}" presName="hierChild5" presStyleCnt="0"/>
      <dgm:spPr/>
    </dgm:pt>
    <dgm:pt modelId="{C0E267A7-3634-4464-9610-12A33F4D392E}" type="pres">
      <dgm:prSet presAssocID="{7153D52E-1BC7-4C0B-98B5-B972EC345814}" presName="hierChild5" presStyleCnt="0"/>
      <dgm:spPr/>
    </dgm:pt>
    <dgm:pt modelId="{F4CA9883-C2F0-4ED5-975C-ED6442F3C127}" type="pres">
      <dgm:prSet presAssocID="{E11901AD-2B71-4D4C-9127-9339F419C4F6}" presName="Name37" presStyleLbl="parChTrans1D2" presStyleIdx="1" presStyleCnt="4"/>
      <dgm:spPr/>
    </dgm:pt>
    <dgm:pt modelId="{E1097D0C-3DBF-4AEA-89D7-F56DA87A7660}" type="pres">
      <dgm:prSet presAssocID="{547FB0D5-9507-43D7-A7F8-BC2AB8468848}" presName="hierRoot2" presStyleCnt="0">
        <dgm:presLayoutVars>
          <dgm:hierBranch val="init"/>
        </dgm:presLayoutVars>
      </dgm:prSet>
      <dgm:spPr/>
    </dgm:pt>
    <dgm:pt modelId="{90CD67F3-BA1C-49BA-8B16-9FA1362D738A}" type="pres">
      <dgm:prSet presAssocID="{547FB0D5-9507-43D7-A7F8-BC2AB8468848}" presName="rootComposite" presStyleCnt="0"/>
      <dgm:spPr/>
    </dgm:pt>
    <dgm:pt modelId="{37A63A97-DC9A-4B9D-A4E5-CA9BF1CF6C21}" type="pres">
      <dgm:prSet presAssocID="{547FB0D5-9507-43D7-A7F8-BC2AB8468848}" presName="rootText" presStyleLbl="node2" presStyleIdx="1" presStyleCnt="4">
        <dgm:presLayoutVars>
          <dgm:chPref val="3"/>
        </dgm:presLayoutVars>
      </dgm:prSet>
      <dgm:spPr/>
    </dgm:pt>
    <dgm:pt modelId="{8F24166F-55CC-44CE-B812-AE5A06E7F318}" type="pres">
      <dgm:prSet presAssocID="{547FB0D5-9507-43D7-A7F8-BC2AB8468848}" presName="rootConnector" presStyleLbl="node2" presStyleIdx="1" presStyleCnt="4"/>
      <dgm:spPr/>
    </dgm:pt>
    <dgm:pt modelId="{0E9BBC3C-4FBD-4007-B698-4F6745DEFB14}" type="pres">
      <dgm:prSet presAssocID="{547FB0D5-9507-43D7-A7F8-BC2AB8468848}" presName="hierChild4" presStyleCnt="0"/>
      <dgm:spPr/>
    </dgm:pt>
    <dgm:pt modelId="{63EEB4B5-3BC3-481D-ADEA-A5C87068C1CA}" type="pres">
      <dgm:prSet presAssocID="{547FB0D5-9507-43D7-A7F8-BC2AB8468848}" presName="hierChild5" presStyleCnt="0"/>
      <dgm:spPr/>
    </dgm:pt>
    <dgm:pt modelId="{871802CF-1006-457B-B1E1-56709EC6AC8E}" type="pres">
      <dgm:prSet presAssocID="{251EB8CA-9C0E-4F2A-98D4-D0D439606150}" presName="Name37" presStyleLbl="parChTrans1D2" presStyleIdx="2" presStyleCnt="4"/>
      <dgm:spPr/>
    </dgm:pt>
    <dgm:pt modelId="{6009F83A-4D5E-4EAE-A7C1-7C812484FEE3}" type="pres">
      <dgm:prSet presAssocID="{CE8D6E11-EB08-4E2E-906A-0455CE9C3020}" presName="hierRoot2" presStyleCnt="0">
        <dgm:presLayoutVars>
          <dgm:hierBranch val="init"/>
        </dgm:presLayoutVars>
      </dgm:prSet>
      <dgm:spPr/>
    </dgm:pt>
    <dgm:pt modelId="{6A8929F3-1FEC-4E24-ACF5-7AEEFEACF109}" type="pres">
      <dgm:prSet presAssocID="{CE8D6E11-EB08-4E2E-906A-0455CE9C3020}" presName="rootComposite" presStyleCnt="0"/>
      <dgm:spPr/>
    </dgm:pt>
    <dgm:pt modelId="{24315EDE-3302-4603-B99C-72F18CAF9EA4}" type="pres">
      <dgm:prSet presAssocID="{CE8D6E11-EB08-4E2E-906A-0455CE9C3020}" presName="rootText" presStyleLbl="node2" presStyleIdx="2" presStyleCnt="4">
        <dgm:presLayoutVars>
          <dgm:chPref val="3"/>
        </dgm:presLayoutVars>
      </dgm:prSet>
      <dgm:spPr/>
    </dgm:pt>
    <dgm:pt modelId="{7A02A444-2744-41E7-9598-6428F5DEE8A3}" type="pres">
      <dgm:prSet presAssocID="{CE8D6E11-EB08-4E2E-906A-0455CE9C3020}" presName="rootConnector" presStyleLbl="node2" presStyleIdx="2" presStyleCnt="4"/>
      <dgm:spPr/>
    </dgm:pt>
    <dgm:pt modelId="{DA068E26-BB1F-4168-A2DD-1BF8A5CF7B3D}" type="pres">
      <dgm:prSet presAssocID="{CE8D6E11-EB08-4E2E-906A-0455CE9C3020}" presName="hierChild4" presStyleCnt="0"/>
      <dgm:spPr/>
    </dgm:pt>
    <dgm:pt modelId="{E9ADF762-7A07-49B6-B5B6-899D84F8825D}" type="pres">
      <dgm:prSet presAssocID="{CE8D6E11-EB08-4E2E-906A-0455CE9C3020}" presName="hierChild5" presStyleCnt="0"/>
      <dgm:spPr/>
    </dgm:pt>
    <dgm:pt modelId="{4496F72C-4F81-4CBE-9008-FAE00482ED70}" type="pres">
      <dgm:prSet presAssocID="{C0A8CE26-E410-4AA9-96A2-B609D255903A}" presName="Name37" presStyleLbl="parChTrans1D2" presStyleIdx="3" presStyleCnt="4"/>
      <dgm:spPr/>
    </dgm:pt>
    <dgm:pt modelId="{F4D0C581-C7D4-4EF0-A478-96B5EAEB31FC}" type="pres">
      <dgm:prSet presAssocID="{D8AE6097-D4C7-42B6-B20D-446711866021}" presName="hierRoot2" presStyleCnt="0">
        <dgm:presLayoutVars>
          <dgm:hierBranch val="init"/>
        </dgm:presLayoutVars>
      </dgm:prSet>
      <dgm:spPr/>
    </dgm:pt>
    <dgm:pt modelId="{29CF419A-B883-4E31-98C0-1FAFE5F7634D}" type="pres">
      <dgm:prSet presAssocID="{D8AE6097-D4C7-42B6-B20D-446711866021}" presName="rootComposite" presStyleCnt="0"/>
      <dgm:spPr/>
    </dgm:pt>
    <dgm:pt modelId="{12458024-6DC9-49AC-81CF-5B258E2D5E05}" type="pres">
      <dgm:prSet presAssocID="{D8AE6097-D4C7-42B6-B20D-446711866021}" presName="rootText" presStyleLbl="node2" presStyleIdx="3" presStyleCnt="4">
        <dgm:presLayoutVars>
          <dgm:chPref val="3"/>
        </dgm:presLayoutVars>
      </dgm:prSet>
      <dgm:spPr/>
    </dgm:pt>
    <dgm:pt modelId="{0A2B1614-79FA-43FB-B2F9-A77EA8C11578}" type="pres">
      <dgm:prSet presAssocID="{D8AE6097-D4C7-42B6-B20D-446711866021}" presName="rootConnector" presStyleLbl="node2" presStyleIdx="3" presStyleCnt="4"/>
      <dgm:spPr/>
    </dgm:pt>
    <dgm:pt modelId="{6A744289-E0FA-4824-B7AE-D5ADEBC74720}" type="pres">
      <dgm:prSet presAssocID="{D8AE6097-D4C7-42B6-B20D-446711866021}" presName="hierChild4" presStyleCnt="0"/>
      <dgm:spPr/>
    </dgm:pt>
    <dgm:pt modelId="{8FC34B0B-2E0C-4A16-82E2-CAEE32226097}" type="pres">
      <dgm:prSet presAssocID="{D8AE6097-D4C7-42B6-B20D-446711866021}" presName="hierChild5" presStyleCnt="0"/>
      <dgm:spPr/>
    </dgm:pt>
    <dgm:pt modelId="{CCF09308-203F-46D2-9A42-B7F08497B810}" type="pres">
      <dgm:prSet presAssocID="{3708831D-FF20-4364-9EA7-5E92544D811D}" presName="hierChild3" presStyleCnt="0"/>
      <dgm:spPr/>
    </dgm:pt>
  </dgm:ptLst>
  <dgm:cxnLst>
    <dgm:cxn modelId="{2BB15D06-97E6-4A7E-A456-1F1C271FD000}" type="presOf" srcId="{7153D52E-1BC7-4C0B-98B5-B972EC345814}" destId="{E9E7D6DC-76F3-4B22-BFF1-C936B37749BB}" srcOrd="0" destOrd="0" presId="urn:microsoft.com/office/officeart/2005/8/layout/orgChart1"/>
    <dgm:cxn modelId="{B421BB07-927F-407F-9434-B9D7B3562902}" type="presOf" srcId="{547FB0D5-9507-43D7-A7F8-BC2AB8468848}" destId="{37A63A97-DC9A-4B9D-A4E5-CA9BF1CF6C21}" srcOrd="0" destOrd="0" presId="urn:microsoft.com/office/officeart/2005/8/layout/orgChart1"/>
    <dgm:cxn modelId="{B464930F-3D01-48F9-924E-461E52CAF341}" type="presOf" srcId="{251EB8CA-9C0E-4F2A-98D4-D0D439606150}" destId="{871802CF-1006-457B-B1E1-56709EC6AC8E}" srcOrd="0" destOrd="0" presId="urn:microsoft.com/office/officeart/2005/8/layout/orgChart1"/>
    <dgm:cxn modelId="{6CB02232-F047-4BA5-A73D-53E589D280E0}" type="presOf" srcId="{C0A8CE26-E410-4AA9-96A2-B609D255903A}" destId="{4496F72C-4F81-4CBE-9008-FAE00482ED70}" srcOrd="0" destOrd="0" presId="urn:microsoft.com/office/officeart/2005/8/layout/orgChart1"/>
    <dgm:cxn modelId="{E033975D-DF7F-4C02-BF91-F5F2C7A726F3}" srcId="{7153D52E-1BC7-4C0B-98B5-B972EC345814}" destId="{F8612424-9A19-40EC-BA04-BE984C69B7FC}" srcOrd="0" destOrd="0" parTransId="{2772A37E-9874-4D0A-9F01-EEA5C27A027F}" sibTransId="{78B2AC65-9EB8-45D4-BC9C-02F48CBDD8B8}"/>
    <dgm:cxn modelId="{A3116943-5795-4903-90A3-96C508B30D0A}" type="presOf" srcId="{CE8D6E11-EB08-4E2E-906A-0455CE9C3020}" destId="{24315EDE-3302-4603-B99C-72F18CAF9EA4}" srcOrd="0" destOrd="0" presId="urn:microsoft.com/office/officeart/2005/8/layout/orgChart1"/>
    <dgm:cxn modelId="{77539F64-75CC-495A-8DDF-B900139C8047}" srcId="{3B4456AA-2CAA-4996-B8FF-D693153842F6}" destId="{3708831D-FF20-4364-9EA7-5E92544D811D}" srcOrd="0" destOrd="0" parTransId="{83A74394-F7FF-4121-B46F-B85593C073AA}" sibTransId="{7243931F-DDF7-43CC-B690-B7FD4DB3AD7C}"/>
    <dgm:cxn modelId="{2A05F84C-2635-4B8A-978B-52AB75F1BB7E}" type="presOf" srcId="{E5798109-85BB-4316-9C44-30EE40C088E9}" destId="{A262CD33-A14D-4659-A4F1-9EF276872B6A}" srcOrd="0" destOrd="0" presId="urn:microsoft.com/office/officeart/2005/8/layout/orgChart1"/>
    <dgm:cxn modelId="{7C60F34E-1079-4E34-AE4D-E49252FB0E98}" srcId="{3708831D-FF20-4364-9EA7-5E92544D811D}" destId="{547FB0D5-9507-43D7-A7F8-BC2AB8468848}" srcOrd="1" destOrd="0" parTransId="{E11901AD-2B71-4D4C-9127-9339F419C4F6}" sibTransId="{315F36C0-DB35-4126-902E-7F5F7FEAA693}"/>
    <dgm:cxn modelId="{6448AD72-3507-4B53-849A-E8182B5FEDA4}" type="presOf" srcId="{E11901AD-2B71-4D4C-9127-9339F419C4F6}" destId="{F4CA9883-C2F0-4ED5-975C-ED6442F3C127}" srcOrd="0" destOrd="0" presId="urn:microsoft.com/office/officeart/2005/8/layout/orgChart1"/>
    <dgm:cxn modelId="{5344EB56-B263-4640-884D-19FBEA02A157}" type="presOf" srcId="{3708831D-FF20-4364-9EA7-5E92544D811D}" destId="{A8132349-CF0A-4044-B296-C961E59C36C0}" srcOrd="1" destOrd="0" presId="urn:microsoft.com/office/officeart/2005/8/layout/orgChart1"/>
    <dgm:cxn modelId="{D9A0027A-E35E-4913-98B5-B924CDD557A8}" type="presOf" srcId="{F8612424-9A19-40EC-BA04-BE984C69B7FC}" destId="{8D68C300-72EF-4838-89E0-1B07A6454659}" srcOrd="0" destOrd="0" presId="urn:microsoft.com/office/officeart/2005/8/layout/orgChart1"/>
    <dgm:cxn modelId="{4D64FD89-177E-4CD4-86F9-CEBBB88239B5}" type="presOf" srcId="{3B4456AA-2CAA-4996-B8FF-D693153842F6}" destId="{8B06B590-A0FB-4520-97D0-263BE43EE081}" srcOrd="0" destOrd="0" presId="urn:microsoft.com/office/officeart/2005/8/layout/orgChart1"/>
    <dgm:cxn modelId="{E862BB8E-785C-45CE-BC8F-604FE4EEDC1C}" type="presOf" srcId="{D8AE6097-D4C7-42B6-B20D-446711866021}" destId="{0A2B1614-79FA-43FB-B2F9-A77EA8C11578}" srcOrd="1" destOrd="0" presId="urn:microsoft.com/office/officeart/2005/8/layout/orgChart1"/>
    <dgm:cxn modelId="{B685D48F-0D17-4E26-94F6-4CBEA5F30D69}" type="presOf" srcId="{7153D52E-1BC7-4C0B-98B5-B972EC345814}" destId="{449FA747-0223-4013-AEF4-F609236A4F0C}" srcOrd="1" destOrd="0" presId="urn:microsoft.com/office/officeart/2005/8/layout/orgChart1"/>
    <dgm:cxn modelId="{EF4CD291-C1A5-4D2E-A3DF-9078AF140562}" type="presOf" srcId="{F8612424-9A19-40EC-BA04-BE984C69B7FC}" destId="{092366B4-2A2C-4E08-A3E3-DA7E507CD0B0}" srcOrd="1" destOrd="0" presId="urn:microsoft.com/office/officeart/2005/8/layout/orgChart1"/>
    <dgm:cxn modelId="{6563F19E-ABF0-40E5-875A-4A5ED0E0B5DC}" type="presOf" srcId="{3708831D-FF20-4364-9EA7-5E92544D811D}" destId="{C7AF906B-3EE0-4069-BC75-1697493CA9A0}" srcOrd="0" destOrd="0" presId="urn:microsoft.com/office/officeart/2005/8/layout/orgChart1"/>
    <dgm:cxn modelId="{063EF8AB-472D-48D9-9197-10B0C9A9A44D}" srcId="{3708831D-FF20-4364-9EA7-5E92544D811D}" destId="{CE8D6E11-EB08-4E2E-906A-0455CE9C3020}" srcOrd="2" destOrd="0" parTransId="{251EB8CA-9C0E-4F2A-98D4-D0D439606150}" sibTransId="{95940786-905F-4131-80E3-CEA145EF4080}"/>
    <dgm:cxn modelId="{56DF40BB-67E9-4BC1-9225-C812F7294DEC}" type="presOf" srcId="{D8AE6097-D4C7-42B6-B20D-446711866021}" destId="{12458024-6DC9-49AC-81CF-5B258E2D5E05}" srcOrd="0" destOrd="0" presId="urn:microsoft.com/office/officeart/2005/8/layout/orgChart1"/>
    <dgm:cxn modelId="{05B7C5BD-4F32-498A-9A43-FD5E8D439D4D}" srcId="{3708831D-FF20-4364-9EA7-5E92544D811D}" destId="{D8AE6097-D4C7-42B6-B20D-446711866021}" srcOrd="3" destOrd="0" parTransId="{C0A8CE26-E410-4AA9-96A2-B609D255903A}" sibTransId="{0ACF2EF7-4A95-42B0-8237-11B37B98BFBC}"/>
    <dgm:cxn modelId="{C92D06CA-3360-4723-A31D-5BF7CF7DAF3E}" type="presOf" srcId="{CE8D6E11-EB08-4E2E-906A-0455CE9C3020}" destId="{7A02A444-2744-41E7-9598-6428F5DEE8A3}" srcOrd="1" destOrd="0" presId="urn:microsoft.com/office/officeart/2005/8/layout/orgChart1"/>
    <dgm:cxn modelId="{E1D23CDB-636A-43FD-A247-3155ADCF2083}" type="presOf" srcId="{547FB0D5-9507-43D7-A7F8-BC2AB8468848}" destId="{8F24166F-55CC-44CE-B812-AE5A06E7F318}" srcOrd="1" destOrd="0" presId="urn:microsoft.com/office/officeart/2005/8/layout/orgChart1"/>
    <dgm:cxn modelId="{C6AB9CF6-5800-4BF3-A57D-3DAEE72F3801}" type="presOf" srcId="{2772A37E-9874-4D0A-9F01-EEA5C27A027F}" destId="{D99ED721-BD23-4213-8BE2-0857A43BF07D}" srcOrd="0" destOrd="0" presId="urn:microsoft.com/office/officeart/2005/8/layout/orgChart1"/>
    <dgm:cxn modelId="{CA0EEFFE-DE15-4919-BA9E-6630EDC56DCA}" srcId="{3708831D-FF20-4364-9EA7-5E92544D811D}" destId="{7153D52E-1BC7-4C0B-98B5-B972EC345814}" srcOrd="0" destOrd="0" parTransId="{E5798109-85BB-4316-9C44-30EE40C088E9}" sibTransId="{28BE4E34-C7AF-4E9A-9B0E-F394772A5572}"/>
    <dgm:cxn modelId="{DF572D61-881C-41BF-87E5-33358DE54191}" type="presParOf" srcId="{8B06B590-A0FB-4520-97D0-263BE43EE081}" destId="{C14E3762-70C8-4D8D-A046-9486A4E271FC}" srcOrd="0" destOrd="0" presId="urn:microsoft.com/office/officeart/2005/8/layout/orgChart1"/>
    <dgm:cxn modelId="{A4FAA781-7719-497D-81FC-B0FC13CA38E8}" type="presParOf" srcId="{C14E3762-70C8-4D8D-A046-9486A4E271FC}" destId="{5F8D2E6C-D332-4B4E-BDA8-8FF220B00185}" srcOrd="0" destOrd="0" presId="urn:microsoft.com/office/officeart/2005/8/layout/orgChart1"/>
    <dgm:cxn modelId="{ACAFC1A4-B103-402A-A591-61C48589E3C1}" type="presParOf" srcId="{5F8D2E6C-D332-4B4E-BDA8-8FF220B00185}" destId="{C7AF906B-3EE0-4069-BC75-1697493CA9A0}" srcOrd="0" destOrd="0" presId="urn:microsoft.com/office/officeart/2005/8/layout/orgChart1"/>
    <dgm:cxn modelId="{A687EC71-1B46-4364-8837-6CED71502DE1}" type="presParOf" srcId="{5F8D2E6C-D332-4B4E-BDA8-8FF220B00185}" destId="{A8132349-CF0A-4044-B296-C961E59C36C0}" srcOrd="1" destOrd="0" presId="urn:microsoft.com/office/officeart/2005/8/layout/orgChart1"/>
    <dgm:cxn modelId="{3287B360-DCA8-4E84-93F7-3F56281A8715}" type="presParOf" srcId="{C14E3762-70C8-4D8D-A046-9486A4E271FC}" destId="{3264618C-CABA-46D9-9588-68E70394B5CD}" srcOrd="1" destOrd="0" presId="urn:microsoft.com/office/officeart/2005/8/layout/orgChart1"/>
    <dgm:cxn modelId="{059D3D51-3520-40AE-BCD7-FC0D5AD56449}" type="presParOf" srcId="{3264618C-CABA-46D9-9588-68E70394B5CD}" destId="{A262CD33-A14D-4659-A4F1-9EF276872B6A}" srcOrd="0" destOrd="0" presId="urn:microsoft.com/office/officeart/2005/8/layout/orgChart1"/>
    <dgm:cxn modelId="{F113429A-78D6-4F7A-85BE-26735511CAB2}" type="presParOf" srcId="{3264618C-CABA-46D9-9588-68E70394B5CD}" destId="{73EB80DD-2790-4687-BC90-27BFB26C0E37}" srcOrd="1" destOrd="0" presId="urn:microsoft.com/office/officeart/2005/8/layout/orgChart1"/>
    <dgm:cxn modelId="{87A3DA2A-7C84-4E76-BCBC-CFF5BBA64B89}" type="presParOf" srcId="{73EB80DD-2790-4687-BC90-27BFB26C0E37}" destId="{2B2877FA-1975-41AD-BD79-8E4156FC475D}" srcOrd="0" destOrd="0" presId="urn:microsoft.com/office/officeart/2005/8/layout/orgChart1"/>
    <dgm:cxn modelId="{C4523044-A7F6-47FF-8183-B4ACED3DAF0B}" type="presParOf" srcId="{2B2877FA-1975-41AD-BD79-8E4156FC475D}" destId="{E9E7D6DC-76F3-4B22-BFF1-C936B37749BB}" srcOrd="0" destOrd="0" presId="urn:microsoft.com/office/officeart/2005/8/layout/orgChart1"/>
    <dgm:cxn modelId="{94618B4C-B531-4CB6-ABFF-522D5B78DD68}" type="presParOf" srcId="{2B2877FA-1975-41AD-BD79-8E4156FC475D}" destId="{449FA747-0223-4013-AEF4-F609236A4F0C}" srcOrd="1" destOrd="0" presId="urn:microsoft.com/office/officeart/2005/8/layout/orgChart1"/>
    <dgm:cxn modelId="{1AF2CE72-E60B-4623-8177-CF51A905C1CF}" type="presParOf" srcId="{73EB80DD-2790-4687-BC90-27BFB26C0E37}" destId="{40F3DC5C-8BC9-488E-8FF9-8ED2A08E1E2F}" srcOrd="1" destOrd="0" presId="urn:microsoft.com/office/officeart/2005/8/layout/orgChart1"/>
    <dgm:cxn modelId="{2512520F-3643-4C51-917A-8DCA2F6DE1D7}" type="presParOf" srcId="{40F3DC5C-8BC9-488E-8FF9-8ED2A08E1E2F}" destId="{D99ED721-BD23-4213-8BE2-0857A43BF07D}" srcOrd="0" destOrd="0" presId="urn:microsoft.com/office/officeart/2005/8/layout/orgChart1"/>
    <dgm:cxn modelId="{F8FF8C31-547C-4BE9-BE6F-E3103663066D}" type="presParOf" srcId="{40F3DC5C-8BC9-488E-8FF9-8ED2A08E1E2F}" destId="{82A42750-7AA8-4EAD-B7EC-5D100CD4F1E8}" srcOrd="1" destOrd="0" presId="urn:microsoft.com/office/officeart/2005/8/layout/orgChart1"/>
    <dgm:cxn modelId="{11594E38-3C67-4599-B7AE-AED659AF8B76}" type="presParOf" srcId="{82A42750-7AA8-4EAD-B7EC-5D100CD4F1E8}" destId="{40CB3376-544D-4685-91EC-141F6047A55D}" srcOrd="0" destOrd="0" presId="urn:microsoft.com/office/officeart/2005/8/layout/orgChart1"/>
    <dgm:cxn modelId="{3EE5967D-81A5-451A-ABEC-1E20B3C3511F}" type="presParOf" srcId="{40CB3376-544D-4685-91EC-141F6047A55D}" destId="{8D68C300-72EF-4838-89E0-1B07A6454659}" srcOrd="0" destOrd="0" presId="urn:microsoft.com/office/officeart/2005/8/layout/orgChart1"/>
    <dgm:cxn modelId="{C5378C6C-BE17-4715-B8F4-C44991142F74}" type="presParOf" srcId="{40CB3376-544D-4685-91EC-141F6047A55D}" destId="{092366B4-2A2C-4E08-A3E3-DA7E507CD0B0}" srcOrd="1" destOrd="0" presId="urn:microsoft.com/office/officeart/2005/8/layout/orgChart1"/>
    <dgm:cxn modelId="{BFD30BB8-7959-4429-8F39-E40564989837}" type="presParOf" srcId="{82A42750-7AA8-4EAD-B7EC-5D100CD4F1E8}" destId="{ABF5B91E-EF5B-49B6-AD9C-25322905BCB8}" srcOrd="1" destOrd="0" presId="urn:microsoft.com/office/officeart/2005/8/layout/orgChart1"/>
    <dgm:cxn modelId="{5D096690-ED45-4C82-9256-319676294E65}" type="presParOf" srcId="{82A42750-7AA8-4EAD-B7EC-5D100CD4F1E8}" destId="{708590C6-B30F-4039-82AE-C47ACEBE711F}" srcOrd="2" destOrd="0" presId="urn:microsoft.com/office/officeart/2005/8/layout/orgChart1"/>
    <dgm:cxn modelId="{54DB8B7F-2EBE-40AE-B9B7-0513161B1914}" type="presParOf" srcId="{73EB80DD-2790-4687-BC90-27BFB26C0E37}" destId="{C0E267A7-3634-4464-9610-12A33F4D392E}" srcOrd="2" destOrd="0" presId="urn:microsoft.com/office/officeart/2005/8/layout/orgChart1"/>
    <dgm:cxn modelId="{272ED398-4ECC-49D5-8735-F35ECCB2CD8A}" type="presParOf" srcId="{3264618C-CABA-46D9-9588-68E70394B5CD}" destId="{F4CA9883-C2F0-4ED5-975C-ED6442F3C127}" srcOrd="2" destOrd="0" presId="urn:microsoft.com/office/officeart/2005/8/layout/orgChart1"/>
    <dgm:cxn modelId="{194FC8E4-7AB4-4E55-A499-D1D7DB0A7E45}" type="presParOf" srcId="{3264618C-CABA-46D9-9588-68E70394B5CD}" destId="{E1097D0C-3DBF-4AEA-89D7-F56DA87A7660}" srcOrd="3" destOrd="0" presId="urn:microsoft.com/office/officeart/2005/8/layout/orgChart1"/>
    <dgm:cxn modelId="{A98665EE-18A2-4B7F-9DBE-3DBD525F3214}" type="presParOf" srcId="{E1097D0C-3DBF-4AEA-89D7-F56DA87A7660}" destId="{90CD67F3-BA1C-49BA-8B16-9FA1362D738A}" srcOrd="0" destOrd="0" presId="urn:microsoft.com/office/officeart/2005/8/layout/orgChart1"/>
    <dgm:cxn modelId="{CE5E340A-1575-4653-ABF6-D885AA101588}" type="presParOf" srcId="{90CD67F3-BA1C-49BA-8B16-9FA1362D738A}" destId="{37A63A97-DC9A-4B9D-A4E5-CA9BF1CF6C21}" srcOrd="0" destOrd="0" presId="urn:microsoft.com/office/officeart/2005/8/layout/orgChart1"/>
    <dgm:cxn modelId="{94028C98-720E-4314-8E01-F873A7D0847A}" type="presParOf" srcId="{90CD67F3-BA1C-49BA-8B16-9FA1362D738A}" destId="{8F24166F-55CC-44CE-B812-AE5A06E7F318}" srcOrd="1" destOrd="0" presId="urn:microsoft.com/office/officeart/2005/8/layout/orgChart1"/>
    <dgm:cxn modelId="{6260F736-63D2-4B57-A9E9-0A5D8F645FC0}" type="presParOf" srcId="{E1097D0C-3DBF-4AEA-89D7-F56DA87A7660}" destId="{0E9BBC3C-4FBD-4007-B698-4F6745DEFB14}" srcOrd="1" destOrd="0" presId="urn:microsoft.com/office/officeart/2005/8/layout/orgChart1"/>
    <dgm:cxn modelId="{A60E381B-83B8-4679-BFED-75567987B488}" type="presParOf" srcId="{E1097D0C-3DBF-4AEA-89D7-F56DA87A7660}" destId="{63EEB4B5-3BC3-481D-ADEA-A5C87068C1CA}" srcOrd="2" destOrd="0" presId="urn:microsoft.com/office/officeart/2005/8/layout/orgChart1"/>
    <dgm:cxn modelId="{52F17D00-29AF-4010-BCA6-DD4E37DFE18D}" type="presParOf" srcId="{3264618C-CABA-46D9-9588-68E70394B5CD}" destId="{871802CF-1006-457B-B1E1-56709EC6AC8E}" srcOrd="4" destOrd="0" presId="urn:microsoft.com/office/officeart/2005/8/layout/orgChart1"/>
    <dgm:cxn modelId="{56C08591-B0E2-4B4E-B29D-C0626C4D26D3}" type="presParOf" srcId="{3264618C-CABA-46D9-9588-68E70394B5CD}" destId="{6009F83A-4D5E-4EAE-A7C1-7C812484FEE3}" srcOrd="5" destOrd="0" presId="urn:microsoft.com/office/officeart/2005/8/layout/orgChart1"/>
    <dgm:cxn modelId="{BA3E5CF8-7767-4278-9074-064DB85E222D}" type="presParOf" srcId="{6009F83A-4D5E-4EAE-A7C1-7C812484FEE3}" destId="{6A8929F3-1FEC-4E24-ACF5-7AEEFEACF109}" srcOrd="0" destOrd="0" presId="urn:microsoft.com/office/officeart/2005/8/layout/orgChart1"/>
    <dgm:cxn modelId="{FD2AAC3F-072C-4457-843E-7BD04A618EA5}" type="presParOf" srcId="{6A8929F3-1FEC-4E24-ACF5-7AEEFEACF109}" destId="{24315EDE-3302-4603-B99C-72F18CAF9EA4}" srcOrd="0" destOrd="0" presId="urn:microsoft.com/office/officeart/2005/8/layout/orgChart1"/>
    <dgm:cxn modelId="{BC8C9BF3-87BF-4A33-A7B0-7659746615C5}" type="presParOf" srcId="{6A8929F3-1FEC-4E24-ACF5-7AEEFEACF109}" destId="{7A02A444-2744-41E7-9598-6428F5DEE8A3}" srcOrd="1" destOrd="0" presId="urn:microsoft.com/office/officeart/2005/8/layout/orgChart1"/>
    <dgm:cxn modelId="{9352A70C-0BC3-418A-BFB2-F93C571DA34B}" type="presParOf" srcId="{6009F83A-4D5E-4EAE-A7C1-7C812484FEE3}" destId="{DA068E26-BB1F-4168-A2DD-1BF8A5CF7B3D}" srcOrd="1" destOrd="0" presId="urn:microsoft.com/office/officeart/2005/8/layout/orgChart1"/>
    <dgm:cxn modelId="{D420043E-ABAF-452A-8A12-72BF77107135}" type="presParOf" srcId="{6009F83A-4D5E-4EAE-A7C1-7C812484FEE3}" destId="{E9ADF762-7A07-49B6-B5B6-899D84F8825D}" srcOrd="2" destOrd="0" presId="urn:microsoft.com/office/officeart/2005/8/layout/orgChart1"/>
    <dgm:cxn modelId="{C65581F2-B534-4B63-A28C-01203040395E}" type="presParOf" srcId="{3264618C-CABA-46D9-9588-68E70394B5CD}" destId="{4496F72C-4F81-4CBE-9008-FAE00482ED70}" srcOrd="6" destOrd="0" presId="urn:microsoft.com/office/officeart/2005/8/layout/orgChart1"/>
    <dgm:cxn modelId="{B182DDFC-7D06-448A-98B9-46AE83B85042}" type="presParOf" srcId="{3264618C-CABA-46D9-9588-68E70394B5CD}" destId="{F4D0C581-C7D4-4EF0-A478-96B5EAEB31FC}" srcOrd="7" destOrd="0" presId="urn:microsoft.com/office/officeart/2005/8/layout/orgChart1"/>
    <dgm:cxn modelId="{DE9D004D-E5F6-4B1A-9F94-7B4EEE0A5DA3}" type="presParOf" srcId="{F4D0C581-C7D4-4EF0-A478-96B5EAEB31FC}" destId="{29CF419A-B883-4E31-98C0-1FAFE5F7634D}" srcOrd="0" destOrd="0" presId="urn:microsoft.com/office/officeart/2005/8/layout/orgChart1"/>
    <dgm:cxn modelId="{92A19704-84F4-47F8-A339-FB4AB602C99C}" type="presParOf" srcId="{29CF419A-B883-4E31-98C0-1FAFE5F7634D}" destId="{12458024-6DC9-49AC-81CF-5B258E2D5E05}" srcOrd="0" destOrd="0" presId="urn:microsoft.com/office/officeart/2005/8/layout/orgChart1"/>
    <dgm:cxn modelId="{BD1BF767-9CD7-4139-AB15-0239ADC92C08}" type="presParOf" srcId="{29CF419A-B883-4E31-98C0-1FAFE5F7634D}" destId="{0A2B1614-79FA-43FB-B2F9-A77EA8C11578}" srcOrd="1" destOrd="0" presId="urn:microsoft.com/office/officeart/2005/8/layout/orgChart1"/>
    <dgm:cxn modelId="{9AB4F455-A6BE-4820-91E2-184CDEB95A2C}" type="presParOf" srcId="{F4D0C581-C7D4-4EF0-A478-96B5EAEB31FC}" destId="{6A744289-E0FA-4824-B7AE-D5ADEBC74720}" srcOrd="1" destOrd="0" presId="urn:microsoft.com/office/officeart/2005/8/layout/orgChart1"/>
    <dgm:cxn modelId="{73EB3ABA-8C89-4E98-B09C-82115AA98A6D}" type="presParOf" srcId="{F4D0C581-C7D4-4EF0-A478-96B5EAEB31FC}" destId="{8FC34B0B-2E0C-4A16-82E2-CAEE32226097}" srcOrd="2" destOrd="0" presId="urn:microsoft.com/office/officeart/2005/8/layout/orgChart1"/>
    <dgm:cxn modelId="{41C2208B-BDE5-40AB-84F7-DC392B2FD656}" type="presParOf" srcId="{C14E3762-70C8-4D8D-A046-9486A4E271FC}" destId="{CCF09308-203F-46D2-9A42-B7F08497B810}"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B4456AA-2CAA-4996-B8FF-D693153842F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3708831D-FF20-4364-9EA7-5E92544D811D}">
      <dgm:prSet phldrT="[Text]" phldr="0"/>
      <dgm:spPr/>
      <dgm:t>
        <a:bodyPr/>
        <a:lstStyle/>
        <a:p>
          <a:pPr rtl="0"/>
          <a:r>
            <a:rPr lang="en-US" b="1" i="0" u="none" strike="noStrike" cap="none" baseline="0" noProof="0">
              <a:solidFill>
                <a:schemeClr val="bg1"/>
              </a:solidFill>
              <a:latin typeface="Futura Next Medium"/>
            </a:rPr>
            <a:t>Order_History</a:t>
          </a:r>
        </a:p>
      </dgm:t>
    </dgm:pt>
    <dgm:pt modelId="{83A74394-F7FF-4121-B46F-B85593C073AA}" type="parTrans" cxnId="{77539F64-75CC-495A-8DDF-B900139C8047}">
      <dgm:prSet/>
      <dgm:spPr/>
      <dgm:t>
        <a:bodyPr/>
        <a:lstStyle/>
        <a:p>
          <a:endParaRPr lang="en-US"/>
        </a:p>
      </dgm:t>
    </dgm:pt>
    <dgm:pt modelId="{7243931F-DDF7-43CC-B690-B7FD4DB3AD7C}" type="sibTrans" cxnId="{77539F64-75CC-495A-8DDF-B900139C8047}">
      <dgm:prSet/>
      <dgm:spPr/>
      <dgm:t>
        <a:bodyPr/>
        <a:lstStyle/>
        <a:p>
          <a:endParaRPr lang="en-US"/>
        </a:p>
      </dgm:t>
    </dgm:pt>
    <dgm:pt modelId="{7153D52E-1BC7-4C0B-98B5-B972EC345814}">
      <dgm:prSet phldrT="[Text]" phldr="0"/>
      <dgm:spPr/>
      <dgm:t>
        <a:bodyPr/>
        <a:lstStyle/>
        <a:p>
          <a:r>
            <a:rPr lang="en-US" b="1">
              <a:solidFill>
                <a:schemeClr val="bg1"/>
              </a:solidFill>
              <a:latin typeface="Futura Next Medium"/>
            </a:rPr>
            <a:t>ItemID</a:t>
          </a:r>
          <a:endParaRPr lang="en-US" b="1">
            <a:solidFill>
              <a:schemeClr val="bg1"/>
            </a:solidFill>
          </a:endParaRPr>
        </a:p>
      </dgm:t>
    </dgm:pt>
    <dgm:pt modelId="{E5798109-85BB-4316-9C44-30EE40C088E9}" type="parTrans" cxnId="{CA0EEFFE-DE15-4919-BA9E-6630EDC56DCA}">
      <dgm:prSet/>
      <dgm:spPr/>
      <dgm:t>
        <a:bodyPr/>
        <a:lstStyle/>
        <a:p>
          <a:endParaRPr lang="en-US"/>
        </a:p>
      </dgm:t>
    </dgm:pt>
    <dgm:pt modelId="{28BE4E34-C7AF-4E9A-9B0E-F394772A5572}" type="sibTrans" cxnId="{CA0EEFFE-DE15-4919-BA9E-6630EDC56DCA}">
      <dgm:prSet/>
      <dgm:spPr/>
      <dgm:t>
        <a:bodyPr/>
        <a:lstStyle/>
        <a:p>
          <a:endParaRPr lang="en-US"/>
        </a:p>
      </dgm:t>
    </dgm:pt>
    <dgm:pt modelId="{F8612424-9A19-40EC-BA04-BE984C69B7FC}">
      <dgm:prSet phldrT="[Text]" phldr="0"/>
      <dgm:spPr/>
      <dgm:t>
        <a:bodyPr/>
        <a:lstStyle/>
        <a:p>
          <a:pPr rtl="0"/>
          <a:r>
            <a:rPr lang="en-US" b="1">
              <a:solidFill>
                <a:schemeClr val="bg1"/>
              </a:solidFill>
              <a:latin typeface="Futura Next Medium"/>
            </a:rPr>
            <a:t>Product_fetures</a:t>
          </a:r>
          <a:endParaRPr lang="en-US" b="1">
            <a:solidFill>
              <a:schemeClr val="bg1"/>
            </a:solidFill>
          </a:endParaRPr>
        </a:p>
      </dgm:t>
    </dgm:pt>
    <dgm:pt modelId="{2772A37E-9874-4D0A-9F01-EEA5C27A027F}" type="parTrans" cxnId="{E033975D-DF7F-4C02-BF91-F5F2C7A726F3}">
      <dgm:prSet/>
      <dgm:spPr/>
      <dgm:t>
        <a:bodyPr/>
        <a:lstStyle/>
        <a:p>
          <a:endParaRPr lang="en-US"/>
        </a:p>
      </dgm:t>
    </dgm:pt>
    <dgm:pt modelId="{78B2AC65-9EB8-45D4-BC9C-02F48CBDD8B8}" type="sibTrans" cxnId="{E033975D-DF7F-4C02-BF91-F5F2C7A726F3}">
      <dgm:prSet/>
      <dgm:spPr/>
      <dgm:t>
        <a:bodyPr/>
        <a:lstStyle/>
        <a:p>
          <a:endParaRPr lang="en-US"/>
        </a:p>
      </dgm:t>
    </dgm:pt>
    <dgm:pt modelId="{CE8D6E11-EB08-4E2E-906A-0455CE9C3020}">
      <dgm:prSet phldrT="[Text]" phldr="0"/>
      <dgm:spPr/>
      <dgm:t>
        <a:bodyPr/>
        <a:lstStyle/>
        <a:p>
          <a:r>
            <a:rPr lang="en-US" b="1">
              <a:solidFill>
                <a:schemeClr val="bg1"/>
              </a:solidFill>
              <a:latin typeface="Futura Next Medium"/>
            </a:rPr>
            <a:t>Item_quantity</a:t>
          </a:r>
          <a:endParaRPr lang="en-US">
            <a:solidFill>
              <a:schemeClr val="bg1"/>
            </a:solidFill>
          </a:endParaRPr>
        </a:p>
      </dgm:t>
    </dgm:pt>
    <dgm:pt modelId="{251EB8CA-9C0E-4F2A-98D4-D0D439606150}" type="parTrans" cxnId="{063EF8AB-472D-48D9-9197-10B0C9A9A44D}">
      <dgm:prSet/>
      <dgm:spPr/>
      <dgm:t>
        <a:bodyPr/>
        <a:lstStyle/>
        <a:p>
          <a:endParaRPr lang="en-US"/>
        </a:p>
      </dgm:t>
    </dgm:pt>
    <dgm:pt modelId="{95940786-905F-4131-80E3-CEA145EF4080}" type="sibTrans" cxnId="{063EF8AB-472D-48D9-9197-10B0C9A9A44D}">
      <dgm:prSet/>
      <dgm:spPr/>
      <dgm:t>
        <a:bodyPr/>
        <a:lstStyle/>
        <a:p>
          <a:endParaRPr lang="en-US"/>
        </a:p>
      </dgm:t>
    </dgm:pt>
    <dgm:pt modelId="{547FB0D5-9507-43D7-A7F8-BC2AB8468848}">
      <dgm:prSet phldr="0"/>
      <dgm:spPr/>
      <dgm:t>
        <a:bodyPr/>
        <a:lstStyle/>
        <a:p>
          <a:pPr rtl="0"/>
          <a:r>
            <a:rPr lang="en-US" b="1">
              <a:solidFill>
                <a:schemeClr val="bg1"/>
              </a:solidFill>
              <a:latin typeface="Futura Next Medium"/>
            </a:rPr>
            <a:t>Price</a:t>
          </a:r>
        </a:p>
      </dgm:t>
    </dgm:pt>
    <dgm:pt modelId="{E11901AD-2B71-4D4C-9127-9339F419C4F6}" type="parTrans" cxnId="{7C60F34E-1079-4E34-AE4D-E49252FB0E98}">
      <dgm:prSet/>
      <dgm:spPr/>
    </dgm:pt>
    <dgm:pt modelId="{315F36C0-DB35-4126-902E-7F5F7FEAA693}" type="sibTrans" cxnId="{7C60F34E-1079-4E34-AE4D-E49252FB0E98}">
      <dgm:prSet/>
      <dgm:spPr/>
    </dgm:pt>
    <dgm:pt modelId="{D8AE6097-D4C7-42B6-B20D-446711866021}">
      <dgm:prSet phldr="0"/>
      <dgm:spPr/>
      <dgm:t>
        <a:bodyPr/>
        <a:lstStyle/>
        <a:p>
          <a:pPr rtl="0"/>
          <a:r>
            <a:rPr lang="en-US" b="1">
              <a:solidFill>
                <a:schemeClr val="bg1"/>
              </a:solidFill>
              <a:latin typeface="Futura Next Medium"/>
            </a:rPr>
            <a:t>Order_date</a:t>
          </a:r>
        </a:p>
      </dgm:t>
    </dgm:pt>
    <dgm:pt modelId="{C0A8CE26-E410-4AA9-96A2-B609D255903A}" type="parTrans" cxnId="{05B7C5BD-4F32-498A-9A43-FD5E8D439D4D}">
      <dgm:prSet/>
      <dgm:spPr/>
    </dgm:pt>
    <dgm:pt modelId="{0ACF2EF7-4A95-42B0-8237-11B37B98BFBC}" type="sibTrans" cxnId="{05B7C5BD-4F32-498A-9A43-FD5E8D439D4D}">
      <dgm:prSet/>
      <dgm:spPr/>
    </dgm:pt>
    <dgm:pt modelId="{BD036DC4-8EF1-40A5-A945-7717B086CBEC}">
      <dgm:prSet phldr="0"/>
      <dgm:spPr/>
      <dgm:t>
        <a:bodyPr/>
        <a:lstStyle/>
        <a:p>
          <a:r>
            <a:rPr lang="en-US" b="1">
              <a:solidFill>
                <a:schemeClr val="bg1"/>
              </a:solidFill>
              <a:latin typeface="Futura Next Medium"/>
            </a:rPr>
            <a:t>Delivery_date</a:t>
          </a:r>
        </a:p>
      </dgm:t>
    </dgm:pt>
    <dgm:pt modelId="{FA5488B0-8E2C-4370-845B-7AFB15E087CB}" type="parTrans" cxnId="{563EE9DE-1CE1-46FD-9FCD-AFB4224A67CA}">
      <dgm:prSet/>
      <dgm:spPr/>
    </dgm:pt>
    <dgm:pt modelId="{6721703F-0BE2-487B-86B6-368C1616F2B4}" type="sibTrans" cxnId="{563EE9DE-1CE1-46FD-9FCD-AFB4224A67CA}">
      <dgm:prSet/>
      <dgm:spPr/>
    </dgm:pt>
    <dgm:pt modelId="{8B06B590-A0FB-4520-97D0-263BE43EE081}" type="pres">
      <dgm:prSet presAssocID="{3B4456AA-2CAA-4996-B8FF-D693153842F6}" presName="hierChild1" presStyleCnt="0">
        <dgm:presLayoutVars>
          <dgm:orgChart val="1"/>
          <dgm:chPref val="1"/>
          <dgm:dir/>
          <dgm:animOne val="branch"/>
          <dgm:animLvl val="lvl"/>
          <dgm:resizeHandles/>
        </dgm:presLayoutVars>
      </dgm:prSet>
      <dgm:spPr/>
    </dgm:pt>
    <dgm:pt modelId="{C14E3762-70C8-4D8D-A046-9486A4E271FC}" type="pres">
      <dgm:prSet presAssocID="{3708831D-FF20-4364-9EA7-5E92544D811D}" presName="hierRoot1" presStyleCnt="0">
        <dgm:presLayoutVars>
          <dgm:hierBranch val="init"/>
        </dgm:presLayoutVars>
      </dgm:prSet>
      <dgm:spPr/>
    </dgm:pt>
    <dgm:pt modelId="{5F8D2E6C-D332-4B4E-BDA8-8FF220B00185}" type="pres">
      <dgm:prSet presAssocID="{3708831D-FF20-4364-9EA7-5E92544D811D}" presName="rootComposite1" presStyleCnt="0"/>
      <dgm:spPr/>
    </dgm:pt>
    <dgm:pt modelId="{C7AF906B-3EE0-4069-BC75-1697493CA9A0}" type="pres">
      <dgm:prSet presAssocID="{3708831D-FF20-4364-9EA7-5E92544D811D}" presName="rootText1" presStyleLbl="node0" presStyleIdx="0" presStyleCnt="1">
        <dgm:presLayoutVars>
          <dgm:chPref val="3"/>
        </dgm:presLayoutVars>
      </dgm:prSet>
      <dgm:spPr/>
    </dgm:pt>
    <dgm:pt modelId="{A8132349-CF0A-4044-B296-C961E59C36C0}" type="pres">
      <dgm:prSet presAssocID="{3708831D-FF20-4364-9EA7-5E92544D811D}" presName="rootConnector1" presStyleLbl="node1" presStyleIdx="0" presStyleCnt="0"/>
      <dgm:spPr/>
    </dgm:pt>
    <dgm:pt modelId="{3264618C-CABA-46D9-9588-68E70394B5CD}" type="pres">
      <dgm:prSet presAssocID="{3708831D-FF20-4364-9EA7-5E92544D811D}" presName="hierChild2" presStyleCnt="0"/>
      <dgm:spPr/>
    </dgm:pt>
    <dgm:pt modelId="{A262CD33-A14D-4659-A4F1-9EF276872B6A}" type="pres">
      <dgm:prSet presAssocID="{E5798109-85BB-4316-9C44-30EE40C088E9}" presName="Name37" presStyleLbl="parChTrans1D2" presStyleIdx="0" presStyleCnt="5"/>
      <dgm:spPr/>
    </dgm:pt>
    <dgm:pt modelId="{73EB80DD-2790-4687-BC90-27BFB26C0E37}" type="pres">
      <dgm:prSet presAssocID="{7153D52E-1BC7-4C0B-98B5-B972EC345814}" presName="hierRoot2" presStyleCnt="0">
        <dgm:presLayoutVars>
          <dgm:hierBranch val="init"/>
        </dgm:presLayoutVars>
      </dgm:prSet>
      <dgm:spPr/>
    </dgm:pt>
    <dgm:pt modelId="{2B2877FA-1975-41AD-BD79-8E4156FC475D}" type="pres">
      <dgm:prSet presAssocID="{7153D52E-1BC7-4C0B-98B5-B972EC345814}" presName="rootComposite" presStyleCnt="0"/>
      <dgm:spPr/>
    </dgm:pt>
    <dgm:pt modelId="{E9E7D6DC-76F3-4B22-BFF1-C936B37749BB}" type="pres">
      <dgm:prSet presAssocID="{7153D52E-1BC7-4C0B-98B5-B972EC345814}" presName="rootText" presStyleLbl="node2" presStyleIdx="0" presStyleCnt="5">
        <dgm:presLayoutVars>
          <dgm:chPref val="3"/>
        </dgm:presLayoutVars>
      </dgm:prSet>
      <dgm:spPr/>
    </dgm:pt>
    <dgm:pt modelId="{449FA747-0223-4013-AEF4-F609236A4F0C}" type="pres">
      <dgm:prSet presAssocID="{7153D52E-1BC7-4C0B-98B5-B972EC345814}" presName="rootConnector" presStyleLbl="node2" presStyleIdx="0" presStyleCnt="5"/>
      <dgm:spPr/>
    </dgm:pt>
    <dgm:pt modelId="{40F3DC5C-8BC9-488E-8FF9-8ED2A08E1E2F}" type="pres">
      <dgm:prSet presAssocID="{7153D52E-1BC7-4C0B-98B5-B972EC345814}" presName="hierChild4" presStyleCnt="0"/>
      <dgm:spPr/>
    </dgm:pt>
    <dgm:pt modelId="{D99ED721-BD23-4213-8BE2-0857A43BF07D}" type="pres">
      <dgm:prSet presAssocID="{2772A37E-9874-4D0A-9F01-EEA5C27A027F}" presName="Name37" presStyleLbl="parChTrans1D3" presStyleIdx="0" presStyleCnt="1"/>
      <dgm:spPr/>
    </dgm:pt>
    <dgm:pt modelId="{82A42750-7AA8-4EAD-B7EC-5D100CD4F1E8}" type="pres">
      <dgm:prSet presAssocID="{F8612424-9A19-40EC-BA04-BE984C69B7FC}" presName="hierRoot2" presStyleCnt="0">
        <dgm:presLayoutVars>
          <dgm:hierBranch val="init"/>
        </dgm:presLayoutVars>
      </dgm:prSet>
      <dgm:spPr/>
    </dgm:pt>
    <dgm:pt modelId="{40CB3376-544D-4685-91EC-141F6047A55D}" type="pres">
      <dgm:prSet presAssocID="{F8612424-9A19-40EC-BA04-BE984C69B7FC}" presName="rootComposite" presStyleCnt="0"/>
      <dgm:spPr/>
    </dgm:pt>
    <dgm:pt modelId="{8D68C300-72EF-4838-89E0-1B07A6454659}" type="pres">
      <dgm:prSet presAssocID="{F8612424-9A19-40EC-BA04-BE984C69B7FC}" presName="rootText" presStyleLbl="node3" presStyleIdx="0" presStyleCnt="1">
        <dgm:presLayoutVars>
          <dgm:chPref val="3"/>
        </dgm:presLayoutVars>
      </dgm:prSet>
      <dgm:spPr/>
    </dgm:pt>
    <dgm:pt modelId="{092366B4-2A2C-4E08-A3E3-DA7E507CD0B0}" type="pres">
      <dgm:prSet presAssocID="{F8612424-9A19-40EC-BA04-BE984C69B7FC}" presName="rootConnector" presStyleLbl="node3" presStyleIdx="0" presStyleCnt="1"/>
      <dgm:spPr/>
    </dgm:pt>
    <dgm:pt modelId="{ABF5B91E-EF5B-49B6-AD9C-25322905BCB8}" type="pres">
      <dgm:prSet presAssocID="{F8612424-9A19-40EC-BA04-BE984C69B7FC}" presName="hierChild4" presStyleCnt="0"/>
      <dgm:spPr/>
    </dgm:pt>
    <dgm:pt modelId="{708590C6-B30F-4039-82AE-C47ACEBE711F}" type="pres">
      <dgm:prSet presAssocID="{F8612424-9A19-40EC-BA04-BE984C69B7FC}" presName="hierChild5" presStyleCnt="0"/>
      <dgm:spPr/>
    </dgm:pt>
    <dgm:pt modelId="{C0E267A7-3634-4464-9610-12A33F4D392E}" type="pres">
      <dgm:prSet presAssocID="{7153D52E-1BC7-4C0B-98B5-B972EC345814}" presName="hierChild5" presStyleCnt="0"/>
      <dgm:spPr/>
    </dgm:pt>
    <dgm:pt modelId="{F4CA9883-C2F0-4ED5-975C-ED6442F3C127}" type="pres">
      <dgm:prSet presAssocID="{E11901AD-2B71-4D4C-9127-9339F419C4F6}" presName="Name37" presStyleLbl="parChTrans1D2" presStyleIdx="1" presStyleCnt="5"/>
      <dgm:spPr/>
    </dgm:pt>
    <dgm:pt modelId="{E1097D0C-3DBF-4AEA-89D7-F56DA87A7660}" type="pres">
      <dgm:prSet presAssocID="{547FB0D5-9507-43D7-A7F8-BC2AB8468848}" presName="hierRoot2" presStyleCnt="0">
        <dgm:presLayoutVars>
          <dgm:hierBranch val="init"/>
        </dgm:presLayoutVars>
      </dgm:prSet>
      <dgm:spPr/>
    </dgm:pt>
    <dgm:pt modelId="{90CD67F3-BA1C-49BA-8B16-9FA1362D738A}" type="pres">
      <dgm:prSet presAssocID="{547FB0D5-9507-43D7-A7F8-BC2AB8468848}" presName="rootComposite" presStyleCnt="0"/>
      <dgm:spPr/>
    </dgm:pt>
    <dgm:pt modelId="{37A63A97-DC9A-4B9D-A4E5-CA9BF1CF6C21}" type="pres">
      <dgm:prSet presAssocID="{547FB0D5-9507-43D7-A7F8-BC2AB8468848}" presName="rootText" presStyleLbl="node2" presStyleIdx="1" presStyleCnt="5">
        <dgm:presLayoutVars>
          <dgm:chPref val="3"/>
        </dgm:presLayoutVars>
      </dgm:prSet>
      <dgm:spPr/>
    </dgm:pt>
    <dgm:pt modelId="{8F24166F-55CC-44CE-B812-AE5A06E7F318}" type="pres">
      <dgm:prSet presAssocID="{547FB0D5-9507-43D7-A7F8-BC2AB8468848}" presName="rootConnector" presStyleLbl="node2" presStyleIdx="1" presStyleCnt="5"/>
      <dgm:spPr/>
    </dgm:pt>
    <dgm:pt modelId="{0E9BBC3C-4FBD-4007-B698-4F6745DEFB14}" type="pres">
      <dgm:prSet presAssocID="{547FB0D5-9507-43D7-A7F8-BC2AB8468848}" presName="hierChild4" presStyleCnt="0"/>
      <dgm:spPr/>
    </dgm:pt>
    <dgm:pt modelId="{63EEB4B5-3BC3-481D-ADEA-A5C87068C1CA}" type="pres">
      <dgm:prSet presAssocID="{547FB0D5-9507-43D7-A7F8-BC2AB8468848}" presName="hierChild5" presStyleCnt="0"/>
      <dgm:spPr/>
    </dgm:pt>
    <dgm:pt modelId="{871802CF-1006-457B-B1E1-56709EC6AC8E}" type="pres">
      <dgm:prSet presAssocID="{251EB8CA-9C0E-4F2A-98D4-D0D439606150}" presName="Name37" presStyleLbl="parChTrans1D2" presStyleIdx="2" presStyleCnt="5"/>
      <dgm:spPr/>
    </dgm:pt>
    <dgm:pt modelId="{6009F83A-4D5E-4EAE-A7C1-7C812484FEE3}" type="pres">
      <dgm:prSet presAssocID="{CE8D6E11-EB08-4E2E-906A-0455CE9C3020}" presName="hierRoot2" presStyleCnt="0">
        <dgm:presLayoutVars>
          <dgm:hierBranch val="init"/>
        </dgm:presLayoutVars>
      </dgm:prSet>
      <dgm:spPr/>
    </dgm:pt>
    <dgm:pt modelId="{6A8929F3-1FEC-4E24-ACF5-7AEEFEACF109}" type="pres">
      <dgm:prSet presAssocID="{CE8D6E11-EB08-4E2E-906A-0455CE9C3020}" presName="rootComposite" presStyleCnt="0"/>
      <dgm:spPr/>
    </dgm:pt>
    <dgm:pt modelId="{24315EDE-3302-4603-B99C-72F18CAF9EA4}" type="pres">
      <dgm:prSet presAssocID="{CE8D6E11-EB08-4E2E-906A-0455CE9C3020}" presName="rootText" presStyleLbl="node2" presStyleIdx="2" presStyleCnt="5">
        <dgm:presLayoutVars>
          <dgm:chPref val="3"/>
        </dgm:presLayoutVars>
      </dgm:prSet>
      <dgm:spPr/>
    </dgm:pt>
    <dgm:pt modelId="{7A02A444-2744-41E7-9598-6428F5DEE8A3}" type="pres">
      <dgm:prSet presAssocID="{CE8D6E11-EB08-4E2E-906A-0455CE9C3020}" presName="rootConnector" presStyleLbl="node2" presStyleIdx="2" presStyleCnt="5"/>
      <dgm:spPr/>
    </dgm:pt>
    <dgm:pt modelId="{DA068E26-BB1F-4168-A2DD-1BF8A5CF7B3D}" type="pres">
      <dgm:prSet presAssocID="{CE8D6E11-EB08-4E2E-906A-0455CE9C3020}" presName="hierChild4" presStyleCnt="0"/>
      <dgm:spPr/>
    </dgm:pt>
    <dgm:pt modelId="{E9ADF762-7A07-49B6-B5B6-899D84F8825D}" type="pres">
      <dgm:prSet presAssocID="{CE8D6E11-EB08-4E2E-906A-0455CE9C3020}" presName="hierChild5" presStyleCnt="0"/>
      <dgm:spPr/>
    </dgm:pt>
    <dgm:pt modelId="{4496F72C-4F81-4CBE-9008-FAE00482ED70}" type="pres">
      <dgm:prSet presAssocID="{C0A8CE26-E410-4AA9-96A2-B609D255903A}" presName="Name37" presStyleLbl="parChTrans1D2" presStyleIdx="3" presStyleCnt="5"/>
      <dgm:spPr/>
    </dgm:pt>
    <dgm:pt modelId="{F4D0C581-C7D4-4EF0-A478-96B5EAEB31FC}" type="pres">
      <dgm:prSet presAssocID="{D8AE6097-D4C7-42B6-B20D-446711866021}" presName="hierRoot2" presStyleCnt="0">
        <dgm:presLayoutVars>
          <dgm:hierBranch val="init"/>
        </dgm:presLayoutVars>
      </dgm:prSet>
      <dgm:spPr/>
    </dgm:pt>
    <dgm:pt modelId="{29CF419A-B883-4E31-98C0-1FAFE5F7634D}" type="pres">
      <dgm:prSet presAssocID="{D8AE6097-D4C7-42B6-B20D-446711866021}" presName="rootComposite" presStyleCnt="0"/>
      <dgm:spPr/>
    </dgm:pt>
    <dgm:pt modelId="{12458024-6DC9-49AC-81CF-5B258E2D5E05}" type="pres">
      <dgm:prSet presAssocID="{D8AE6097-D4C7-42B6-B20D-446711866021}" presName="rootText" presStyleLbl="node2" presStyleIdx="3" presStyleCnt="5">
        <dgm:presLayoutVars>
          <dgm:chPref val="3"/>
        </dgm:presLayoutVars>
      </dgm:prSet>
      <dgm:spPr/>
    </dgm:pt>
    <dgm:pt modelId="{0A2B1614-79FA-43FB-B2F9-A77EA8C11578}" type="pres">
      <dgm:prSet presAssocID="{D8AE6097-D4C7-42B6-B20D-446711866021}" presName="rootConnector" presStyleLbl="node2" presStyleIdx="3" presStyleCnt="5"/>
      <dgm:spPr/>
    </dgm:pt>
    <dgm:pt modelId="{6A744289-E0FA-4824-B7AE-D5ADEBC74720}" type="pres">
      <dgm:prSet presAssocID="{D8AE6097-D4C7-42B6-B20D-446711866021}" presName="hierChild4" presStyleCnt="0"/>
      <dgm:spPr/>
    </dgm:pt>
    <dgm:pt modelId="{8FC34B0B-2E0C-4A16-82E2-CAEE32226097}" type="pres">
      <dgm:prSet presAssocID="{D8AE6097-D4C7-42B6-B20D-446711866021}" presName="hierChild5" presStyleCnt="0"/>
      <dgm:spPr/>
    </dgm:pt>
    <dgm:pt modelId="{339ADFAE-7310-4A29-87EE-08858C860930}" type="pres">
      <dgm:prSet presAssocID="{FA5488B0-8E2C-4370-845B-7AFB15E087CB}" presName="Name37" presStyleLbl="parChTrans1D2" presStyleIdx="4" presStyleCnt="5"/>
      <dgm:spPr/>
    </dgm:pt>
    <dgm:pt modelId="{3B344357-F636-46B1-9ACB-F2429CA44E1A}" type="pres">
      <dgm:prSet presAssocID="{BD036DC4-8EF1-40A5-A945-7717B086CBEC}" presName="hierRoot2" presStyleCnt="0">
        <dgm:presLayoutVars>
          <dgm:hierBranch val="init"/>
        </dgm:presLayoutVars>
      </dgm:prSet>
      <dgm:spPr/>
    </dgm:pt>
    <dgm:pt modelId="{CC952CDC-15EB-48C5-9265-27E7ED0CB980}" type="pres">
      <dgm:prSet presAssocID="{BD036DC4-8EF1-40A5-A945-7717B086CBEC}" presName="rootComposite" presStyleCnt="0"/>
      <dgm:spPr/>
    </dgm:pt>
    <dgm:pt modelId="{4CCA49C5-138F-41C0-A3A0-393F45849EA2}" type="pres">
      <dgm:prSet presAssocID="{BD036DC4-8EF1-40A5-A945-7717B086CBEC}" presName="rootText" presStyleLbl="node2" presStyleIdx="4" presStyleCnt="5">
        <dgm:presLayoutVars>
          <dgm:chPref val="3"/>
        </dgm:presLayoutVars>
      </dgm:prSet>
      <dgm:spPr/>
    </dgm:pt>
    <dgm:pt modelId="{AA6D50D5-7D2B-4B9B-871A-00BE4A5AF03C}" type="pres">
      <dgm:prSet presAssocID="{BD036DC4-8EF1-40A5-A945-7717B086CBEC}" presName="rootConnector" presStyleLbl="node2" presStyleIdx="4" presStyleCnt="5"/>
      <dgm:spPr/>
    </dgm:pt>
    <dgm:pt modelId="{F9CCD7E0-8304-4969-88C0-7A4895FD4CCF}" type="pres">
      <dgm:prSet presAssocID="{BD036DC4-8EF1-40A5-A945-7717B086CBEC}" presName="hierChild4" presStyleCnt="0"/>
      <dgm:spPr/>
    </dgm:pt>
    <dgm:pt modelId="{FCDCB0D0-B97C-40D3-AF5A-863EB0F46650}" type="pres">
      <dgm:prSet presAssocID="{BD036DC4-8EF1-40A5-A945-7717B086CBEC}" presName="hierChild5" presStyleCnt="0"/>
      <dgm:spPr/>
    </dgm:pt>
    <dgm:pt modelId="{CCF09308-203F-46D2-9A42-B7F08497B810}" type="pres">
      <dgm:prSet presAssocID="{3708831D-FF20-4364-9EA7-5E92544D811D}" presName="hierChild3" presStyleCnt="0"/>
      <dgm:spPr/>
    </dgm:pt>
  </dgm:ptLst>
  <dgm:cxnLst>
    <dgm:cxn modelId="{64EEFB06-3EB7-4AB3-BDB8-6069853FA5E4}" type="presOf" srcId="{547FB0D5-9507-43D7-A7F8-BC2AB8468848}" destId="{37A63A97-DC9A-4B9D-A4E5-CA9BF1CF6C21}" srcOrd="0" destOrd="0" presId="urn:microsoft.com/office/officeart/2005/8/layout/orgChart1"/>
    <dgm:cxn modelId="{9E578009-D6FB-48DF-89AA-0698CF2C1629}" type="presOf" srcId="{F8612424-9A19-40EC-BA04-BE984C69B7FC}" destId="{092366B4-2A2C-4E08-A3E3-DA7E507CD0B0}" srcOrd="1" destOrd="0" presId="urn:microsoft.com/office/officeart/2005/8/layout/orgChart1"/>
    <dgm:cxn modelId="{D2DF3018-4047-4A5A-BDFE-F1E675F06F14}" type="presOf" srcId="{3708831D-FF20-4364-9EA7-5E92544D811D}" destId="{A8132349-CF0A-4044-B296-C961E59C36C0}" srcOrd="1" destOrd="0" presId="urn:microsoft.com/office/officeart/2005/8/layout/orgChart1"/>
    <dgm:cxn modelId="{87EEEF28-EB72-4A73-8D6B-5F3B7687DFE5}" type="presOf" srcId="{CE8D6E11-EB08-4E2E-906A-0455CE9C3020}" destId="{7A02A444-2744-41E7-9598-6428F5DEE8A3}" srcOrd="1" destOrd="0" presId="urn:microsoft.com/office/officeart/2005/8/layout/orgChart1"/>
    <dgm:cxn modelId="{AB3A852E-6639-43CF-8919-FE7185EC7F00}" type="presOf" srcId="{C0A8CE26-E410-4AA9-96A2-B609D255903A}" destId="{4496F72C-4F81-4CBE-9008-FAE00482ED70}" srcOrd="0" destOrd="0" presId="urn:microsoft.com/office/officeart/2005/8/layout/orgChart1"/>
    <dgm:cxn modelId="{E033975D-DF7F-4C02-BF91-F5F2C7A726F3}" srcId="{7153D52E-1BC7-4C0B-98B5-B972EC345814}" destId="{F8612424-9A19-40EC-BA04-BE984C69B7FC}" srcOrd="0" destOrd="0" parTransId="{2772A37E-9874-4D0A-9F01-EEA5C27A027F}" sibTransId="{78B2AC65-9EB8-45D4-BC9C-02F48CBDD8B8}"/>
    <dgm:cxn modelId="{182D8462-83A2-49DD-90B4-62BA108E8E7C}" type="presOf" srcId="{2772A37E-9874-4D0A-9F01-EEA5C27A027F}" destId="{D99ED721-BD23-4213-8BE2-0857A43BF07D}" srcOrd="0" destOrd="0" presId="urn:microsoft.com/office/officeart/2005/8/layout/orgChart1"/>
    <dgm:cxn modelId="{085EF763-F9BC-4EB3-8AB8-703FE50C74B4}" type="presOf" srcId="{E11901AD-2B71-4D4C-9127-9339F419C4F6}" destId="{F4CA9883-C2F0-4ED5-975C-ED6442F3C127}" srcOrd="0" destOrd="0" presId="urn:microsoft.com/office/officeart/2005/8/layout/orgChart1"/>
    <dgm:cxn modelId="{77539F64-75CC-495A-8DDF-B900139C8047}" srcId="{3B4456AA-2CAA-4996-B8FF-D693153842F6}" destId="{3708831D-FF20-4364-9EA7-5E92544D811D}" srcOrd="0" destOrd="0" parTransId="{83A74394-F7FF-4121-B46F-B85593C073AA}" sibTransId="{7243931F-DDF7-43CC-B690-B7FD4DB3AD7C}"/>
    <dgm:cxn modelId="{CD660969-FDA0-4DE5-9C42-447C2C84BC68}" type="presOf" srcId="{CE8D6E11-EB08-4E2E-906A-0455CE9C3020}" destId="{24315EDE-3302-4603-B99C-72F18CAF9EA4}" srcOrd="0" destOrd="0" presId="urn:microsoft.com/office/officeart/2005/8/layout/orgChart1"/>
    <dgm:cxn modelId="{E73C126A-10BC-4A77-ACC8-B79DA58B95F2}" type="presOf" srcId="{FA5488B0-8E2C-4370-845B-7AFB15E087CB}" destId="{339ADFAE-7310-4A29-87EE-08858C860930}" srcOrd="0" destOrd="0" presId="urn:microsoft.com/office/officeart/2005/8/layout/orgChart1"/>
    <dgm:cxn modelId="{0C5E836D-A147-4463-B5DD-78ABAEEB2379}" type="presOf" srcId="{251EB8CA-9C0E-4F2A-98D4-D0D439606150}" destId="{871802CF-1006-457B-B1E1-56709EC6AC8E}" srcOrd="0" destOrd="0" presId="urn:microsoft.com/office/officeart/2005/8/layout/orgChart1"/>
    <dgm:cxn modelId="{C92DA54E-7C03-41F3-991D-313BFA477C08}" type="presOf" srcId="{BD036DC4-8EF1-40A5-A945-7717B086CBEC}" destId="{AA6D50D5-7D2B-4B9B-871A-00BE4A5AF03C}" srcOrd="1" destOrd="0" presId="urn:microsoft.com/office/officeart/2005/8/layout/orgChart1"/>
    <dgm:cxn modelId="{7C60F34E-1079-4E34-AE4D-E49252FB0E98}" srcId="{3708831D-FF20-4364-9EA7-5E92544D811D}" destId="{547FB0D5-9507-43D7-A7F8-BC2AB8468848}" srcOrd="1" destOrd="0" parTransId="{E11901AD-2B71-4D4C-9127-9339F419C4F6}" sibTransId="{315F36C0-DB35-4126-902E-7F5F7FEAA693}"/>
    <dgm:cxn modelId="{2B35477F-9EFB-460A-9D14-0B3601A25E6C}" type="presOf" srcId="{BD036DC4-8EF1-40A5-A945-7717B086CBEC}" destId="{4CCA49C5-138F-41C0-A3A0-393F45849EA2}" srcOrd="0" destOrd="0" presId="urn:microsoft.com/office/officeart/2005/8/layout/orgChart1"/>
    <dgm:cxn modelId="{5916C585-CA34-4E1D-BA65-263DE322FAC5}" type="presOf" srcId="{E5798109-85BB-4316-9C44-30EE40C088E9}" destId="{A262CD33-A14D-4659-A4F1-9EF276872B6A}" srcOrd="0" destOrd="0" presId="urn:microsoft.com/office/officeart/2005/8/layout/orgChart1"/>
    <dgm:cxn modelId="{B2C30689-0DAA-497C-8F7E-4C847FF0AC4D}" type="presOf" srcId="{F8612424-9A19-40EC-BA04-BE984C69B7FC}" destId="{8D68C300-72EF-4838-89E0-1B07A6454659}" srcOrd="0" destOrd="0" presId="urn:microsoft.com/office/officeart/2005/8/layout/orgChart1"/>
    <dgm:cxn modelId="{4D64FD89-177E-4CD4-86F9-CEBBB88239B5}" type="presOf" srcId="{3B4456AA-2CAA-4996-B8FF-D693153842F6}" destId="{8B06B590-A0FB-4520-97D0-263BE43EE081}" srcOrd="0" destOrd="0" presId="urn:microsoft.com/office/officeart/2005/8/layout/orgChart1"/>
    <dgm:cxn modelId="{9AD1CD8E-3B6F-4EE9-BEDA-4714AB3DCFF0}" type="presOf" srcId="{3708831D-FF20-4364-9EA7-5E92544D811D}" destId="{C7AF906B-3EE0-4069-BC75-1697493CA9A0}" srcOrd="0" destOrd="0" presId="urn:microsoft.com/office/officeart/2005/8/layout/orgChart1"/>
    <dgm:cxn modelId="{93F4CD8F-CE99-4659-88F0-197AC43FB0EA}" type="presOf" srcId="{D8AE6097-D4C7-42B6-B20D-446711866021}" destId="{0A2B1614-79FA-43FB-B2F9-A77EA8C11578}" srcOrd="1" destOrd="0" presId="urn:microsoft.com/office/officeart/2005/8/layout/orgChart1"/>
    <dgm:cxn modelId="{8A7CA19E-739C-484D-B949-AEA5B1740BC1}" type="presOf" srcId="{7153D52E-1BC7-4C0B-98B5-B972EC345814}" destId="{449FA747-0223-4013-AEF4-F609236A4F0C}" srcOrd="1" destOrd="0" presId="urn:microsoft.com/office/officeart/2005/8/layout/orgChart1"/>
    <dgm:cxn modelId="{063EF8AB-472D-48D9-9197-10B0C9A9A44D}" srcId="{3708831D-FF20-4364-9EA7-5E92544D811D}" destId="{CE8D6E11-EB08-4E2E-906A-0455CE9C3020}" srcOrd="2" destOrd="0" parTransId="{251EB8CA-9C0E-4F2A-98D4-D0D439606150}" sibTransId="{95940786-905F-4131-80E3-CEA145EF4080}"/>
    <dgm:cxn modelId="{B71946BA-A420-4AD4-9EF4-BA526B902D76}" type="presOf" srcId="{547FB0D5-9507-43D7-A7F8-BC2AB8468848}" destId="{8F24166F-55CC-44CE-B812-AE5A06E7F318}" srcOrd="1" destOrd="0" presId="urn:microsoft.com/office/officeart/2005/8/layout/orgChart1"/>
    <dgm:cxn modelId="{05B7C5BD-4F32-498A-9A43-FD5E8D439D4D}" srcId="{3708831D-FF20-4364-9EA7-5E92544D811D}" destId="{D8AE6097-D4C7-42B6-B20D-446711866021}" srcOrd="3" destOrd="0" parTransId="{C0A8CE26-E410-4AA9-96A2-B609D255903A}" sibTransId="{0ACF2EF7-4A95-42B0-8237-11B37B98BFBC}"/>
    <dgm:cxn modelId="{E0C0BDC3-2D0D-42AD-A37E-67F316A81749}" type="presOf" srcId="{D8AE6097-D4C7-42B6-B20D-446711866021}" destId="{12458024-6DC9-49AC-81CF-5B258E2D5E05}" srcOrd="0" destOrd="0" presId="urn:microsoft.com/office/officeart/2005/8/layout/orgChart1"/>
    <dgm:cxn modelId="{FE9787D4-EFD8-46EB-8D69-967BE89F3597}" type="presOf" srcId="{7153D52E-1BC7-4C0B-98B5-B972EC345814}" destId="{E9E7D6DC-76F3-4B22-BFF1-C936B37749BB}" srcOrd="0" destOrd="0" presId="urn:microsoft.com/office/officeart/2005/8/layout/orgChart1"/>
    <dgm:cxn modelId="{563EE9DE-1CE1-46FD-9FCD-AFB4224A67CA}" srcId="{3708831D-FF20-4364-9EA7-5E92544D811D}" destId="{BD036DC4-8EF1-40A5-A945-7717B086CBEC}" srcOrd="4" destOrd="0" parTransId="{FA5488B0-8E2C-4370-845B-7AFB15E087CB}" sibTransId="{6721703F-0BE2-487B-86B6-368C1616F2B4}"/>
    <dgm:cxn modelId="{CA0EEFFE-DE15-4919-BA9E-6630EDC56DCA}" srcId="{3708831D-FF20-4364-9EA7-5E92544D811D}" destId="{7153D52E-1BC7-4C0B-98B5-B972EC345814}" srcOrd="0" destOrd="0" parTransId="{E5798109-85BB-4316-9C44-30EE40C088E9}" sibTransId="{28BE4E34-C7AF-4E9A-9B0E-F394772A5572}"/>
    <dgm:cxn modelId="{C930A3B7-1036-4AEE-8DDF-583186820E21}" type="presParOf" srcId="{8B06B590-A0FB-4520-97D0-263BE43EE081}" destId="{C14E3762-70C8-4D8D-A046-9486A4E271FC}" srcOrd="0" destOrd="0" presId="urn:microsoft.com/office/officeart/2005/8/layout/orgChart1"/>
    <dgm:cxn modelId="{05682951-6234-4EF8-AD8B-30C49BC3214D}" type="presParOf" srcId="{C14E3762-70C8-4D8D-A046-9486A4E271FC}" destId="{5F8D2E6C-D332-4B4E-BDA8-8FF220B00185}" srcOrd="0" destOrd="0" presId="urn:microsoft.com/office/officeart/2005/8/layout/orgChart1"/>
    <dgm:cxn modelId="{41BC611A-78E6-4E63-9AA2-07DEED7CDD9E}" type="presParOf" srcId="{5F8D2E6C-D332-4B4E-BDA8-8FF220B00185}" destId="{C7AF906B-3EE0-4069-BC75-1697493CA9A0}" srcOrd="0" destOrd="0" presId="urn:microsoft.com/office/officeart/2005/8/layout/orgChart1"/>
    <dgm:cxn modelId="{A83209D3-6264-4245-8438-5AD10506F1CF}" type="presParOf" srcId="{5F8D2E6C-D332-4B4E-BDA8-8FF220B00185}" destId="{A8132349-CF0A-4044-B296-C961E59C36C0}" srcOrd="1" destOrd="0" presId="urn:microsoft.com/office/officeart/2005/8/layout/orgChart1"/>
    <dgm:cxn modelId="{A6AAFA70-E918-4920-B991-C1D7913CA371}" type="presParOf" srcId="{C14E3762-70C8-4D8D-A046-9486A4E271FC}" destId="{3264618C-CABA-46D9-9588-68E70394B5CD}" srcOrd="1" destOrd="0" presId="urn:microsoft.com/office/officeart/2005/8/layout/orgChart1"/>
    <dgm:cxn modelId="{20C5CC7A-DCB8-4302-86E3-C07B21654F7F}" type="presParOf" srcId="{3264618C-CABA-46D9-9588-68E70394B5CD}" destId="{A262CD33-A14D-4659-A4F1-9EF276872B6A}" srcOrd="0" destOrd="0" presId="urn:microsoft.com/office/officeart/2005/8/layout/orgChart1"/>
    <dgm:cxn modelId="{51091A68-9A66-44D6-A132-E77C8BCD4456}" type="presParOf" srcId="{3264618C-CABA-46D9-9588-68E70394B5CD}" destId="{73EB80DD-2790-4687-BC90-27BFB26C0E37}" srcOrd="1" destOrd="0" presId="urn:microsoft.com/office/officeart/2005/8/layout/orgChart1"/>
    <dgm:cxn modelId="{3D36A1EB-BD81-4CFD-9629-6431B6AF0333}" type="presParOf" srcId="{73EB80DD-2790-4687-BC90-27BFB26C0E37}" destId="{2B2877FA-1975-41AD-BD79-8E4156FC475D}" srcOrd="0" destOrd="0" presId="urn:microsoft.com/office/officeart/2005/8/layout/orgChart1"/>
    <dgm:cxn modelId="{B6127C92-81F6-4240-B1DB-5C41C8CC0EFD}" type="presParOf" srcId="{2B2877FA-1975-41AD-BD79-8E4156FC475D}" destId="{E9E7D6DC-76F3-4B22-BFF1-C936B37749BB}" srcOrd="0" destOrd="0" presId="urn:microsoft.com/office/officeart/2005/8/layout/orgChart1"/>
    <dgm:cxn modelId="{F714D864-D7D6-4AAE-8478-B85F66A4E0EE}" type="presParOf" srcId="{2B2877FA-1975-41AD-BD79-8E4156FC475D}" destId="{449FA747-0223-4013-AEF4-F609236A4F0C}" srcOrd="1" destOrd="0" presId="urn:microsoft.com/office/officeart/2005/8/layout/orgChart1"/>
    <dgm:cxn modelId="{9B99D25B-4EEB-4CB4-97B5-770043AD0B97}" type="presParOf" srcId="{73EB80DD-2790-4687-BC90-27BFB26C0E37}" destId="{40F3DC5C-8BC9-488E-8FF9-8ED2A08E1E2F}" srcOrd="1" destOrd="0" presId="urn:microsoft.com/office/officeart/2005/8/layout/orgChart1"/>
    <dgm:cxn modelId="{73075EA8-2CF7-49B7-A659-D702455D931E}" type="presParOf" srcId="{40F3DC5C-8BC9-488E-8FF9-8ED2A08E1E2F}" destId="{D99ED721-BD23-4213-8BE2-0857A43BF07D}" srcOrd="0" destOrd="0" presId="urn:microsoft.com/office/officeart/2005/8/layout/orgChart1"/>
    <dgm:cxn modelId="{92C0249A-F8AA-4BB3-8F83-54EB723C1A5C}" type="presParOf" srcId="{40F3DC5C-8BC9-488E-8FF9-8ED2A08E1E2F}" destId="{82A42750-7AA8-4EAD-B7EC-5D100CD4F1E8}" srcOrd="1" destOrd="0" presId="urn:microsoft.com/office/officeart/2005/8/layout/orgChart1"/>
    <dgm:cxn modelId="{F5A34762-8304-4398-81DD-C72FE0A95DE9}" type="presParOf" srcId="{82A42750-7AA8-4EAD-B7EC-5D100CD4F1E8}" destId="{40CB3376-544D-4685-91EC-141F6047A55D}" srcOrd="0" destOrd="0" presId="urn:microsoft.com/office/officeart/2005/8/layout/orgChart1"/>
    <dgm:cxn modelId="{9F329CF1-1D45-4B20-B7F3-EB029690F8E5}" type="presParOf" srcId="{40CB3376-544D-4685-91EC-141F6047A55D}" destId="{8D68C300-72EF-4838-89E0-1B07A6454659}" srcOrd="0" destOrd="0" presId="urn:microsoft.com/office/officeart/2005/8/layout/orgChart1"/>
    <dgm:cxn modelId="{703B01A4-3BAE-4347-A4E5-2EF5BF92E201}" type="presParOf" srcId="{40CB3376-544D-4685-91EC-141F6047A55D}" destId="{092366B4-2A2C-4E08-A3E3-DA7E507CD0B0}" srcOrd="1" destOrd="0" presId="urn:microsoft.com/office/officeart/2005/8/layout/orgChart1"/>
    <dgm:cxn modelId="{F008A2D5-60F4-4094-B342-507C5B8F675A}" type="presParOf" srcId="{82A42750-7AA8-4EAD-B7EC-5D100CD4F1E8}" destId="{ABF5B91E-EF5B-49B6-AD9C-25322905BCB8}" srcOrd="1" destOrd="0" presId="urn:microsoft.com/office/officeart/2005/8/layout/orgChart1"/>
    <dgm:cxn modelId="{F79364BB-EA63-4940-8B05-C23BB9A55A00}" type="presParOf" srcId="{82A42750-7AA8-4EAD-B7EC-5D100CD4F1E8}" destId="{708590C6-B30F-4039-82AE-C47ACEBE711F}" srcOrd="2" destOrd="0" presId="urn:microsoft.com/office/officeart/2005/8/layout/orgChart1"/>
    <dgm:cxn modelId="{92B01367-F3F1-4045-8480-C8009AD718C2}" type="presParOf" srcId="{73EB80DD-2790-4687-BC90-27BFB26C0E37}" destId="{C0E267A7-3634-4464-9610-12A33F4D392E}" srcOrd="2" destOrd="0" presId="urn:microsoft.com/office/officeart/2005/8/layout/orgChart1"/>
    <dgm:cxn modelId="{381DDF02-760F-47B5-B963-10E2B3E10135}" type="presParOf" srcId="{3264618C-CABA-46D9-9588-68E70394B5CD}" destId="{F4CA9883-C2F0-4ED5-975C-ED6442F3C127}" srcOrd="2" destOrd="0" presId="urn:microsoft.com/office/officeart/2005/8/layout/orgChart1"/>
    <dgm:cxn modelId="{8E392AFE-F4E0-4931-A03E-37A3C4FB0051}" type="presParOf" srcId="{3264618C-CABA-46D9-9588-68E70394B5CD}" destId="{E1097D0C-3DBF-4AEA-89D7-F56DA87A7660}" srcOrd="3" destOrd="0" presId="urn:microsoft.com/office/officeart/2005/8/layout/orgChart1"/>
    <dgm:cxn modelId="{BF298446-E6E4-4113-9F5A-BEEE1F59BAAA}" type="presParOf" srcId="{E1097D0C-3DBF-4AEA-89D7-F56DA87A7660}" destId="{90CD67F3-BA1C-49BA-8B16-9FA1362D738A}" srcOrd="0" destOrd="0" presId="urn:microsoft.com/office/officeart/2005/8/layout/orgChart1"/>
    <dgm:cxn modelId="{27BBDEEF-C1BC-4801-897E-7CE210B35B8C}" type="presParOf" srcId="{90CD67F3-BA1C-49BA-8B16-9FA1362D738A}" destId="{37A63A97-DC9A-4B9D-A4E5-CA9BF1CF6C21}" srcOrd="0" destOrd="0" presId="urn:microsoft.com/office/officeart/2005/8/layout/orgChart1"/>
    <dgm:cxn modelId="{58CB1BCA-49C8-4263-BFDF-D8EAC728AB89}" type="presParOf" srcId="{90CD67F3-BA1C-49BA-8B16-9FA1362D738A}" destId="{8F24166F-55CC-44CE-B812-AE5A06E7F318}" srcOrd="1" destOrd="0" presId="urn:microsoft.com/office/officeart/2005/8/layout/orgChart1"/>
    <dgm:cxn modelId="{D093EF65-BA29-4047-82B1-AD396AAF48E5}" type="presParOf" srcId="{E1097D0C-3DBF-4AEA-89D7-F56DA87A7660}" destId="{0E9BBC3C-4FBD-4007-B698-4F6745DEFB14}" srcOrd="1" destOrd="0" presId="urn:microsoft.com/office/officeart/2005/8/layout/orgChart1"/>
    <dgm:cxn modelId="{9EECA885-D063-4833-86D6-9A9F9845FB23}" type="presParOf" srcId="{E1097D0C-3DBF-4AEA-89D7-F56DA87A7660}" destId="{63EEB4B5-3BC3-481D-ADEA-A5C87068C1CA}" srcOrd="2" destOrd="0" presId="urn:microsoft.com/office/officeart/2005/8/layout/orgChart1"/>
    <dgm:cxn modelId="{DBC0FC9A-4ECE-4A57-BC86-2BF34359BFB2}" type="presParOf" srcId="{3264618C-CABA-46D9-9588-68E70394B5CD}" destId="{871802CF-1006-457B-B1E1-56709EC6AC8E}" srcOrd="4" destOrd="0" presId="urn:microsoft.com/office/officeart/2005/8/layout/orgChart1"/>
    <dgm:cxn modelId="{C5D0B119-BF43-468C-AEE9-35F43F661662}" type="presParOf" srcId="{3264618C-CABA-46D9-9588-68E70394B5CD}" destId="{6009F83A-4D5E-4EAE-A7C1-7C812484FEE3}" srcOrd="5" destOrd="0" presId="urn:microsoft.com/office/officeart/2005/8/layout/orgChart1"/>
    <dgm:cxn modelId="{379D70FD-CB4A-469F-B266-D5D8B656E720}" type="presParOf" srcId="{6009F83A-4D5E-4EAE-A7C1-7C812484FEE3}" destId="{6A8929F3-1FEC-4E24-ACF5-7AEEFEACF109}" srcOrd="0" destOrd="0" presId="urn:microsoft.com/office/officeart/2005/8/layout/orgChart1"/>
    <dgm:cxn modelId="{75969131-11EF-4770-81C2-70997C1D3497}" type="presParOf" srcId="{6A8929F3-1FEC-4E24-ACF5-7AEEFEACF109}" destId="{24315EDE-3302-4603-B99C-72F18CAF9EA4}" srcOrd="0" destOrd="0" presId="urn:microsoft.com/office/officeart/2005/8/layout/orgChart1"/>
    <dgm:cxn modelId="{C55F9B71-D50F-4C25-ACA5-498A51789308}" type="presParOf" srcId="{6A8929F3-1FEC-4E24-ACF5-7AEEFEACF109}" destId="{7A02A444-2744-41E7-9598-6428F5DEE8A3}" srcOrd="1" destOrd="0" presId="urn:microsoft.com/office/officeart/2005/8/layout/orgChart1"/>
    <dgm:cxn modelId="{D7D0EABF-4AC0-482A-9915-521A0B68D8A6}" type="presParOf" srcId="{6009F83A-4D5E-4EAE-A7C1-7C812484FEE3}" destId="{DA068E26-BB1F-4168-A2DD-1BF8A5CF7B3D}" srcOrd="1" destOrd="0" presId="urn:microsoft.com/office/officeart/2005/8/layout/orgChart1"/>
    <dgm:cxn modelId="{2718BB5C-CD28-4770-96B5-0E5E2A7BEF93}" type="presParOf" srcId="{6009F83A-4D5E-4EAE-A7C1-7C812484FEE3}" destId="{E9ADF762-7A07-49B6-B5B6-899D84F8825D}" srcOrd="2" destOrd="0" presId="urn:microsoft.com/office/officeart/2005/8/layout/orgChart1"/>
    <dgm:cxn modelId="{8957B9D0-86F7-407A-8DE7-75C9D796C355}" type="presParOf" srcId="{3264618C-CABA-46D9-9588-68E70394B5CD}" destId="{4496F72C-4F81-4CBE-9008-FAE00482ED70}" srcOrd="6" destOrd="0" presId="urn:microsoft.com/office/officeart/2005/8/layout/orgChart1"/>
    <dgm:cxn modelId="{7FD4A7C6-A9D7-4C6A-9B77-3C37D80170AC}" type="presParOf" srcId="{3264618C-CABA-46D9-9588-68E70394B5CD}" destId="{F4D0C581-C7D4-4EF0-A478-96B5EAEB31FC}" srcOrd="7" destOrd="0" presId="urn:microsoft.com/office/officeart/2005/8/layout/orgChart1"/>
    <dgm:cxn modelId="{85EA1CBE-19FE-4394-B413-A88219B3BC05}" type="presParOf" srcId="{F4D0C581-C7D4-4EF0-A478-96B5EAEB31FC}" destId="{29CF419A-B883-4E31-98C0-1FAFE5F7634D}" srcOrd="0" destOrd="0" presId="urn:microsoft.com/office/officeart/2005/8/layout/orgChart1"/>
    <dgm:cxn modelId="{F789FE82-8EB2-4E3A-883E-D8A2531A4E02}" type="presParOf" srcId="{29CF419A-B883-4E31-98C0-1FAFE5F7634D}" destId="{12458024-6DC9-49AC-81CF-5B258E2D5E05}" srcOrd="0" destOrd="0" presId="urn:microsoft.com/office/officeart/2005/8/layout/orgChart1"/>
    <dgm:cxn modelId="{D7DDC784-5340-4423-AD80-C3195B9BFDB1}" type="presParOf" srcId="{29CF419A-B883-4E31-98C0-1FAFE5F7634D}" destId="{0A2B1614-79FA-43FB-B2F9-A77EA8C11578}" srcOrd="1" destOrd="0" presId="urn:microsoft.com/office/officeart/2005/8/layout/orgChart1"/>
    <dgm:cxn modelId="{E3A486F3-6C69-49BF-9047-8F6FFB1B3820}" type="presParOf" srcId="{F4D0C581-C7D4-4EF0-A478-96B5EAEB31FC}" destId="{6A744289-E0FA-4824-B7AE-D5ADEBC74720}" srcOrd="1" destOrd="0" presId="urn:microsoft.com/office/officeart/2005/8/layout/orgChart1"/>
    <dgm:cxn modelId="{F3BBAE76-97E3-4E23-8C6C-BA26BA5BB8FB}" type="presParOf" srcId="{F4D0C581-C7D4-4EF0-A478-96B5EAEB31FC}" destId="{8FC34B0B-2E0C-4A16-82E2-CAEE32226097}" srcOrd="2" destOrd="0" presId="urn:microsoft.com/office/officeart/2005/8/layout/orgChart1"/>
    <dgm:cxn modelId="{1FF70ECC-68D9-4AA2-B5FA-7D684E889FA8}" type="presParOf" srcId="{3264618C-CABA-46D9-9588-68E70394B5CD}" destId="{339ADFAE-7310-4A29-87EE-08858C860930}" srcOrd="8" destOrd="0" presId="urn:microsoft.com/office/officeart/2005/8/layout/orgChart1"/>
    <dgm:cxn modelId="{B2151EF9-D168-4E1D-9EB8-AFE3E6BA2418}" type="presParOf" srcId="{3264618C-CABA-46D9-9588-68E70394B5CD}" destId="{3B344357-F636-46B1-9ACB-F2429CA44E1A}" srcOrd="9" destOrd="0" presId="urn:microsoft.com/office/officeart/2005/8/layout/orgChart1"/>
    <dgm:cxn modelId="{3C12A828-CEF4-4B43-818D-6FB10F6DECDA}" type="presParOf" srcId="{3B344357-F636-46B1-9ACB-F2429CA44E1A}" destId="{CC952CDC-15EB-48C5-9265-27E7ED0CB980}" srcOrd="0" destOrd="0" presId="urn:microsoft.com/office/officeart/2005/8/layout/orgChart1"/>
    <dgm:cxn modelId="{6ED6AEBF-4D2C-47DE-AAC2-791E64D614A4}" type="presParOf" srcId="{CC952CDC-15EB-48C5-9265-27E7ED0CB980}" destId="{4CCA49C5-138F-41C0-A3A0-393F45849EA2}" srcOrd="0" destOrd="0" presId="urn:microsoft.com/office/officeart/2005/8/layout/orgChart1"/>
    <dgm:cxn modelId="{4D76C8DE-E456-4613-B156-A40EC1B3D5A7}" type="presParOf" srcId="{CC952CDC-15EB-48C5-9265-27E7ED0CB980}" destId="{AA6D50D5-7D2B-4B9B-871A-00BE4A5AF03C}" srcOrd="1" destOrd="0" presId="urn:microsoft.com/office/officeart/2005/8/layout/orgChart1"/>
    <dgm:cxn modelId="{C290A8FD-7D85-42A4-A9CE-98B87875F3E2}" type="presParOf" srcId="{3B344357-F636-46B1-9ACB-F2429CA44E1A}" destId="{F9CCD7E0-8304-4969-88C0-7A4895FD4CCF}" srcOrd="1" destOrd="0" presId="urn:microsoft.com/office/officeart/2005/8/layout/orgChart1"/>
    <dgm:cxn modelId="{5F574388-01F9-4274-8AAC-1E326D6D5897}" type="presParOf" srcId="{3B344357-F636-46B1-9ACB-F2429CA44E1A}" destId="{FCDCB0D0-B97C-40D3-AF5A-863EB0F46650}" srcOrd="2" destOrd="0" presId="urn:microsoft.com/office/officeart/2005/8/layout/orgChart1"/>
    <dgm:cxn modelId="{ACDB88EF-1A4A-418D-95E1-FF93BAE20EC2}" type="presParOf" srcId="{C14E3762-70C8-4D8D-A046-9486A4E271FC}" destId="{CCF09308-203F-46D2-9A42-B7F08497B810}" srcOrd="2" destOrd="0" presId="urn:microsoft.com/office/officeart/2005/8/layout/orgChar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115FB1-A0D7-4130-9127-81326FF2D23F}">
      <dsp:nvSpPr>
        <dsp:cNvPr id="0" name=""/>
        <dsp:cNvSpPr/>
      </dsp:nvSpPr>
      <dsp:spPr>
        <a:xfrm>
          <a:off x="10287190" y="4493245"/>
          <a:ext cx="157691" cy="1229990"/>
        </a:xfrm>
        <a:custGeom>
          <a:avLst/>
          <a:gdLst/>
          <a:ahLst/>
          <a:cxnLst/>
          <a:rect l="0" t="0" r="0" b="0"/>
          <a:pathLst>
            <a:path>
              <a:moveTo>
                <a:pt x="0" y="0"/>
              </a:moveTo>
              <a:lnTo>
                <a:pt x="0" y="1229990"/>
              </a:lnTo>
              <a:lnTo>
                <a:pt x="157691" y="1229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65C05E-DEDA-45EE-8041-75A85B353523}">
      <dsp:nvSpPr>
        <dsp:cNvPr id="0" name=""/>
        <dsp:cNvSpPr/>
      </dsp:nvSpPr>
      <dsp:spPr>
        <a:xfrm>
          <a:off x="10287190" y="4493245"/>
          <a:ext cx="157691" cy="483586"/>
        </a:xfrm>
        <a:custGeom>
          <a:avLst/>
          <a:gdLst/>
          <a:ahLst/>
          <a:cxnLst/>
          <a:rect l="0" t="0" r="0" b="0"/>
          <a:pathLst>
            <a:path>
              <a:moveTo>
                <a:pt x="0" y="0"/>
              </a:moveTo>
              <a:lnTo>
                <a:pt x="0" y="483586"/>
              </a:lnTo>
              <a:lnTo>
                <a:pt x="157691" y="48358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061315-92A0-427F-B1C3-A5EB407F5EAE}">
      <dsp:nvSpPr>
        <dsp:cNvPr id="0" name=""/>
        <dsp:cNvSpPr/>
      </dsp:nvSpPr>
      <dsp:spPr>
        <a:xfrm>
          <a:off x="5619533" y="3746841"/>
          <a:ext cx="5088166" cy="220767"/>
        </a:xfrm>
        <a:custGeom>
          <a:avLst/>
          <a:gdLst/>
          <a:ahLst/>
          <a:cxnLst/>
          <a:rect l="0" t="0" r="0" b="0"/>
          <a:pathLst>
            <a:path>
              <a:moveTo>
                <a:pt x="0" y="0"/>
              </a:moveTo>
              <a:lnTo>
                <a:pt x="0" y="110383"/>
              </a:lnTo>
              <a:lnTo>
                <a:pt x="5088166" y="110383"/>
              </a:lnTo>
              <a:lnTo>
                <a:pt x="5088166" y="22076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A5DF4B-1608-4366-9175-498C13A5DC24}">
      <dsp:nvSpPr>
        <dsp:cNvPr id="0" name=""/>
        <dsp:cNvSpPr/>
      </dsp:nvSpPr>
      <dsp:spPr>
        <a:xfrm>
          <a:off x="5619533" y="3746841"/>
          <a:ext cx="3816124" cy="220767"/>
        </a:xfrm>
        <a:custGeom>
          <a:avLst/>
          <a:gdLst/>
          <a:ahLst/>
          <a:cxnLst/>
          <a:rect l="0" t="0" r="0" b="0"/>
          <a:pathLst>
            <a:path>
              <a:moveTo>
                <a:pt x="0" y="0"/>
              </a:moveTo>
              <a:lnTo>
                <a:pt x="0" y="110383"/>
              </a:lnTo>
              <a:lnTo>
                <a:pt x="3816124" y="110383"/>
              </a:lnTo>
              <a:lnTo>
                <a:pt x="3816124" y="22076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8035BE3-B209-4FA2-A37A-38BDA307112E}">
      <dsp:nvSpPr>
        <dsp:cNvPr id="0" name=""/>
        <dsp:cNvSpPr/>
      </dsp:nvSpPr>
      <dsp:spPr>
        <a:xfrm>
          <a:off x="5619533" y="3746841"/>
          <a:ext cx="2544083" cy="220767"/>
        </a:xfrm>
        <a:custGeom>
          <a:avLst/>
          <a:gdLst/>
          <a:ahLst/>
          <a:cxnLst/>
          <a:rect l="0" t="0" r="0" b="0"/>
          <a:pathLst>
            <a:path>
              <a:moveTo>
                <a:pt x="0" y="0"/>
              </a:moveTo>
              <a:lnTo>
                <a:pt x="0" y="110383"/>
              </a:lnTo>
              <a:lnTo>
                <a:pt x="2544083" y="110383"/>
              </a:lnTo>
              <a:lnTo>
                <a:pt x="2544083" y="22076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C4D313-C031-4902-A30B-F679B201A1BA}">
      <dsp:nvSpPr>
        <dsp:cNvPr id="0" name=""/>
        <dsp:cNvSpPr/>
      </dsp:nvSpPr>
      <dsp:spPr>
        <a:xfrm>
          <a:off x="5619533" y="3746841"/>
          <a:ext cx="1272041" cy="220767"/>
        </a:xfrm>
        <a:custGeom>
          <a:avLst/>
          <a:gdLst/>
          <a:ahLst/>
          <a:cxnLst/>
          <a:rect l="0" t="0" r="0" b="0"/>
          <a:pathLst>
            <a:path>
              <a:moveTo>
                <a:pt x="0" y="0"/>
              </a:moveTo>
              <a:lnTo>
                <a:pt x="0" y="110383"/>
              </a:lnTo>
              <a:lnTo>
                <a:pt x="1272041" y="110383"/>
              </a:lnTo>
              <a:lnTo>
                <a:pt x="1272041" y="22076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0F163E-9497-4E3A-8320-DE95FA15A491}">
      <dsp:nvSpPr>
        <dsp:cNvPr id="0" name=""/>
        <dsp:cNvSpPr/>
      </dsp:nvSpPr>
      <dsp:spPr>
        <a:xfrm>
          <a:off x="5199024" y="4493245"/>
          <a:ext cx="157691" cy="1229990"/>
        </a:xfrm>
        <a:custGeom>
          <a:avLst/>
          <a:gdLst/>
          <a:ahLst/>
          <a:cxnLst/>
          <a:rect l="0" t="0" r="0" b="0"/>
          <a:pathLst>
            <a:path>
              <a:moveTo>
                <a:pt x="0" y="0"/>
              </a:moveTo>
              <a:lnTo>
                <a:pt x="0" y="1229990"/>
              </a:lnTo>
              <a:lnTo>
                <a:pt x="157691" y="1229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CDC881-1CAE-48F6-8FA4-6E2CD384062F}">
      <dsp:nvSpPr>
        <dsp:cNvPr id="0" name=""/>
        <dsp:cNvSpPr/>
      </dsp:nvSpPr>
      <dsp:spPr>
        <a:xfrm>
          <a:off x="5199024" y="4493245"/>
          <a:ext cx="157691" cy="483586"/>
        </a:xfrm>
        <a:custGeom>
          <a:avLst/>
          <a:gdLst/>
          <a:ahLst/>
          <a:cxnLst/>
          <a:rect l="0" t="0" r="0" b="0"/>
          <a:pathLst>
            <a:path>
              <a:moveTo>
                <a:pt x="0" y="0"/>
              </a:moveTo>
              <a:lnTo>
                <a:pt x="0" y="483586"/>
              </a:lnTo>
              <a:lnTo>
                <a:pt x="157691" y="48358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1BBD8D0-AD12-4BAE-BC12-0DC95205283C}">
      <dsp:nvSpPr>
        <dsp:cNvPr id="0" name=""/>
        <dsp:cNvSpPr/>
      </dsp:nvSpPr>
      <dsp:spPr>
        <a:xfrm>
          <a:off x="5573813" y="3746841"/>
          <a:ext cx="91440" cy="220767"/>
        </a:xfrm>
        <a:custGeom>
          <a:avLst/>
          <a:gdLst/>
          <a:ahLst/>
          <a:cxnLst/>
          <a:rect l="0" t="0" r="0" b="0"/>
          <a:pathLst>
            <a:path>
              <a:moveTo>
                <a:pt x="45720" y="0"/>
              </a:moveTo>
              <a:lnTo>
                <a:pt x="45720" y="22076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1802CF-1006-457B-B1E1-56709EC6AC8E}">
      <dsp:nvSpPr>
        <dsp:cNvPr id="0" name=""/>
        <dsp:cNvSpPr/>
      </dsp:nvSpPr>
      <dsp:spPr>
        <a:xfrm>
          <a:off x="4347492" y="3746841"/>
          <a:ext cx="1272041" cy="220767"/>
        </a:xfrm>
        <a:custGeom>
          <a:avLst/>
          <a:gdLst/>
          <a:ahLst/>
          <a:cxnLst/>
          <a:rect l="0" t="0" r="0" b="0"/>
          <a:pathLst>
            <a:path>
              <a:moveTo>
                <a:pt x="1272041" y="0"/>
              </a:moveTo>
              <a:lnTo>
                <a:pt x="1272041" y="110383"/>
              </a:lnTo>
              <a:lnTo>
                <a:pt x="0" y="110383"/>
              </a:lnTo>
              <a:lnTo>
                <a:pt x="0" y="22076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CA9883-C2F0-4ED5-975C-ED6442F3C127}">
      <dsp:nvSpPr>
        <dsp:cNvPr id="0" name=""/>
        <dsp:cNvSpPr/>
      </dsp:nvSpPr>
      <dsp:spPr>
        <a:xfrm>
          <a:off x="3075450" y="3746841"/>
          <a:ext cx="2544083" cy="220767"/>
        </a:xfrm>
        <a:custGeom>
          <a:avLst/>
          <a:gdLst/>
          <a:ahLst/>
          <a:cxnLst/>
          <a:rect l="0" t="0" r="0" b="0"/>
          <a:pathLst>
            <a:path>
              <a:moveTo>
                <a:pt x="2544083" y="0"/>
              </a:moveTo>
              <a:lnTo>
                <a:pt x="2544083" y="110383"/>
              </a:lnTo>
              <a:lnTo>
                <a:pt x="0" y="110383"/>
              </a:lnTo>
              <a:lnTo>
                <a:pt x="0" y="22076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9ED721-BD23-4213-8BE2-0857A43BF07D}">
      <dsp:nvSpPr>
        <dsp:cNvPr id="0" name=""/>
        <dsp:cNvSpPr/>
      </dsp:nvSpPr>
      <dsp:spPr>
        <a:xfrm>
          <a:off x="1803408" y="3746841"/>
          <a:ext cx="3816124" cy="220767"/>
        </a:xfrm>
        <a:custGeom>
          <a:avLst/>
          <a:gdLst/>
          <a:ahLst/>
          <a:cxnLst/>
          <a:rect l="0" t="0" r="0" b="0"/>
          <a:pathLst>
            <a:path>
              <a:moveTo>
                <a:pt x="3816124" y="0"/>
              </a:moveTo>
              <a:lnTo>
                <a:pt x="3816124" y="110383"/>
              </a:lnTo>
              <a:lnTo>
                <a:pt x="0" y="110383"/>
              </a:lnTo>
              <a:lnTo>
                <a:pt x="0" y="22076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62CD33-A14D-4659-A4F1-9EF276872B6A}">
      <dsp:nvSpPr>
        <dsp:cNvPr id="0" name=""/>
        <dsp:cNvSpPr/>
      </dsp:nvSpPr>
      <dsp:spPr>
        <a:xfrm>
          <a:off x="531367" y="3746841"/>
          <a:ext cx="5088166" cy="220767"/>
        </a:xfrm>
        <a:custGeom>
          <a:avLst/>
          <a:gdLst/>
          <a:ahLst/>
          <a:cxnLst/>
          <a:rect l="0" t="0" r="0" b="0"/>
          <a:pathLst>
            <a:path>
              <a:moveTo>
                <a:pt x="5088166" y="0"/>
              </a:moveTo>
              <a:lnTo>
                <a:pt x="5088166" y="110383"/>
              </a:lnTo>
              <a:lnTo>
                <a:pt x="0" y="110383"/>
              </a:lnTo>
              <a:lnTo>
                <a:pt x="0" y="22076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AF906B-3EE0-4069-BC75-1697493CA9A0}">
      <dsp:nvSpPr>
        <dsp:cNvPr id="0" name=""/>
        <dsp:cNvSpPr/>
      </dsp:nvSpPr>
      <dsp:spPr>
        <a:xfrm>
          <a:off x="5093896" y="3221204"/>
          <a:ext cx="1051274" cy="5256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1" kern="1200">
              <a:solidFill>
                <a:schemeClr val="bg1"/>
              </a:solidFill>
              <a:latin typeface="Futura Next Medium"/>
            </a:rPr>
            <a:t>Product_ID</a:t>
          </a:r>
          <a:endParaRPr lang="en-US" sz="1200" b="1" i="0" u="none" strike="noStrike" kern="1200" cap="none" baseline="0" noProof="0">
            <a:solidFill>
              <a:schemeClr val="bg1"/>
            </a:solidFill>
            <a:latin typeface="Futura Next Medium"/>
          </a:endParaRPr>
        </a:p>
      </dsp:txBody>
      <dsp:txXfrm>
        <a:off x="5093896" y="3221204"/>
        <a:ext cx="1051274" cy="525637"/>
      </dsp:txXfrm>
    </dsp:sp>
    <dsp:sp modelId="{E9E7D6DC-76F3-4B22-BFF1-C936B37749BB}">
      <dsp:nvSpPr>
        <dsp:cNvPr id="0" name=""/>
        <dsp:cNvSpPr/>
      </dsp:nvSpPr>
      <dsp:spPr>
        <a:xfrm>
          <a:off x="5730" y="3967608"/>
          <a:ext cx="1051274" cy="5256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bg1"/>
              </a:solidFill>
              <a:latin typeface="Futura Next Medium"/>
            </a:rPr>
            <a:t>Features</a:t>
          </a:r>
          <a:endParaRPr lang="en-US" sz="1200" b="1" kern="1200">
            <a:solidFill>
              <a:schemeClr val="bg1"/>
            </a:solidFill>
          </a:endParaRPr>
        </a:p>
      </dsp:txBody>
      <dsp:txXfrm>
        <a:off x="5730" y="3967608"/>
        <a:ext cx="1051274" cy="525637"/>
      </dsp:txXfrm>
    </dsp:sp>
    <dsp:sp modelId="{8D68C300-72EF-4838-89E0-1B07A6454659}">
      <dsp:nvSpPr>
        <dsp:cNvPr id="0" name=""/>
        <dsp:cNvSpPr/>
      </dsp:nvSpPr>
      <dsp:spPr>
        <a:xfrm>
          <a:off x="1277771" y="3967608"/>
          <a:ext cx="1051274" cy="5256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bg1"/>
              </a:solidFill>
              <a:latin typeface="Futura Next Medium"/>
            </a:rPr>
            <a:t>Description</a:t>
          </a:r>
          <a:endParaRPr lang="en-US" sz="1200" b="1" kern="1200">
            <a:solidFill>
              <a:schemeClr val="bg1"/>
            </a:solidFill>
          </a:endParaRPr>
        </a:p>
      </dsp:txBody>
      <dsp:txXfrm>
        <a:off x="1277771" y="3967608"/>
        <a:ext cx="1051274" cy="525637"/>
      </dsp:txXfrm>
    </dsp:sp>
    <dsp:sp modelId="{37A63A97-DC9A-4B9D-A4E5-CA9BF1CF6C21}">
      <dsp:nvSpPr>
        <dsp:cNvPr id="0" name=""/>
        <dsp:cNvSpPr/>
      </dsp:nvSpPr>
      <dsp:spPr>
        <a:xfrm>
          <a:off x="2549813" y="3967608"/>
          <a:ext cx="1051274" cy="5256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1" kern="1200">
              <a:solidFill>
                <a:schemeClr val="bg1"/>
              </a:solidFill>
              <a:latin typeface="Futura Next Medium"/>
            </a:rPr>
            <a:t>Price</a:t>
          </a:r>
        </a:p>
      </dsp:txBody>
      <dsp:txXfrm>
        <a:off x="2549813" y="3967608"/>
        <a:ext cx="1051274" cy="525637"/>
      </dsp:txXfrm>
    </dsp:sp>
    <dsp:sp modelId="{24315EDE-3302-4603-B99C-72F18CAF9EA4}">
      <dsp:nvSpPr>
        <dsp:cNvPr id="0" name=""/>
        <dsp:cNvSpPr/>
      </dsp:nvSpPr>
      <dsp:spPr>
        <a:xfrm>
          <a:off x="3821855" y="3967608"/>
          <a:ext cx="1051274" cy="5256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bg1"/>
              </a:solidFill>
              <a:latin typeface="Futura Next Medium"/>
            </a:rPr>
            <a:t>Image</a:t>
          </a:r>
          <a:endParaRPr lang="en-US" sz="1200" b="1" kern="1200">
            <a:solidFill>
              <a:schemeClr val="bg1"/>
            </a:solidFill>
          </a:endParaRPr>
        </a:p>
      </dsp:txBody>
      <dsp:txXfrm>
        <a:off x="3821855" y="3967608"/>
        <a:ext cx="1051274" cy="525637"/>
      </dsp:txXfrm>
    </dsp:sp>
    <dsp:sp modelId="{713F757E-A679-4B31-91F1-301DA46EE870}">
      <dsp:nvSpPr>
        <dsp:cNvPr id="0" name=""/>
        <dsp:cNvSpPr/>
      </dsp:nvSpPr>
      <dsp:spPr>
        <a:xfrm>
          <a:off x="5093896" y="3967608"/>
          <a:ext cx="1051274" cy="5256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1" kern="1200">
              <a:solidFill>
                <a:schemeClr val="bg1"/>
              </a:solidFill>
              <a:latin typeface="Futura Next Medium"/>
            </a:rPr>
            <a:t>Related</a:t>
          </a:r>
        </a:p>
      </dsp:txBody>
      <dsp:txXfrm>
        <a:off x="5093896" y="3967608"/>
        <a:ext cx="1051274" cy="525637"/>
      </dsp:txXfrm>
    </dsp:sp>
    <dsp:sp modelId="{BC831507-29DD-4963-8574-A42CAAC161B5}">
      <dsp:nvSpPr>
        <dsp:cNvPr id="0" name=""/>
        <dsp:cNvSpPr/>
      </dsp:nvSpPr>
      <dsp:spPr>
        <a:xfrm>
          <a:off x="5356715" y="4714013"/>
          <a:ext cx="1051274" cy="5256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1" kern="1200">
              <a:solidFill>
                <a:schemeClr val="bg1"/>
              </a:solidFill>
              <a:latin typeface="Futura Next Medium"/>
            </a:rPr>
            <a:t>Also Bought</a:t>
          </a:r>
        </a:p>
      </dsp:txBody>
      <dsp:txXfrm>
        <a:off x="5356715" y="4714013"/>
        <a:ext cx="1051274" cy="525637"/>
      </dsp:txXfrm>
    </dsp:sp>
    <dsp:sp modelId="{6866DA56-4A36-4ED4-8686-6E639771175A}">
      <dsp:nvSpPr>
        <dsp:cNvPr id="0" name=""/>
        <dsp:cNvSpPr/>
      </dsp:nvSpPr>
      <dsp:spPr>
        <a:xfrm>
          <a:off x="5356715" y="5460417"/>
          <a:ext cx="1051274" cy="5256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1" kern="1200">
              <a:solidFill>
                <a:schemeClr val="bg1"/>
              </a:solidFill>
              <a:latin typeface="Futura Next Medium"/>
            </a:rPr>
            <a:t>Also Viewed</a:t>
          </a:r>
        </a:p>
      </dsp:txBody>
      <dsp:txXfrm>
        <a:off x="5356715" y="5460417"/>
        <a:ext cx="1051274" cy="525637"/>
      </dsp:txXfrm>
    </dsp:sp>
    <dsp:sp modelId="{1631D04A-78A5-43F5-91F5-631DF649C791}">
      <dsp:nvSpPr>
        <dsp:cNvPr id="0" name=""/>
        <dsp:cNvSpPr/>
      </dsp:nvSpPr>
      <dsp:spPr>
        <a:xfrm>
          <a:off x="6365938" y="3967608"/>
          <a:ext cx="1051274" cy="5256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1" kern="1200">
              <a:solidFill>
                <a:schemeClr val="bg1"/>
              </a:solidFill>
              <a:latin typeface="Futura Next Medium"/>
            </a:rPr>
            <a:t>Sales Rank</a:t>
          </a:r>
        </a:p>
      </dsp:txBody>
      <dsp:txXfrm>
        <a:off x="6365938" y="3967608"/>
        <a:ext cx="1051274" cy="525637"/>
      </dsp:txXfrm>
    </dsp:sp>
    <dsp:sp modelId="{10818716-E0A8-45FF-9227-7ACB5583E7FC}">
      <dsp:nvSpPr>
        <dsp:cNvPr id="0" name=""/>
        <dsp:cNvSpPr/>
      </dsp:nvSpPr>
      <dsp:spPr>
        <a:xfrm>
          <a:off x="7637979" y="3967608"/>
          <a:ext cx="1051274" cy="5256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bg1"/>
              </a:solidFill>
              <a:latin typeface="Futura Next Medium"/>
            </a:rPr>
            <a:t>Rating</a:t>
          </a:r>
        </a:p>
      </dsp:txBody>
      <dsp:txXfrm>
        <a:off x="7637979" y="3967608"/>
        <a:ext cx="1051274" cy="525637"/>
      </dsp:txXfrm>
    </dsp:sp>
    <dsp:sp modelId="{6E6CDF67-5CDE-45C5-9BE8-EF2B91258F0B}">
      <dsp:nvSpPr>
        <dsp:cNvPr id="0" name=""/>
        <dsp:cNvSpPr/>
      </dsp:nvSpPr>
      <dsp:spPr>
        <a:xfrm>
          <a:off x="8910021" y="3967608"/>
          <a:ext cx="1051274" cy="5256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bg1"/>
              </a:solidFill>
              <a:latin typeface="Futura Next Medium"/>
            </a:rPr>
            <a:t>Categories</a:t>
          </a:r>
        </a:p>
      </dsp:txBody>
      <dsp:txXfrm>
        <a:off x="8910021" y="3967608"/>
        <a:ext cx="1051274" cy="525637"/>
      </dsp:txXfrm>
    </dsp:sp>
    <dsp:sp modelId="{F5CCD69F-B170-4993-9D31-273AC4531EF4}">
      <dsp:nvSpPr>
        <dsp:cNvPr id="0" name=""/>
        <dsp:cNvSpPr/>
      </dsp:nvSpPr>
      <dsp:spPr>
        <a:xfrm>
          <a:off x="10182063" y="3967608"/>
          <a:ext cx="1051274" cy="5256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1" kern="1200">
              <a:solidFill>
                <a:schemeClr val="bg1"/>
              </a:solidFill>
              <a:latin typeface="Futura Next Medium"/>
            </a:rPr>
            <a:t>Specification</a:t>
          </a:r>
        </a:p>
      </dsp:txBody>
      <dsp:txXfrm>
        <a:off x="10182063" y="3967608"/>
        <a:ext cx="1051274" cy="525637"/>
      </dsp:txXfrm>
    </dsp:sp>
    <dsp:sp modelId="{A9B8F37F-1E25-484C-B914-85133CF5954B}">
      <dsp:nvSpPr>
        <dsp:cNvPr id="0" name=""/>
        <dsp:cNvSpPr/>
      </dsp:nvSpPr>
      <dsp:spPr>
        <a:xfrm>
          <a:off x="10444881" y="4714013"/>
          <a:ext cx="1051274" cy="5256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1" kern="1200">
              <a:latin typeface="Futura Next Medium"/>
            </a:rPr>
            <a:t>Tech1</a:t>
          </a:r>
        </a:p>
      </dsp:txBody>
      <dsp:txXfrm>
        <a:off x="10444881" y="4714013"/>
        <a:ext cx="1051274" cy="525637"/>
      </dsp:txXfrm>
    </dsp:sp>
    <dsp:sp modelId="{2AE9D178-4EA8-48B9-8711-4F4DFD52C05C}">
      <dsp:nvSpPr>
        <dsp:cNvPr id="0" name=""/>
        <dsp:cNvSpPr/>
      </dsp:nvSpPr>
      <dsp:spPr>
        <a:xfrm>
          <a:off x="10444881" y="5460417"/>
          <a:ext cx="1051274" cy="5256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1" kern="1200">
              <a:latin typeface="Futura Next Medium"/>
            </a:rPr>
            <a:t>Tech2</a:t>
          </a:r>
        </a:p>
      </dsp:txBody>
      <dsp:txXfrm>
        <a:off x="10444881" y="5460417"/>
        <a:ext cx="1051274" cy="5256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802CF-1006-457B-B1E1-56709EC6AC8E}">
      <dsp:nvSpPr>
        <dsp:cNvPr id="0" name=""/>
        <dsp:cNvSpPr/>
      </dsp:nvSpPr>
      <dsp:spPr>
        <a:xfrm>
          <a:off x="1947747" y="786816"/>
          <a:ext cx="1378045" cy="239164"/>
        </a:xfrm>
        <a:custGeom>
          <a:avLst/>
          <a:gdLst/>
          <a:ahLst/>
          <a:cxnLst/>
          <a:rect l="0" t="0" r="0" b="0"/>
          <a:pathLst>
            <a:path>
              <a:moveTo>
                <a:pt x="0" y="0"/>
              </a:moveTo>
              <a:lnTo>
                <a:pt x="0" y="119582"/>
              </a:lnTo>
              <a:lnTo>
                <a:pt x="1378045" y="119582"/>
              </a:lnTo>
              <a:lnTo>
                <a:pt x="1378045" y="2391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CA9883-C2F0-4ED5-975C-ED6442F3C127}">
      <dsp:nvSpPr>
        <dsp:cNvPr id="0" name=""/>
        <dsp:cNvSpPr/>
      </dsp:nvSpPr>
      <dsp:spPr>
        <a:xfrm>
          <a:off x="1902027" y="786816"/>
          <a:ext cx="91440" cy="239164"/>
        </a:xfrm>
        <a:custGeom>
          <a:avLst/>
          <a:gdLst/>
          <a:ahLst/>
          <a:cxnLst/>
          <a:rect l="0" t="0" r="0" b="0"/>
          <a:pathLst>
            <a:path>
              <a:moveTo>
                <a:pt x="45720" y="0"/>
              </a:moveTo>
              <a:lnTo>
                <a:pt x="45720" y="2391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9ED721-BD23-4213-8BE2-0857A43BF07D}">
      <dsp:nvSpPr>
        <dsp:cNvPr id="0" name=""/>
        <dsp:cNvSpPr/>
      </dsp:nvSpPr>
      <dsp:spPr>
        <a:xfrm>
          <a:off x="114149" y="1595421"/>
          <a:ext cx="170832" cy="523885"/>
        </a:xfrm>
        <a:custGeom>
          <a:avLst/>
          <a:gdLst/>
          <a:ahLst/>
          <a:cxnLst/>
          <a:rect l="0" t="0" r="0" b="0"/>
          <a:pathLst>
            <a:path>
              <a:moveTo>
                <a:pt x="0" y="0"/>
              </a:moveTo>
              <a:lnTo>
                <a:pt x="0" y="523885"/>
              </a:lnTo>
              <a:lnTo>
                <a:pt x="170832" y="5238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62CD33-A14D-4659-A4F1-9EF276872B6A}">
      <dsp:nvSpPr>
        <dsp:cNvPr id="0" name=""/>
        <dsp:cNvSpPr/>
      </dsp:nvSpPr>
      <dsp:spPr>
        <a:xfrm>
          <a:off x="569701" y="786816"/>
          <a:ext cx="1378045" cy="239164"/>
        </a:xfrm>
        <a:custGeom>
          <a:avLst/>
          <a:gdLst/>
          <a:ahLst/>
          <a:cxnLst/>
          <a:rect l="0" t="0" r="0" b="0"/>
          <a:pathLst>
            <a:path>
              <a:moveTo>
                <a:pt x="1378045" y="0"/>
              </a:moveTo>
              <a:lnTo>
                <a:pt x="1378045" y="119582"/>
              </a:lnTo>
              <a:lnTo>
                <a:pt x="0" y="119582"/>
              </a:lnTo>
              <a:lnTo>
                <a:pt x="0" y="2391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AF906B-3EE0-4069-BC75-1697493CA9A0}">
      <dsp:nvSpPr>
        <dsp:cNvPr id="0" name=""/>
        <dsp:cNvSpPr/>
      </dsp:nvSpPr>
      <dsp:spPr>
        <a:xfrm>
          <a:off x="1378307" y="217376"/>
          <a:ext cx="1138880" cy="5694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US" sz="1100" b="1" i="0" u="none" strike="noStrike" kern="1200" cap="none" baseline="0" noProof="0">
              <a:solidFill>
                <a:schemeClr val="bg1"/>
              </a:solidFill>
              <a:latin typeface="Futura Next Medium"/>
            </a:rPr>
            <a:t>Cart</a:t>
          </a:r>
        </a:p>
      </dsp:txBody>
      <dsp:txXfrm>
        <a:off x="1378307" y="217376"/>
        <a:ext cx="1138880" cy="569440"/>
      </dsp:txXfrm>
    </dsp:sp>
    <dsp:sp modelId="{E9E7D6DC-76F3-4B22-BFF1-C936B37749BB}">
      <dsp:nvSpPr>
        <dsp:cNvPr id="0" name=""/>
        <dsp:cNvSpPr/>
      </dsp:nvSpPr>
      <dsp:spPr>
        <a:xfrm>
          <a:off x="261" y="1025981"/>
          <a:ext cx="1138880" cy="5694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solidFill>
                <a:schemeClr val="bg1"/>
              </a:solidFill>
              <a:latin typeface="Futura Next Medium"/>
            </a:rPr>
            <a:t>ItemID</a:t>
          </a:r>
          <a:endParaRPr lang="en-US" sz="1100" b="1" kern="1200">
            <a:solidFill>
              <a:schemeClr val="bg1"/>
            </a:solidFill>
          </a:endParaRPr>
        </a:p>
      </dsp:txBody>
      <dsp:txXfrm>
        <a:off x="261" y="1025981"/>
        <a:ext cx="1138880" cy="569440"/>
      </dsp:txXfrm>
    </dsp:sp>
    <dsp:sp modelId="{8D68C300-72EF-4838-89E0-1B07A6454659}">
      <dsp:nvSpPr>
        <dsp:cNvPr id="0" name=""/>
        <dsp:cNvSpPr/>
      </dsp:nvSpPr>
      <dsp:spPr>
        <a:xfrm>
          <a:off x="284981" y="1834586"/>
          <a:ext cx="1138880" cy="5694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US" sz="1100" b="1" kern="1200">
              <a:solidFill>
                <a:schemeClr val="bg1"/>
              </a:solidFill>
              <a:latin typeface="Futura Next Medium"/>
            </a:rPr>
            <a:t>Product_fetures</a:t>
          </a:r>
          <a:endParaRPr lang="en-US" sz="1100" b="1" kern="1200">
            <a:solidFill>
              <a:schemeClr val="bg1"/>
            </a:solidFill>
          </a:endParaRPr>
        </a:p>
      </dsp:txBody>
      <dsp:txXfrm>
        <a:off x="284981" y="1834586"/>
        <a:ext cx="1138880" cy="569440"/>
      </dsp:txXfrm>
    </dsp:sp>
    <dsp:sp modelId="{37A63A97-DC9A-4B9D-A4E5-CA9BF1CF6C21}">
      <dsp:nvSpPr>
        <dsp:cNvPr id="0" name=""/>
        <dsp:cNvSpPr/>
      </dsp:nvSpPr>
      <dsp:spPr>
        <a:xfrm>
          <a:off x="1378307" y="1025981"/>
          <a:ext cx="1138880" cy="5694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US" sz="1100" b="1" kern="1200">
              <a:solidFill>
                <a:schemeClr val="bg1"/>
              </a:solidFill>
              <a:latin typeface="Futura Next Medium"/>
            </a:rPr>
            <a:t>Price</a:t>
          </a:r>
        </a:p>
      </dsp:txBody>
      <dsp:txXfrm>
        <a:off x="1378307" y="1025981"/>
        <a:ext cx="1138880" cy="569440"/>
      </dsp:txXfrm>
    </dsp:sp>
    <dsp:sp modelId="{24315EDE-3302-4603-B99C-72F18CAF9EA4}">
      <dsp:nvSpPr>
        <dsp:cNvPr id="0" name=""/>
        <dsp:cNvSpPr/>
      </dsp:nvSpPr>
      <dsp:spPr>
        <a:xfrm>
          <a:off x="2756352" y="1025981"/>
          <a:ext cx="1138880" cy="5694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latin typeface="Futura Next Medium"/>
            </a:rPr>
            <a:t>Item_quantity</a:t>
          </a:r>
          <a:endParaRPr lang="en-US" sz="1100" kern="1200"/>
        </a:p>
      </dsp:txBody>
      <dsp:txXfrm>
        <a:off x="2756352" y="1025981"/>
        <a:ext cx="1138880" cy="5694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96F72C-4F81-4CBE-9008-FAE00482ED70}">
      <dsp:nvSpPr>
        <dsp:cNvPr id="0" name=""/>
        <dsp:cNvSpPr/>
      </dsp:nvSpPr>
      <dsp:spPr>
        <a:xfrm>
          <a:off x="2764175" y="1306301"/>
          <a:ext cx="2164919" cy="250486"/>
        </a:xfrm>
        <a:custGeom>
          <a:avLst/>
          <a:gdLst/>
          <a:ahLst/>
          <a:cxnLst/>
          <a:rect l="0" t="0" r="0" b="0"/>
          <a:pathLst>
            <a:path>
              <a:moveTo>
                <a:pt x="0" y="0"/>
              </a:moveTo>
              <a:lnTo>
                <a:pt x="0" y="125243"/>
              </a:lnTo>
              <a:lnTo>
                <a:pt x="2164919" y="125243"/>
              </a:lnTo>
              <a:lnTo>
                <a:pt x="2164919" y="2504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1802CF-1006-457B-B1E1-56709EC6AC8E}">
      <dsp:nvSpPr>
        <dsp:cNvPr id="0" name=""/>
        <dsp:cNvSpPr/>
      </dsp:nvSpPr>
      <dsp:spPr>
        <a:xfrm>
          <a:off x="2764175" y="1306301"/>
          <a:ext cx="721639" cy="250486"/>
        </a:xfrm>
        <a:custGeom>
          <a:avLst/>
          <a:gdLst/>
          <a:ahLst/>
          <a:cxnLst/>
          <a:rect l="0" t="0" r="0" b="0"/>
          <a:pathLst>
            <a:path>
              <a:moveTo>
                <a:pt x="0" y="0"/>
              </a:moveTo>
              <a:lnTo>
                <a:pt x="0" y="125243"/>
              </a:lnTo>
              <a:lnTo>
                <a:pt x="721639" y="125243"/>
              </a:lnTo>
              <a:lnTo>
                <a:pt x="721639" y="2504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CA9883-C2F0-4ED5-975C-ED6442F3C127}">
      <dsp:nvSpPr>
        <dsp:cNvPr id="0" name=""/>
        <dsp:cNvSpPr/>
      </dsp:nvSpPr>
      <dsp:spPr>
        <a:xfrm>
          <a:off x="2042535" y="1306301"/>
          <a:ext cx="721639" cy="250486"/>
        </a:xfrm>
        <a:custGeom>
          <a:avLst/>
          <a:gdLst/>
          <a:ahLst/>
          <a:cxnLst/>
          <a:rect l="0" t="0" r="0" b="0"/>
          <a:pathLst>
            <a:path>
              <a:moveTo>
                <a:pt x="721639" y="0"/>
              </a:moveTo>
              <a:lnTo>
                <a:pt x="721639" y="125243"/>
              </a:lnTo>
              <a:lnTo>
                <a:pt x="0" y="125243"/>
              </a:lnTo>
              <a:lnTo>
                <a:pt x="0" y="2504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9ED721-BD23-4213-8BE2-0857A43BF07D}">
      <dsp:nvSpPr>
        <dsp:cNvPr id="0" name=""/>
        <dsp:cNvSpPr/>
      </dsp:nvSpPr>
      <dsp:spPr>
        <a:xfrm>
          <a:off x="122138" y="2153184"/>
          <a:ext cx="178918" cy="548684"/>
        </a:xfrm>
        <a:custGeom>
          <a:avLst/>
          <a:gdLst/>
          <a:ahLst/>
          <a:cxnLst/>
          <a:rect l="0" t="0" r="0" b="0"/>
          <a:pathLst>
            <a:path>
              <a:moveTo>
                <a:pt x="0" y="0"/>
              </a:moveTo>
              <a:lnTo>
                <a:pt x="0" y="548684"/>
              </a:lnTo>
              <a:lnTo>
                <a:pt x="178918" y="5486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62CD33-A14D-4659-A4F1-9EF276872B6A}">
      <dsp:nvSpPr>
        <dsp:cNvPr id="0" name=""/>
        <dsp:cNvSpPr/>
      </dsp:nvSpPr>
      <dsp:spPr>
        <a:xfrm>
          <a:off x="599256" y="1306301"/>
          <a:ext cx="2164919" cy="250486"/>
        </a:xfrm>
        <a:custGeom>
          <a:avLst/>
          <a:gdLst/>
          <a:ahLst/>
          <a:cxnLst/>
          <a:rect l="0" t="0" r="0" b="0"/>
          <a:pathLst>
            <a:path>
              <a:moveTo>
                <a:pt x="2164919" y="0"/>
              </a:moveTo>
              <a:lnTo>
                <a:pt x="2164919" y="125243"/>
              </a:lnTo>
              <a:lnTo>
                <a:pt x="0" y="125243"/>
              </a:lnTo>
              <a:lnTo>
                <a:pt x="0" y="2504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AF906B-3EE0-4069-BC75-1697493CA9A0}">
      <dsp:nvSpPr>
        <dsp:cNvPr id="0" name=""/>
        <dsp:cNvSpPr/>
      </dsp:nvSpPr>
      <dsp:spPr>
        <a:xfrm>
          <a:off x="2167778" y="709905"/>
          <a:ext cx="1192793" cy="5963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1" i="0" u="none" strike="noStrike" kern="1200" cap="none" baseline="0" noProof="0">
              <a:solidFill>
                <a:schemeClr val="bg1"/>
              </a:solidFill>
              <a:latin typeface="Futura Next Medium"/>
            </a:rPr>
            <a:t>Subscriptions</a:t>
          </a:r>
        </a:p>
      </dsp:txBody>
      <dsp:txXfrm>
        <a:off x="2167778" y="709905"/>
        <a:ext cx="1192793" cy="596396"/>
      </dsp:txXfrm>
    </dsp:sp>
    <dsp:sp modelId="{E9E7D6DC-76F3-4B22-BFF1-C936B37749BB}">
      <dsp:nvSpPr>
        <dsp:cNvPr id="0" name=""/>
        <dsp:cNvSpPr/>
      </dsp:nvSpPr>
      <dsp:spPr>
        <a:xfrm>
          <a:off x="2859" y="1556788"/>
          <a:ext cx="1192793" cy="5963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bg1"/>
              </a:solidFill>
              <a:latin typeface="Futura Next Medium"/>
            </a:rPr>
            <a:t>ItemID</a:t>
          </a:r>
          <a:endParaRPr lang="en-US" sz="1200" b="1" kern="1200">
            <a:solidFill>
              <a:schemeClr val="bg1"/>
            </a:solidFill>
          </a:endParaRPr>
        </a:p>
      </dsp:txBody>
      <dsp:txXfrm>
        <a:off x="2859" y="1556788"/>
        <a:ext cx="1192793" cy="596396"/>
      </dsp:txXfrm>
    </dsp:sp>
    <dsp:sp modelId="{8D68C300-72EF-4838-89E0-1B07A6454659}">
      <dsp:nvSpPr>
        <dsp:cNvPr id="0" name=""/>
        <dsp:cNvSpPr/>
      </dsp:nvSpPr>
      <dsp:spPr>
        <a:xfrm>
          <a:off x="301057" y="2403671"/>
          <a:ext cx="1192793" cy="5963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1" kern="1200">
              <a:solidFill>
                <a:schemeClr val="bg1"/>
              </a:solidFill>
              <a:latin typeface="Futura Next Medium"/>
            </a:rPr>
            <a:t>Product_fetures</a:t>
          </a:r>
          <a:endParaRPr lang="en-US" sz="1200" b="1" kern="1200">
            <a:solidFill>
              <a:schemeClr val="bg1"/>
            </a:solidFill>
          </a:endParaRPr>
        </a:p>
      </dsp:txBody>
      <dsp:txXfrm>
        <a:off x="301057" y="2403671"/>
        <a:ext cx="1192793" cy="596396"/>
      </dsp:txXfrm>
    </dsp:sp>
    <dsp:sp modelId="{37A63A97-DC9A-4B9D-A4E5-CA9BF1CF6C21}">
      <dsp:nvSpPr>
        <dsp:cNvPr id="0" name=""/>
        <dsp:cNvSpPr/>
      </dsp:nvSpPr>
      <dsp:spPr>
        <a:xfrm>
          <a:off x="1446139" y="1556788"/>
          <a:ext cx="1192793" cy="5963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1" kern="1200">
              <a:solidFill>
                <a:schemeClr val="bg1"/>
              </a:solidFill>
              <a:latin typeface="Futura Next Medium"/>
            </a:rPr>
            <a:t>Price</a:t>
          </a:r>
        </a:p>
      </dsp:txBody>
      <dsp:txXfrm>
        <a:off x="1446139" y="1556788"/>
        <a:ext cx="1192793" cy="596396"/>
      </dsp:txXfrm>
    </dsp:sp>
    <dsp:sp modelId="{24315EDE-3302-4603-B99C-72F18CAF9EA4}">
      <dsp:nvSpPr>
        <dsp:cNvPr id="0" name=""/>
        <dsp:cNvSpPr/>
      </dsp:nvSpPr>
      <dsp:spPr>
        <a:xfrm>
          <a:off x="2889418" y="1556788"/>
          <a:ext cx="1192793" cy="5963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a:latin typeface="Futura Next Medium"/>
            </a:rPr>
            <a:t>Item_quantity</a:t>
          </a:r>
          <a:endParaRPr lang="en-US" sz="1200" kern="1200"/>
        </a:p>
      </dsp:txBody>
      <dsp:txXfrm>
        <a:off x="2889418" y="1556788"/>
        <a:ext cx="1192793" cy="596396"/>
      </dsp:txXfrm>
    </dsp:sp>
    <dsp:sp modelId="{12458024-6DC9-49AC-81CF-5B258E2D5E05}">
      <dsp:nvSpPr>
        <dsp:cNvPr id="0" name=""/>
        <dsp:cNvSpPr/>
      </dsp:nvSpPr>
      <dsp:spPr>
        <a:xfrm>
          <a:off x="4332698" y="1556788"/>
          <a:ext cx="1192793" cy="5963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1" kern="1200">
              <a:latin typeface="Futura Next Medium"/>
            </a:rPr>
            <a:t>Renewal_date</a:t>
          </a:r>
        </a:p>
      </dsp:txBody>
      <dsp:txXfrm>
        <a:off x="4332698" y="1556788"/>
        <a:ext cx="1192793" cy="5963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9ADFAE-7310-4A29-87EE-08858C860930}">
      <dsp:nvSpPr>
        <dsp:cNvPr id="0" name=""/>
        <dsp:cNvSpPr/>
      </dsp:nvSpPr>
      <dsp:spPr>
        <a:xfrm>
          <a:off x="3464943" y="1778678"/>
          <a:ext cx="2871140" cy="249148"/>
        </a:xfrm>
        <a:custGeom>
          <a:avLst/>
          <a:gdLst/>
          <a:ahLst/>
          <a:cxnLst/>
          <a:rect l="0" t="0" r="0" b="0"/>
          <a:pathLst>
            <a:path>
              <a:moveTo>
                <a:pt x="0" y="0"/>
              </a:moveTo>
              <a:lnTo>
                <a:pt x="0" y="124574"/>
              </a:lnTo>
              <a:lnTo>
                <a:pt x="2871140" y="124574"/>
              </a:lnTo>
              <a:lnTo>
                <a:pt x="2871140" y="24914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96F72C-4F81-4CBE-9008-FAE00482ED70}">
      <dsp:nvSpPr>
        <dsp:cNvPr id="0" name=""/>
        <dsp:cNvSpPr/>
      </dsp:nvSpPr>
      <dsp:spPr>
        <a:xfrm>
          <a:off x="3464943" y="1778678"/>
          <a:ext cx="1435570" cy="249148"/>
        </a:xfrm>
        <a:custGeom>
          <a:avLst/>
          <a:gdLst/>
          <a:ahLst/>
          <a:cxnLst/>
          <a:rect l="0" t="0" r="0" b="0"/>
          <a:pathLst>
            <a:path>
              <a:moveTo>
                <a:pt x="0" y="0"/>
              </a:moveTo>
              <a:lnTo>
                <a:pt x="0" y="124574"/>
              </a:lnTo>
              <a:lnTo>
                <a:pt x="1435570" y="124574"/>
              </a:lnTo>
              <a:lnTo>
                <a:pt x="1435570" y="24914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1802CF-1006-457B-B1E1-56709EC6AC8E}">
      <dsp:nvSpPr>
        <dsp:cNvPr id="0" name=""/>
        <dsp:cNvSpPr/>
      </dsp:nvSpPr>
      <dsp:spPr>
        <a:xfrm>
          <a:off x="3419223" y="1778678"/>
          <a:ext cx="91440" cy="249148"/>
        </a:xfrm>
        <a:custGeom>
          <a:avLst/>
          <a:gdLst/>
          <a:ahLst/>
          <a:cxnLst/>
          <a:rect l="0" t="0" r="0" b="0"/>
          <a:pathLst>
            <a:path>
              <a:moveTo>
                <a:pt x="45720" y="0"/>
              </a:moveTo>
              <a:lnTo>
                <a:pt x="45720" y="24914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CA9883-C2F0-4ED5-975C-ED6442F3C127}">
      <dsp:nvSpPr>
        <dsp:cNvPr id="0" name=""/>
        <dsp:cNvSpPr/>
      </dsp:nvSpPr>
      <dsp:spPr>
        <a:xfrm>
          <a:off x="2029372" y="1778678"/>
          <a:ext cx="1435570" cy="249148"/>
        </a:xfrm>
        <a:custGeom>
          <a:avLst/>
          <a:gdLst/>
          <a:ahLst/>
          <a:cxnLst/>
          <a:rect l="0" t="0" r="0" b="0"/>
          <a:pathLst>
            <a:path>
              <a:moveTo>
                <a:pt x="1435570" y="0"/>
              </a:moveTo>
              <a:lnTo>
                <a:pt x="1435570" y="124574"/>
              </a:lnTo>
              <a:lnTo>
                <a:pt x="0" y="124574"/>
              </a:lnTo>
              <a:lnTo>
                <a:pt x="0" y="24914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9ED721-BD23-4213-8BE2-0857A43BF07D}">
      <dsp:nvSpPr>
        <dsp:cNvPr id="0" name=""/>
        <dsp:cNvSpPr/>
      </dsp:nvSpPr>
      <dsp:spPr>
        <a:xfrm>
          <a:off x="119234" y="2621037"/>
          <a:ext cx="177963" cy="545753"/>
        </a:xfrm>
        <a:custGeom>
          <a:avLst/>
          <a:gdLst/>
          <a:ahLst/>
          <a:cxnLst/>
          <a:rect l="0" t="0" r="0" b="0"/>
          <a:pathLst>
            <a:path>
              <a:moveTo>
                <a:pt x="0" y="0"/>
              </a:moveTo>
              <a:lnTo>
                <a:pt x="0" y="545753"/>
              </a:lnTo>
              <a:lnTo>
                <a:pt x="177963" y="5457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62CD33-A14D-4659-A4F1-9EF276872B6A}">
      <dsp:nvSpPr>
        <dsp:cNvPr id="0" name=""/>
        <dsp:cNvSpPr/>
      </dsp:nvSpPr>
      <dsp:spPr>
        <a:xfrm>
          <a:off x="593802" y="1778678"/>
          <a:ext cx="2871140" cy="249148"/>
        </a:xfrm>
        <a:custGeom>
          <a:avLst/>
          <a:gdLst/>
          <a:ahLst/>
          <a:cxnLst/>
          <a:rect l="0" t="0" r="0" b="0"/>
          <a:pathLst>
            <a:path>
              <a:moveTo>
                <a:pt x="2871140" y="0"/>
              </a:moveTo>
              <a:lnTo>
                <a:pt x="2871140" y="124574"/>
              </a:lnTo>
              <a:lnTo>
                <a:pt x="0" y="124574"/>
              </a:lnTo>
              <a:lnTo>
                <a:pt x="0" y="24914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AF906B-3EE0-4069-BC75-1697493CA9A0}">
      <dsp:nvSpPr>
        <dsp:cNvPr id="0" name=""/>
        <dsp:cNvSpPr/>
      </dsp:nvSpPr>
      <dsp:spPr>
        <a:xfrm>
          <a:off x="2871732" y="1185467"/>
          <a:ext cx="1186421" cy="5932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1" i="0" u="none" strike="noStrike" kern="1200" cap="none" baseline="0" noProof="0">
              <a:solidFill>
                <a:schemeClr val="bg1"/>
              </a:solidFill>
              <a:latin typeface="Futura Next Medium"/>
            </a:rPr>
            <a:t>Order_History</a:t>
          </a:r>
        </a:p>
      </dsp:txBody>
      <dsp:txXfrm>
        <a:off x="2871732" y="1185467"/>
        <a:ext cx="1186421" cy="593210"/>
      </dsp:txXfrm>
    </dsp:sp>
    <dsp:sp modelId="{E9E7D6DC-76F3-4B22-BFF1-C936B37749BB}">
      <dsp:nvSpPr>
        <dsp:cNvPr id="0" name=""/>
        <dsp:cNvSpPr/>
      </dsp:nvSpPr>
      <dsp:spPr>
        <a:xfrm>
          <a:off x="592" y="2027827"/>
          <a:ext cx="1186421" cy="5932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bg1"/>
              </a:solidFill>
              <a:latin typeface="Futura Next Medium"/>
            </a:rPr>
            <a:t>ItemID</a:t>
          </a:r>
          <a:endParaRPr lang="en-US" sz="1200" b="1" kern="1200">
            <a:solidFill>
              <a:schemeClr val="bg1"/>
            </a:solidFill>
          </a:endParaRPr>
        </a:p>
      </dsp:txBody>
      <dsp:txXfrm>
        <a:off x="592" y="2027827"/>
        <a:ext cx="1186421" cy="593210"/>
      </dsp:txXfrm>
    </dsp:sp>
    <dsp:sp modelId="{8D68C300-72EF-4838-89E0-1B07A6454659}">
      <dsp:nvSpPr>
        <dsp:cNvPr id="0" name=""/>
        <dsp:cNvSpPr/>
      </dsp:nvSpPr>
      <dsp:spPr>
        <a:xfrm>
          <a:off x="297197" y="2870186"/>
          <a:ext cx="1186421" cy="5932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1" kern="1200">
              <a:solidFill>
                <a:schemeClr val="bg1"/>
              </a:solidFill>
              <a:latin typeface="Futura Next Medium"/>
            </a:rPr>
            <a:t>Product_fetures</a:t>
          </a:r>
          <a:endParaRPr lang="en-US" sz="1200" b="1" kern="1200">
            <a:solidFill>
              <a:schemeClr val="bg1"/>
            </a:solidFill>
          </a:endParaRPr>
        </a:p>
      </dsp:txBody>
      <dsp:txXfrm>
        <a:off x="297197" y="2870186"/>
        <a:ext cx="1186421" cy="593210"/>
      </dsp:txXfrm>
    </dsp:sp>
    <dsp:sp modelId="{37A63A97-DC9A-4B9D-A4E5-CA9BF1CF6C21}">
      <dsp:nvSpPr>
        <dsp:cNvPr id="0" name=""/>
        <dsp:cNvSpPr/>
      </dsp:nvSpPr>
      <dsp:spPr>
        <a:xfrm>
          <a:off x="1436162" y="2027827"/>
          <a:ext cx="1186421" cy="5932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1" kern="1200">
              <a:solidFill>
                <a:schemeClr val="bg1"/>
              </a:solidFill>
              <a:latin typeface="Futura Next Medium"/>
            </a:rPr>
            <a:t>Price</a:t>
          </a:r>
        </a:p>
      </dsp:txBody>
      <dsp:txXfrm>
        <a:off x="1436162" y="2027827"/>
        <a:ext cx="1186421" cy="593210"/>
      </dsp:txXfrm>
    </dsp:sp>
    <dsp:sp modelId="{24315EDE-3302-4603-B99C-72F18CAF9EA4}">
      <dsp:nvSpPr>
        <dsp:cNvPr id="0" name=""/>
        <dsp:cNvSpPr/>
      </dsp:nvSpPr>
      <dsp:spPr>
        <a:xfrm>
          <a:off x="2871732" y="2027827"/>
          <a:ext cx="1186421" cy="5932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bg1"/>
              </a:solidFill>
              <a:latin typeface="Futura Next Medium"/>
            </a:rPr>
            <a:t>Item_quantity</a:t>
          </a:r>
          <a:endParaRPr lang="en-US" sz="1200" kern="1200">
            <a:solidFill>
              <a:schemeClr val="bg1"/>
            </a:solidFill>
          </a:endParaRPr>
        </a:p>
      </dsp:txBody>
      <dsp:txXfrm>
        <a:off x="2871732" y="2027827"/>
        <a:ext cx="1186421" cy="593210"/>
      </dsp:txXfrm>
    </dsp:sp>
    <dsp:sp modelId="{12458024-6DC9-49AC-81CF-5B258E2D5E05}">
      <dsp:nvSpPr>
        <dsp:cNvPr id="0" name=""/>
        <dsp:cNvSpPr/>
      </dsp:nvSpPr>
      <dsp:spPr>
        <a:xfrm>
          <a:off x="4307302" y="2027827"/>
          <a:ext cx="1186421" cy="5932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US" sz="1200" b="1" kern="1200">
              <a:solidFill>
                <a:schemeClr val="bg1"/>
              </a:solidFill>
              <a:latin typeface="Futura Next Medium"/>
            </a:rPr>
            <a:t>Order_date</a:t>
          </a:r>
        </a:p>
      </dsp:txBody>
      <dsp:txXfrm>
        <a:off x="4307302" y="2027827"/>
        <a:ext cx="1186421" cy="593210"/>
      </dsp:txXfrm>
    </dsp:sp>
    <dsp:sp modelId="{4CCA49C5-138F-41C0-A3A0-393F45849EA2}">
      <dsp:nvSpPr>
        <dsp:cNvPr id="0" name=""/>
        <dsp:cNvSpPr/>
      </dsp:nvSpPr>
      <dsp:spPr>
        <a:xfrm>
          <a:off x="5742872" y="2027827"/>
          <a:ext cx="1186421" cy="5932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a:solidFill>
                <a:schemeClr val="bg1"/>
              </a:solidFill>
              <a:latin typeface="Futura Next Medium"/>
            </a:rPr>
            <a:t>Delivery_date</a:t>
          </a:r>
        </a:p>
      </dsp:txBody>
      <dsp:txXfrm>
        <a:off x="5742872" y="2027827"/>
        <a:ext cx="1186421" cy="59321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15" name="Picture Placeholder 14">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 It was </a:t>
            </a:r>
            <a:r>
              <a:rPr lang="en-US" err="1"/>
              <a:t>popularised</a:t>
            </a:r>
            <a:r>
              <a:rPr lang="en-US"/>
              <a:t> in the 1960s with the release of </a:t>
            </a:r>
            <a:r>
              <a:rPr lang="en-US" err="1"/>
              <a:t>Letraset</a:t>
            </a:r>
            <a:r>
              <a:rPr lang="en-US"/>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470283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 It was </a:t>
            </a:r>
            <a:r>
              <a:rPr lang="en-US" err="1"/>
              <a:t>popularised</a:t>
            </a:r>
            <a:r>
              <a:rPr lang="en-US"/>
              <a:t> in the 1960s with the release of </a:t>
            </a:r>
            <a:r>
              <a:rPr lang="en-US" err="1"/>
              <a:t>Letraset</a:t>
            </a:r>
            <a:r>
              <a:rPr lang="en-US"/>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1964080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0"/>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a:p>
          <a:p>
            <a:pPr lvl="0"/>
            <a:r>
              <a:rPr lang="en-US"/>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838416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62072"/>
            <a:ext cx="3355848" cy="1143000"/>
          </a:xfrm>
        </p:spPr>
        <p:txBody>
          <a:bodyPr anchor="ctr" anchorCtr="0">
            <a:noAutofit/>
          </a:bodyPr>
          <a:lstStyle>
            <a:lvl1pPr>
              <a:defRPr sz="2300" b="0" i="0">
                <a:latin typeface="Futura Next Medium" panose="020B0602020204020303" pitchFamily="34" charset="77"/>
              </a:defRPr>
            </a:lvl1pPr>
          </a:lstStyle>
          <a:p>
            <a:r>
              <a:rPr lang="en-US"/>
              <a:t>Long title sentence case, lorem ipsum has been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01952"/>
            <a:ext cx="6153912" cy="3657600"/>
          </a:xfrm>
        </p:spPr>
        <p:txBody>
          <a:bodyPr numCol="1" spcCol="384048"/>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a:t>First level</a:t>
            </a:r>
          </a:p>
          <a:p>
            <a:pPr lvl="2"/>
            <a:r>
              <a:rPr lang="en-US"/>
              <a:t>Second level</a:t>
            </a:r>
          </a:p>
          <a:p>
            <a:pPr lvl="3"/>
            <a:r>
              <a:rPr lang="en-US"/>
              <a:t>Third level</a:t>
            </a:r>
          </a:p>
          <a:p>
            <a:pPr lvl="0"/>
            <a:endParaRPr lang="en-US"/>
          </a:p>
          <a:p>
            <a:pPr lvl="0"/>
            <a:r>
              <a:rPr lang="en-US"/>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490472"/>
            <a:ext cx="6153912"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Subheads set in sentence case</a:t>
            </a:r>
          </a:p>
        </p:txBody>
      </p:sp>
      <p:sp>
        <p:nvSpPr>
          <p:cNvPr id="3" name="Slide Number Placeholder 2">
            <a:extLst>
              <a:ext uri="{FF2B5EF4-FFF2-40B4-BE49-F238E27FC236}">
                <a16:creationId xmlns:a16="http://schemas.microsoft.com/office/drawing/2014/main"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4013203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id="{7AEAD2CC-107A-354B-9784-21BB6F199BA3}"/>
              </a:ext>
            </a:extLst>
          </p:cNvPr>
          <p:cNvSpPr>
            <a:spLocks noGrp="1"/>
          </p:cNvSpPr>
          <p:nvPr>
            <p:ph type="chart" sz="quarter" idx="10" hasCustomPrompt="1"/>
          </p:nvPr>
        </p:nvSpPr>
        <p:spPr>
          <a:xfrm>
            <a:off x="685979" y="1805796"/>
            <a:ext cx="10820170" cy="4136136"/>
          </a:xfrm>
          <a:prstGeom prst="rect">
            <a:avLst/>
          </a:prstGeom>
        </p:spPr>
        <p:txBody>
          <a:bodyPr tIns="914400" anchor="ctr" anchorCtr="0"/>
          <a:lstStyle>
            <a:lvl1pPr algn="ctr">
              <a:defRPr b="0" i="0"/>
            </a:lvl1pPr>
          </a:lstStyle>
          <a:p>
            <a:r>
              <a:rPr lang="en-US"/>
              <a:t>Insert or create a chart</a:t>
            </a:r>
          </a:p>
        </p:txBody>
      </p:sp>
      <p:sp>
        <p:nvSpPr>
          <p:cNvPr id="3" name="Slide Number Placeholder 2">
            <a:extLst>
              <a:ext uri="{FF2B5EF4-FFF2-40B4-BE49-F238E27FC236}">
                <a16:creationId xmlns:a16="http://schemas.microsoft.com/office/drawing/2014/main"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893663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547996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097280"/>
            <a:ext cx="3355848" cy="4206240"/>
          </a:xfrm>
        </p:spPr>
        <p:txBody>
          <a:bodyPr numCol="1" spcCol="384048"/>
          <a:lstStyle>
            <a:lvl1pPr>
              <a:defRPr/>
            </a:lvl1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err="1"/>
              <a:t>popularised</a:t>
            </a:r>
            <a:r>
              <a:rPr lang="en-US"/>
              <a:t> in the 1960s with the release of </a:t>
            </a:r>
            <a:r>
              <a:rPr lang="en-US" err="1"/>
              <a:t>Letraset</a:t>
            </a:r>
            <a:r>
              <a:rPr lang="en-US"/>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685800"/>
            <a:ext cx="3355848"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Subheads set in sentence case</a:t>
            </a:r>
          </a:p>
        </p:txBody>
      </p:sp>
      <p:sp>
        <p:nvSpPr>
          <p:cNvPr id="6" name="Picture Placeholder 14">
            <a:extLst>
              <a:ext uri="{FF2B5EF4-FFF2-40B4-BE49-F238E27FC236}">
                <a16:creationId xmlns:a16="http://schemas.microsoft.com/office/drawing/2014/main" id="{909FA3C1-387A-6442-B58B-1D1E68584C0C}"/>
              </a:ext>
            </a:extLst>
          </p:cNvPr>
          <p:cNvSpPr>
            <a:spLocks noGrp="1"/>
          </p:cNvSpPr>
          <p:nvPr>
            <p:ph type="pic" sz="quarter" idx="12"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Insert your logos here</a:t>
            </a:r>
          </a:p>
        </p:txBody>
      </p:sp>
      <p:sp>
        <p:nvSpPr>
          <p:cNvPr id="2" name="Slide Number Placeholder 1">
            <a:extLst>
              <a:ext uri="{FF2B5EF4-FFF2-40B4-BE49-F238E27FC236}">
                <a16:creationId xmlns:a16="http://schemas.microsoft.com/office/drawing/2014/main"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58286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 Next Medium" panose="020B0602020204020303" pitchFamily="34" charset="77"/>
              </a:defRPr>
            </a:lvl1pPr>
          </a:lstStyle>
          <a:p>
            <a:r>
              <a:rPr lang="en-US"/>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10609477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927652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048195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9968135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7101963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958085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23661652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2560702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1611416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0502456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9953581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a:t>Agenda item title two lines </a:t>
            </a:r>
            <a:br>
              <a:rPr lang="en-US"/>
            </a:br>
            <a:r>
              <a:rPr lang="en-US"/>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39861559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780615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7739193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22096038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5" name="Picture Placeholder 23">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4352"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 Next Medium" panose="020B0602020204020303" pitchFamily="34" charset="77"/>
                <a:cs typeface="Arial" panose="020B0604020202020204" pitchFamily="34" charset="0"/>
              </a:defRPr>
            </a:lvl1pPr>
          </a:lstStyle>
          <a:p>
            <a:r>
              <a:rPr lang="en-US"/>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219456"/>
          </a:xfrm>
        </p:spPr>
        <p:txBody>
          <a:bodyPr anchor="t" anchorCtr="0">
            <a:noAutofit/>
          </a:bodyPr>
          <a:lstStyle>
            <a:lvl1pPr algn="l">
              <a:lnSpc>
                <a:spcPct val="100000"/>
              </a:lnSpc>
              <a:defRPr sz="1400" spc="50" baseline="0">
                <a:solidFill>
                  <a:schemeClr val="accent1"/>
                </a:solidFill>
              </a:defRPr>
            </a:lvl1pPr>
          </a:lstStyle>
          <a:p>
            <a:r>
              <a:rPr lang="en-US"/>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4690872" cy="4572000"/>
          </a:xfrm>
        </p:spPr>
        <p:txBody>
          <a:bodyPr anchor="ctr" anchorCtr="0"/>
          <a:lstStyle>
            <a:lvl1pPr>
              <a:buAutoNum type="arabicPeriod"/>
              <a:defRPr/>
            </a:lvl1pPr>
            <a:lvl3pPr>
              <a:buAutoNum type="arabicPeriod"/>
              <a:defRPr/>
            </a:lvl3pPr>
            <a:lvl4pPr>
              <a:buAutoNum type="arabicPeriod"/>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A0B853EA-BBAA-514C-9A67-E8BE2826FDD1}"/>
              </a:ext>
            </a:extLst>
          </p:cNvPr>
          <p:cNvSpPr>
            <a:spLocks noGrp="1"/>
          </p:cNvSpPr>
          <p:nvPr>
            <p:ph type="sldNum" sz="quarter" idx="15"/>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84381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a:t>Title of the presentation</a:t>
            </a:r>
            <a:br>
              <a:rPr lang="en-US"/>
            </a:br>
            <a:r>
              <a:rPr lang="en-US"/>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65620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 Next 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14154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 Next Medium" panose="020B0602020204020303" pitchFamily="34" charset="77"/>
              </a:defRPr>
            </a:lvl1pPr>
          </a:lstStyle>
          <a:p>
            <a:r>
              <a:rPr lang="en-US"/>
              <a:t>Long title </a:t>
            </a:r>
            <a:br>
              <a:rPr lang="en-US"/>
            </a:br>
            <a:r>
              <a:rPr lang="en-US"/>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530002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 Next Medium" panose="020B0602020204020303" pitchFamily="34" charset="77"/>
                <a:cs typeface="Futura Next Medium" panose="020B0602020204020303" pitchFamily="34" charset="77"/>
              </a:defRPr>
            </a:lvl1pPr>
          </a:lstStyle>
          <a:p>
            <a:r>
              <a:rPr lang="en-US"/>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 Next Medium" panose="020B0602020204020303" pitchFamily="34" charset="77"/>
              </a:defRPr>
            </a:lvl1pPr>
          </a:lstStyle>
          <a:p>
            <a:r>
              <a:rPr lang="en-US"/>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a:t>Lorem Ipsum is simply dummy text of the printing and typesetting industry. Lorem Ipsum has been the industry's standard dummy text ever since the 1500s.</a:t>
            </a:r>
          </a:p>
          <a:p>
            <a:pPr lvl="1"/>
            <a:r>
              <a:rPr lang="en-US"/>
              <a:t>First level</a:t>
            </a:r>
          </a:p>
          <a:p>
            <a:pPr lvl="2"/>
            <a:r>
              <a:rPr lang="en-US"/>
              <a:t>Second level</a:t>
            </a:r>
          </a:p>
          <a:p>
            <a:pPr lvl="3"/>
            <a:r>
              <a:rPr lang="en-US"/>
              <a:t>Third level</a:t>
            </a:r>
          </a:p>
          <a:p>
            <a:pPr lvl="0"/>
            <a:endParaRPr lang="en-US"/>
          </a:p>
          <a:p>
            <a:pPr lvl="0"/>
            <a:r>
              <a:rPr lang="en-US"/>
              <a:t>It has survived not only five centuries, but also the leap into electronic typesetting, remaining essentially unchanged. It was </a:t>
            </a:r>
            <a:r>
              <a:rPr lang="en-US" err="1"/>
              <a:t>popularised</a:t>
            </a:r>
            <a:r>
              <a:rPr lang="en-US"/>
              <a:t> in the 1960s with the release of </a:t>
            </a:r>
            <a:r>
              <a:rPr lang="en-US" err="1"/>
              <a:t>Letraset</a:t>
            </a:r>
            <a:r>
              <a:rPr lang="en-US"/>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a:p>
        </p:txBody>
      </p:sp>
    </p:spTree>
    <p:extLst>
      <p:ext uri="{BB962C8B-B14F-4D97-AF65-F5344CB8AC3E}">
        <p14:creationId xmlns:p14="http://schemas.microsoft.com/office/powerpoint/2010/main" val="9206727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theme" Target="../theme/theme3.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01" r:id="rId3"/>
    <p:sldLayoutId id="2147483702" r:id="rId4"/>
    <p:sldLayoutId id="2147483718" r:id="rId5"/>
    <p:sldLayoutId id="2147483717" r:id="rId6"/>
    <p:sldLayoutId id="2147483703" r:id="rId7"/>
    <p:sldLayoutId id="2147483704" r:id="rId8"/>
    <p:sldLayoutId id="2147483705" r:id="rId9"/>
    <p:sldLayoutId id="2147483706" r:id="rId10"/>
    <p:sldLayoutId id="2147483707" r:id="rId11"/>
    <p:sldLayoutId id="2147483708" r:id="rId12"/>
    <p:sldLayoutId id="2147483709" r:id="rId13"/>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673" r:id="rId6"/>
    <p:sldLayoutId id="2147483678" r:id="rId7"/>
    <p:sldLayoutId id="2147483679" r:id="rId8"/>
    <p:sldLayoutId id="2147483680" r:id="rId9"/>
    <p:sldLayoutId id="2147483681" r:id="rId10"/>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 Next Medium" panose="020B0602020204020303" pitchFamily="34" charset="77"/>
              </a:defRPr>
            </a:lvl1pPr>
          </a:lstStyle>
          <a:p>
            <a:fld id="{58B792A5-9BAE-6942-BFE1-9FCDB51EA51E}" type="slidenum">
              <a:rPr lang="en-US" smtClean="0"/>
              <a:pPr/>
              <a:t>‹#›</a:t>
            </a:fld>
            <a:endParaRPr lang="en-US"/>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660" r:id="rId1"/>
    <p:sldLayoutId id="2147483671" r:id="rId2"/>
    <p:sldLayoutId id="2147483672"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 Next 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hyperlink" Target="http://www.amazon.com/dp/0000031852" TargetMode="External"/><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diagramData" Target="../diagrams/data4.xml"/><Relationship Id="rId2" Type="http://schemas.openxmlformats.org/officeDocument/2006/relationships/diagramData" Target="../diagrams/data2.xml"/><Relationship Id="rId16" Type="http://schemas.microsoft.com/office/2007/relationships/diagramDrawing" Target="../diagrams/drawing4.xml"/><Relationship Id="rId1" Type="http://schemas.openxmlformats.org/officeDocument/2006/relationships/slideLayout" Target="../slideLayouts/slideLayout9.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comments" Target="../comments/commen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6">
            <a:extLst>
              <a:ext uri="{FF2B5EF4-FFF2-40B4-BE49-F238E27FC236}">
                <a16:creationId xmlns:a16="http://schemas.microsoft.com/office/drawing/2014/main" id="{5DDAE0B5-4AD0-4035-BB39-46BE5A4A1E1A}"/>
              </a:ext>
            </a:extLst>
          </p:cNvPr>
          <p:cNvSpPr/>
          <p:nvPr/>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0" i="0">
              <a:latin typeface="Futura Next Book" panose="020B0502020204020303" pitchFamily="34" charset="77"/>
            </a:endParaRPr>
          </a:p>
        </p:txBody>
      </p:sp>
      <p:sp>
        <p:nvSpPr>
          <p:cNvPr id="9" name="Title 8">
            <a:extLst>
              <a:ext uri="{FF2B5EF4-FFF2-40B4-BE49-F238E27FC236}">
                <a16:creationId xmlns:a16="http://schemas.microsoft.com/office/drawing/2014/main" id="{A57CA40F-9FE9-7744-B204-8FCBACE48010}"/>
              </a:ext>
            </a:extLst>
          </p:cNvPr>
          <p:cNvSpPr>
            <a:spLocks noGrp="1"/>
          </p:cNvSpPr>
          <p:nvPr>
            <p:ph type="ctrTitle"/>
          </p:nvPr>
        </p:nvSpPr>
        <p:spPr>
          <a:xfrm>
            <a:off x="1620328" y="2786332"/>
            <a:ext cx="8951976" cy="1280160"/>
          </a:xfrm>
        </p:spPr>
        <p:txBody>
          <a:bodyPr/>
          <a:lstStyle/>
          <a:p>
            <a:pPr algn="ctr"/>
            <a:r>
              <a:rPr lang="en-US">
                <a:latin typeface="Futura Next Book"/>
              </a:rPr>
              <a:t>Sales Chatbot </a:t>
            </a:r>
            <a:r>
              <a:rPr lang="en-US">
                <a:solidFill>
                  <a:schemeClr val="accent1"/>
                </a:solidFill>
                <a:latin typeface="Futura Next Book"/>
              </a:rPr>
              <a:t>|</a:t>
            </a:r>
            <a:r>
              <a:rPr lang="en-US">
                <a:latin typeface="Futura Next Book"/>
              </a:rPr>
              <a:t> Proposal</a:t>
            </a:r>
            <a:endParaRPr lang="en-US"/>
          </a:p>
        </p:txBody>
      </p:sp>
      <p:sp>
        <p:nvSpPr>
          <p:cNvPr id="10" name="Subtitle 9">
            <a:extLst>
              <a:ext uri="{FF2B5EF4-FFF2-40B4-BE49-F238E27FC236}">
                <a16:creationId xmlns:a16="http://schemas.microsoft.com/office/drawing/2014/main" id="{2058BD38-A50C-3849-AE70-7E887EE030C3}"/>
              </a:ext>
            </a:extLst>
          </p:cNvPr>
          <p:cNvSpPr>
            <a:spLocks noGrp="1"/>
          </p:cNvSpPr>
          <p:nvPr>
            <p:ph type="subTitle" idx="1"/>
          </p:nvPr>
        </p:nvSpPr>
        <p:spPr/>
        <p:txBody>
          <a:bodyPr/>
          <a:lstStyle/>
          <a:p>
            <a:r>
              <a:rPr lang="en-US">
                <a:latin typeface="Futura Next DemiBold"/>
              </a:rPr>
              <a:t>October 7, 2020</a:t>
            </a:r>
            <a:endParaRPr lang="en-US"/>
          </a:p>
        </p:txBody>
      </p:sp>
    </p:spTree>
    <p:extLst>
      <p:ext uri="{BB962C8B-B14F-4D97-AF65-F5344CB8AC3E}">
        <p14:creationId xmlns:p14="http://schemas.microsoft.com/office/powerpoint/2010/main" val="227533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83A453E-C416-CC46-BD2E-E8FF688BAD14}"/>
              </a:ext>
            </a:extLst>
          </p:cNvPr>
          <p:cNvSpPr>
            <a:spLocks noGrp="1"/>
          </p:cNvSpPr>
          <p:nvPr>
            <p:ph type="ctrTitle"/>
          </p:nvPr>
        </p:nvSpPr>
        <p:spPr/>
        <p:txBody>
          <a:bodyPr/>
          <a:lstStyle/>
          <a:p>
            <a:r>
              <a:rPr lang="en-US">
                <a:latin typeface="Futura Next DemiBold"/>
              </a:rPr>
              <a:t>Section 2</a:t>
            </a:r>
            <a:endParaRPr lang="en-US"/>
          </a:p>
        </p:txBody>
      </p:sp>
      <p:sp>
        <p:nvSpPr>
          <p:cNvPr id="7" name="Subtitle 6">
            <a:extLst>
              <a:ext uri="{FF2B5EF4-FFF2-40B4-BE49-F238E27FC236}">
                <a16:creationId xmlns:a16="http://schemas.microsoft.com/office/drawing/2014/main" id="{254A7101-FB7A-D449-9DDB-954242EF5913}"/>
              </a:ext>
            </a:extLst>
          </p:cNvPr>
          <p:cNvSpPr>
            <a:spLocks noGrp="1"/>
          </p:cNvSpPr>
          <p:nvPr>
            <p:ph type="subTitle" idx="1"/>
          </p:nvPr>
        </p:nvSpPr>
        <p:spPr/>
        <p:txBody>
          <a:bodyPr/>
          <a:lstStyle/>
          <a:p>
            <a:r>
              <a:rPr lang="en-US">
                <a:latin typeface="Futura Next Book"/>
              </a:rPr>
              <a:t>Web-Scraping and Database Creation</a:t>
            </a:r>
            <a:endParaRPr lang="en-US"/>
          </a:p>
        </p:txBody>
      </p:sp>
      <p:sp>
        <p:nvSpPr>
          <p:cNvPr id="8" name="Slide Number Placeholder 7">
            <a:extLst>
              <a:ext uri="{FF2B5EF4-FFF2-40B4-BE49-F238E27FC236}">
                <a16:creationId xmlns:a16="http://schemas.microsoft.com/office/drawing/2014/main" id="{95E36C20-670C-2C47-85CC-97398EE70E99}"/>
              </a:ext>
            </a:extLst>
          </p:cNvPr>
          <p:cNvSpPr>
            <a:spLocks noGrp="1"/>
          </p:cNvSpPr>
          <p:nvPr>
            <p:ph type="sldNum" sz="quarter" idx="10"/>
          </p:nvPr>
        </p:nvSpPr>
        <p:spPr>
          <a:xfrm>
            <a:off x="11228832" y="6309360"/>
            <a:ext cx="274320" cy="92333"/>
          </a:xfrm>
        </p:spPr>
        <p:txBody>
          <a:bodyPr/>
          <a:lstStyle/>
          <a:p>
            <a:fld id="{58B792A5-9BAE-6942-BFE1-9FCDB51EA51E}" type="slidenum">
              <a:rPr lang="en-US" smtClean="0"/>
              <a:pPr/>
              <a:t>10</a:t>
            </a:fld>
            <a:endParaRPr lang="en-US"/>
          </a:p>
        </p:txBody>
      </p:sp>
    </p:spTree>
    <p:extLst>
      <p:ext uri="{BB962C8B-B14F-4D97-AF65-F5344CB8AC3E}">
        <p14:creationId xmlns:p14="http://schemas.microsoft.com/office/powerpoint/2010/main" val="1122571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E479CEC-70A7-6C47-A3B7-0475C25DD09C}"/>
              </a:ext>
            </a:extLst>
          </p:cNvPr>
          <p:cNvSpPr>
            <a:spLocks noGrp="1"/>
          </p:cNvSpPr>
          <p:nvPr>
            <p:ph type="sldNum" sz="quarter" idx="12"/>
          </p:nvPr>
        </p:nvSpPr>
        <p:spPr/>
        <p:txBody>
          <a:bodyPr/>
          <a:lstStyle/>
          <a:p>
            <a:fld id="{58B792A5-9BAE-6942-BFE1-9FCDB51EA51E}" type="slidenum">
              <a:rPr lang="en-US" smtClean="0"/>
              <a:pPr/>
              <a:t>11</a:t>
            </a:fld>
            <a:endParaRPr lang="en-US"/>
          </a:p>
        </p:txBody>
      </p:sp>
      <p:pic>
        <p:nvPicPr>
          <p:cNvPr id="3" name="Picture 3" descr="Blue digital binary data on a screen">
            <a:extLst>
              <a:ext uri="{FF2B5EF4-FFF2-40B4-BE49-F238E27FC236}">
                <a16:creationId xmlns:a16="http://schemas.microsoft.com/office/drawing/2014/main" id="{EA27F6CC-D263-4B6A-BD55-016668D0DDE0}"/>
              </a:ext>
            </a:extLst>
          </p:cNvPr>
          <p:cNvPicPr>
            <a:picLocks noGrp="1" noChangeAspect="1"/>
          </p:cNvPicPr>
          <p:nvPr>
            <p:ph type="pic" sz="quarter" idx="14"/>
          </p:nvPr>
        </p:nvPicPr>
        <p:blipFill rotWithShape="1">
          <a:blip r:embed="rId2"/>
          <a:srcRect l="25762" r="25762"/>
          <a:stretch/>
        </p:blipFill>
        <p:spPr/>
      </p:pic>
      <p:sp>
        <p:nvSpPr>
          <p:cNvPr id="6" name="Title 5">
            <a:extLst>
              <a:ext uri="{FF2B5EF4-FFF2-40B4-BE49-F238E27FC236}">
                <a16:creationId xmlns:a16="http://schemas.microsoft.com/office/drawing/2014/main" id="{E5607151-0699-7A42-AB2F-75E48E56F71A}"/>
              </a:ext>
            </a:extLst>
          </p:cNvPr>
          <p:cNvSpPr>
            <a:spLocks noGrp="1"/>
          </p:cNvSpPr>
          <p:nvPr>
            <p:ph type="title"/>
          </p:nvPr>
        </p:nvSpPr>
        <p:spPr>
          <a:xfrm>
            <a:off x="685800" y="886968"/>
            <a:ext cx="4833036" cy="987899"/>
          </a:xfrm>
        </p:spPr>
        <p:txBody>
          <a:bodyPr/>
          <a:lstStyle/>
          <a:p>
            <a:r>
              <a:rPr lang="en-US" sz="2000" b="1">
                <a:latin typeface="Futura Next Medium"/>
              </a:rPr>
              <a:t>Proposed Option:</a:t>
            </a:r>
            <a:r>
              <a:rPr lang="en-US" sz="2000">
                <a:latin typeface="Futura Next Medium"/>
              </a:rPr>
              <a:t> </a:t>
            </a:r>
            <a:br>
              <a:rPr lang="en-US" sz="2000">
                <a:latin typeface="Futura Next Medium"/>
              </a:rPr>
            </a:br>
            <a:r>
              <a:rPr lang="en-US" sz="2000">
                <a:latin typeface="Futura Next Medium"/>
              </a:rPr>
              <a:t>Scrapy with Multiple proxies / GoogleBot (To bypass throttling)</a:t>
            </a:r>
            <a:endParaRPr lang="en-US" sz="2000"/>
          </a:p>
        </p:txBody>
      </p:sp>
      <p:sp>
        <p:nvSpPr>
          <p:cNvPr id="7" name="Text Placeholder 6">
            <a:extLst>
              <a:ext uri="{FF2B5EF4-FFF2-40B4-BE49-F238E27FC236}">
                <a16:creationId xmlns:a16="http://schemas.microsoft.com/office/drawing/2014/main" id="{EDA5E91E-9523-364D-9C9E-6FB17B248160}"/>
              </a:ext>
            </a:extLst>
          </p:cNvPr>
          <p:cNvSpPr>
            <a:spLocks noGrp="1"/>
          </p:cNvSpPr>
          <p:nvPr>
            <p:ph type="body" sz="quarter" idx="10"/>
          </p:nvPr>
        </p:nvSpPr>
        <p:spPr/>
        <p:txBody>
          <a:bodyPr vert="horz" lIns="0" tIns="0" rIns="0" bIns="0" rtlCol="0" anchor="t">
            <a:noAutofit/>
          </a:bodyPr>
          <a:lstStyle/>
          <a:p>
            <a:r>
              <a:rPr lang="en-US" sz="1600" b="1">
                <a:ea typeface="+mn-lt"/>
                <a:cs typeface="+mn-lt"/>
              </a:rPr>
              <a:t>Alternatives considered: </a:t>
            </a:r>
            <a:endParaRPr lang="en-US" sz="1600"/>
          </a:p>
          <a:p>
            <a:pPr marL="342900" indent="-342900">
              <a:buAutoNum type="arabicPeriod"/>
            </a:pPr>
            <a:r>
              <a:rPr lang="en-US" sz="1600" err="1">
                <a:ea typeface="+mn-lt"/>
                <a:cs typeface="+mn-lt"/>
              </a:rPr>
              <a:t>BeautifulSoup</a:t>
            </a:r>
            <a:r>
              <a:rPr lang="en-US" sz="1600">
                <a:ea typeface="+mn-lt"/>
                <a:cs typeface="+mn-lt"/>
              </a:rPr>
              <a:t> with multiple proxies: </a:t>
            </a:r>
            <a:r>
              <a:rPr lang="en-US" sz="1600" b="1">
                <a:ea typeface="+mn-lt"/>
                <a:cs typeface="+mn-lt"/>
              </a:rPr>
              <a:t>Issue:</a:t>
            </a:r>
            <a:r>
              <a:rPr lang="en-US" sz="1600">
                <a:ea typeface="+mn-lt"/>
                <a:cs typeface="+mn-lt"/>
              </a:rPr>
              <a:t> Multiple crawlers would work better and Scrapy provides better support for this.</a:t>
            </a:r>
          </a:p>
          <a:p>
            <a:pPr marL="342900" indent="-342900">
              <a:buAutoNum type="arabicPeriod"/>
            </a:pPr>
            <a:r>
              <a:rPr lang="en-US" sz="1600" err="1">
                <a:ea typeface="+mn-lt"/>
                <a:cs typeface="+mn-lt"/>
              </a:rPr>
              <a:t>Amazon_Scraper</a:t>
            </a:r>
            <a:r>
              <a:rPr lang="en-US" sz="1600">
                <a:ea typeface="+mn-lt"/>
                <a:cs typeface="+mn-lt"/>
              </a:rPr>
              <a:t>: Python package which works with the amazon API. </a:t>
            </a:r>
            <a:r>
              <a:rPr lang="en-US" sz="1600" b="1">
                <a:ea typeface="+mn-lt"/>
                <a:cs typeface="+mn-lt"/>
              </a:rPr>
              <a:t>Issue:</a:t>
            </a:r>
            <a:r>
              <a:rPr lang="en-US" sz="1600">
                <a:ea typeface="+mn-lt"/>
                <a:cs typeface="+mn-lt"/>
              </a:rPr>
              <a:t> is outdated.</a:t>
            </a:r>
          </a:p>
          <a:p>
            <a:pPr marL="342900" indent="-342900">
              <a:buAutoNum type="arabicPeriod"/>
            </a:pPr>
            <a:r>
              <a:rPr lang="en-US" sz="1600">
                <a:ea typeface="+mn-lt"/>
                <a:cs typeface="+mn-lt"/>
              </a:rPr>
              <a:t>Open-source implementations with Selenium (and BS): A decent alternative but can't find the possibility of using multiple proxies, location alteration, automatic retries, proxy management, and concurrent requests.</a:t>
            </a:r>
            <a:endParaRPr lang="en-US" sz="1600"/>
          </a:p>
          <a:p>
            <a:pPr marL="514350" lvl="1" indent="-342900">
              <a:buAutoNum type="arabicPeriod"/>
            </a:pPr>
            <a:endParaRPr lang="en-US" sz="1600"/>
          </a:p>
        </p:txBody>
      </p:sp>
    </p:spTree>
    <p:extLst>
      <p:ext uri="{BB962C8B-B14F-4D97-AF65-F5344CB8AC3E}">
        <p14:creationId xmlns:p14="http://schemas.microsoft.com/office/powerpoint/2010/main" val="1913779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able&#10;&#10;Description automatically generated">
            <a:extLst>
              <a:ext uri="{FF2B5EF4-FFF2-40B4-BE49-F238E27FC236}">
                <a16:creationId xmlns:a16="http://schemas.microsoft.com/office/drawing/2014/main" id="{974ED876-1135-44DD-9A09-FE282F34E86A}"/>
              </a:ext>
            </a:extLst>
          </p:cNvPr>
          <p:cNvPicPr>
            <a:picLocks noGrp="1" noChangeAspect="1"/>
          </p:cNvPicPr>
          <p:nvPr>
            <p:ph type="pic" sz="quarter" idx="11"/>
          </p:nvPr>
        </p:nvPicPr>
        <p:blipFill rotWithShape="1">
          <a:blip r:embed="rId2"/>
          <a:srcRect l="1953" r="1953"/>
          <a:stretch/>
        </p:blipFill>
        <p:spPr>
          <a:ln>
            <a:solidFill>
              <a:schemeClr val="accent6"/>
            </a:solidFill>
          </a:ln>
        </p:spPr>
      </p:pic>
      <p:sp>
        <p:nvSpPr>
          <p:cNvPr id="6" name="Title 5">
            <a:extLst>
              <a:ext uri="{FF2B5EF4-FFF2-40B4-BE49-F238E27FC236}">
                <a16:creationId xmlns:a16="http://schemas.microsoft.com/office/drawing/2014/main" id="{E5607151-0699-7A42-AB2F-75E48E56F71A}"/>
              </a:ext>
            </a:extLst>
          </p:cNvPr>
          <p:cNvSpPr>
            <a:spLocks noGrp="1"/>
          </p:cNvSpPr>
          <p:nvPr>
            <p:ph type="title"/>
          </p:nvPr>
        </p:nvSpPr>
        <p:spPr>
          <a:xfrm>
            <a:off x="6095023" y="486605"/>
            <a:ext cx="5839449" cy="987899"/>
          </a:xfrm>
          <a:ln>
            <a:solidFill>
              <a:schemeClr val="accent1"/>
            </a:solidFill>
            <a:prstDash val="dash"/>
          </a:ln>
        </p:spPr>
        <p:txBody>
          <a:bodyPr vert="horz" wrap="square" lIns="0" tIns="0" rIns="0" bIns="0" rtlCol="0" anchor="ctr" anchorCtr="0">
            <a:spAutoFit/>
          </a:bodyPr>
          <a:lstStyle/>
          <a:p>
            <a:pPr algn="ctr"/>
            <a:r>
              <a:rPr lang="en-US" sz="2000">
                <a:latin typeface="Futura Next Medium"/>
              </a:rPr>
              <a:t>Ideal Contents (Product Catalog)</a:t>
            </a:r>
            <a:br>
              <a:rPr lang="en-US" sz="2000">
                <a:latin typeface="Futura Next Medium"/>
              </a:rPr>
            </a:br>
            <a:r>
              <a:rPr lang="en-US" sz="2000">
                <a:latin typeface="Futura Next Medium"/>
              </a:rPr>
              <a:t>Relational .json Database: (according to ASIN-ID)</a:t>
            </a:r>
            <a:endParaRPr lang="en-US" sz="2000"/>
          </a:p>
        </p:txBody>
      </p:sp>
      <p:sp>
        <p:nvSpPr>
          <p:cNvPr id="7" name="Text Placeholder 6">
            <a:extLst>
              <a:ext uri="{FF2B5EF4-FFF2-40B4-BE49-F238E27FC236}">
                <a16:creationId xmlns:a16="http://schemas.microsoft.com/office/drawing/2014/main" id="{EDA5E91E-9523-364D-9C9E-6FB17B248160}"/>
              </a:ext>
            </a:extLst>
          </p:cNvPr>
          <p:cNvSpPr>
            <a:spLocks noGrp="1"/>
          </p:cNvSpPr>
          <p:nvPr>
            <p:ph type="body" sz="quarter" idx="10"/>
          </p:nvPr>
        </p:nvSpPr>
        <p:spPr>
          <a:xfrm>
            <a:off x="6281928" y="1782273"/>
            <a:ext cx="5221224" cy="3599287"/>
          </a:xfrm>
        </p:spPr>
        <p:txBody>
          <a:bodyPr vert="horz" lIns="0" tIns="0" rIns="0" bIns="0" rtlCol="0" anchor="t">
            <a:noAutofit/>
          </a:bodyPr>
          <a:lstStyle/>
          <a:p>
            <a:pPr marL="285750" indent="-285750">
              <a:buFont typeface="Arial"/>
              <a:buChar char="•"/>
            </a:pPr>
            <a:r>
              <a:rPr lang="en-US" sz="1600" b="1" err="1">
                <a:latin typeface="Futura Next Medium"/>
              </a:rPr>
              <a:t>asin</a:t>
            </a:r>
            <a:r>
              <a:rPr lang="en-US" sz="1600">
                <a:latin typeface="Futura Next Medium"/>
                <a:ea typeface="+mn-lt"/>
                <a:cs typeface="+mn-lt"/>
              </a:rPr>
              <a:t> - ID of the product, e.g. </a:t>
            </a:r>
            <a:r>
              <a:rPr lang="en-US" sz="1600">
                <a:latin typeface="Futura Next Medium"/>
                <a:ea typeface="+mn-lt"/>
                <a:cs typeface="+mn-lt"/>
                <a:hlinkClick r:id="rId3"/>
              </a:rPr>
              <a:t>0000031852</a:t>
            </a:r>
            <a:endParaRPr lang="en-US" sz="1600">
              <a:latin typeface="Futura Next Medium"/>
            </a:endParaRPr>
          </a:p>
          <a:p>
            <a:pPr marL="285750" indent="-285750">
              <a:buFont typeface="Arial"/>
              <a:buChar char="•"/>
            </a:pPr>
            <a:r>
              <a:rPr lang="en-US" sz="1600" b="1">
                <a:latin typeface="Futura Next Medium"/>
              </a:rPr>
              <a:t>title</a:t>
            </a:r>
            <a:r>
              <a:rPr lang="en-US" sz="1600">
                <a:latin typeface="Futura Next Medium"/>
                <a:ea typeface="+mn-lt"/>
                <a:cs typeface="+mn-lt"/>
              </a:rPr>
              <a:t> - name of the product</a:t>
            </a:r>
            <a:endParaRPr lang="en-US" sz="1600">
              <a:latin typeface="Futura Next Medium"/>
            </a:endParaRPr>
          </a:p>
          <a:p>
            <a:pPr marL="285750" indent="-285750">
              <a:buFont typeface="Arial"/>
              <a:buChar char="•"/>
            </a:pPr>
            <a:r>
              <a:rPr lang="en-US" sz="1600" b="1">
                <a:latin typeface="Futura Next Medium"/>
              </a:rPr>
              <a:t>feature</a:t>
            </a:r>
            <a:r>
              <a:rPr lang="en-US" sz="1600" b="1">
                <a:latin typeface="Futura Next Medium"/>
                <a:ea typeface="+mn-lt"/>
                <a:cs typeface="+mn-lt"/>
              </a:rPr>
              <a:t> </a:t>
            </a:r>
            <a:r>
              <a:rPr lang="en-US" sz="1600">
                <a:latin typeface="Futura Next Medium"/>
                <a:ea typeface="+mn-lt"/>
                <a:cs typeface="+mn-lt"/>
              </a:rPr>
              <a:t>- bullet-point format features of the product</a:t>
            </a:r>
            <a:endParaRPr lang="en-US" sz="1600">
              <a:latin typeface="Futura Next Medium"/>
            </a:endParaRPr>
          </a:p>
          <a:p>
            <a:pPr marL="285750" indent="-285750">
              <a:buFont typeface="Arial"/>
              <a:buChar char="•"/>
            </a:pPr>
            <a:r>
              <a:rPr lang="en-US" sz="1600" b="1">
                <a:latin typeface="Futura Next Medium"/>
              </a:rPr>
              <a:t>description</a:t>
            </a:r>
            <a:r>
              <a:rPr lang="en-US" sz="1600" b="1">
                <a:latin typeface="Futura Next Medium"/>
                <a:ea typeface="+mn-lt"/>
                <a:cs typeface="+mn-lt"/>
              </a:rPr>
              <a:t> </a:t>
            </a:r>
            <a:r>
              <a:rPr lang="en-US" sz="1600">
                <a:latin typeface="Futura Next Medium"/>
                <a:ea typeface="+mn-lt"/>
                <a:cs typeface="+mn-lt"/>
              </a:rPr>
              <a:t>- description of the product</a:t>
            </a:r>
            <a:endParaRPr lang="en-US" sz="1600">
              <a:latin typeface="Futura Next Medium"/>
            </a:endParaRPr>
          </a:p>
          <a:p>
            <a:pPr marL="285750" indent="-285750">
              <a:buFont typeface="Arial"/>
              <a:buChar char="•"/>
            </a:pPr>
            <a:r>
              <a:rPr lang="en-US" sz="1600" b="1">
                <a:latin typeface="Futura Next Medium"/>
              </a:rPr>
              <a:t>price</a:t>
            </a:r>
            <a:r>
              <a:rPr lang="en-US" sz="1600">
                <a:latin typeface="Futura Next Medium"/>
                <a:ea typeface="+mn-lt"/>
                <a:cs typeface="+mn-lt"/>
              </a:rPr>
              <a:t> - price in US dollars (at time of crawl)</a:t>
            </a:r>
            <a:endParaRPr lang="en-US" sz="1600">
              <a:latin typeface="Futura Next Medium"/>
            </a:endParaRPr>
          </a:p>
          <a:p>
            <a:pPr marL="285750" indent="-285750">
              <a:buFont typeface="Arial"/>
              <a:buChar char="•"/>
            </a:pPr>
            <a:r>
              <a:rPr lang="en-US" sz="1600" b="1">
                <a:latin typeface="Futura Next Medium"/>
              </a:rPr>
              <a:t>image</a:t>
            </a:r>
            <a:r>
              <a:rPr lang="en-US" sz="1600">
                <a:latin typeface="Futura Next Medium"/>
                <a:ea typeface="+mn-lt"/>
                <a:cs typeface="+mn-lt"/>
              </a:rPr>
              <a:t> - </a:t>
            </a:r>
            <a:r>
              <a:rPr lang="en-US" sz="1600" err="1">
                <a:latin typeface="Futura Next Medium"/>
                <a:ea typeface="+mn-lt"/>
                <a:cs typeface="+mn-lt"/>
              </a:rPr>
              <a:t>url</a:t>
            </a:r>
            <a:r>
              <a:rPr lang="en-US" sz="1600">
                <a:latin typeface="Futura Next Medium"/>
                <a:ea typeface="+mn-lt"/>
                <a:cs typeface="+mn-lt"/>
              </a:rPr>
              <a:t> of the product image</a:t>
            </a:r>
            <a:endParaRPr lang="en-US" sz="1600">
              <a:latin typeface="Futura Next Medium"/>
            </a:endParaRPr>
          </a:p>
          <a:p>
            <a:pPr marL="285750" indent="-285750">
              <a:buFont typeface="Arial"/>
              <a:buChar char="•"/>
            </a:pPr>
            <a:r>
              <a:rPr lang="en-US" sz="1600" b="1">
                <a:latin typeface="Futura Next Medium"/>
              </a:rPr>
              <a:t>related</a:t>
            </a:r>
            <a:r>
              <a:rPr lang="en-US" sz="1600" b="1">
                <a:latin typeface="Futura Next Medium"/>
                <a:ea typeface="+mn-lt"/>
                <a:cs typeface="+mn-lt"/>
              </a:rPr>
              <a:t> </a:t>
            </a:r>
            <a:r>
              <a:rPr lang="en-US" sz="1600">
                <a:latin typeface="Futura Next Medium"/>
                <a:ea typeface="+mn-lt"/>
                <a:cs typeface="+mn-lt"/>
              </a:rPr>
              <a:t>- related products (also bought, also viewed, bought together, buy after viewing)</a:t>
            </a:r>
            <a:endParaRPr lang="en-US" sz="1600">
              <a:latin typeface="Futura Next Medium"/>
            </a:endParaRPr>
          </a:p>
          <a:p>
            <a:pPr marL="285750" indent="-285750">
              <a:buFont typeface="Arial"/>
              <a:buChar char="•"/>
            </a:pPr>
            <a:r>
              <a:rPr lang="en-US" sz="1600" b="1" err="1">
                <a:latin typeface="Futura Next Medium"/>
              </a:rPr>
              <a:t>salesRank</a:t>
            </a:r>
            <a:r>
              <a:rPr lang="en-US" sz="1600">
                <a:latin typeface="Futura Next Medium"/>
                <a:ea typeface="+mn-lt"/>
                <a:cs typeface="+mn-lt"/>
              </a:rPr>
              <a:t> - sales rank information</a:t>
            </a:r>
            <a:endParaRPr lang="en-US" sz="1600">
              <a:latin typeface="Futura Next Medium"/>
            </a:endParaRPr>
          </a:p>
          <a:p>
            <a:pPr marL="285750" indent="-285750">
              <a:buFont typeface="Arial"/>
              <a:buChar char="•"/>
            </a:pPr>
            <a:r>
              <a:rPr lang="en-US" sz="1600" b="1">
                <a:latin typeface="Futura Next Medium"/>
              </a:rPr>
              <a:t>brand</a:t>
            </a:r>
            <a:r>
              <a:rPr lang="en-US" sz="1600">
                <a:latin typeface="Futura Next Medium"/>
                <a:ea typeface="+mn-lt"/>
                <a:cs typeface="+mn-lt"/>
              </a:rPr>
              <a:t> - brand name</a:t>
            </a:r>
            <a:endParaRPr lang="en-US" sz="1600">
              <a:latin typeface="Futura Next Medium"/>
            </a:endParaRPr>
          </a:p>
          <a:p>
            <a:pPr marL="285750" indent="-285750">
              <a:buFont typeface="Arial"/>
              <a:buChar char="•"/>
            </a:pPr>
            <a:r>
              <a:rPr lang="en-US" sz="1600" b="1">
                <a:latin typeface="Futura Next Medium"/>
              </a:rPr>
              <a:t>categories</a:t>
            </a:r>
            <a:r>
              <a:rPr lang="en-US" sz="1600" b="1">
                <a:latin typeface="Futura Next Medium"/>
                <a:ea typeface="+mn-lt"/>
                <a:cs typeface="+mn-lt"/>
              </a:rPr>
              <a:t> </a:t>
            </a:r>
            <a:r>
              <a:rPr lang="en-US" sz="1600">
                <a:latin typeface="Futura Next Medium"/>
                <a:ea typeface="+mn-lt"/>
                <a:cs typeface="+mn-lt"/>
              </a:rPr>
              <a:t>- list of categories the product belongs to</a:t>
            </a:r>
            <a:endParaRPr lang="en-US" sz="1600">
              <a:latin typeface="Futura Next Medium"/>
            </a:endParaRPr>
          </a:p>
          <a:p>
            <a:pPr marL="285750" indent="-285750">
              <a:buFont typeface="Arial"/>
              <a:buChar char="•"/>
            </a:pPr>
            <a:r>
              <a:rPr lang="en-US" sz="1600" b="1">
                <a:latin typeface="Futura Next Medium"/>
              </a:rPr>
              <a:t>tech1</a:t>
            </a:r>
            <a:r>
              <a:rPr lang="en-US" sz="1600" b="1">
                <a:latin typeface="Futura Next Medium"/>
                <a:ea typeface="+mn-lt"/>
                <a:cs typeface="+mn-lt"/>
              </a:rPr>
              <a:t> </a:t>
            </a:r>
            <a:r>
              <a:rPr lang="en-US" sz="1600">
                <a:latin typeface="Futura Next Medium"/>
                <a:ea typeface="+mn-lt"/>
                <a:cs typeface="+mn-lt"/>
              </a:rPr>
              <a:t>- the first technical detail table of the product</a:t>
            </a:r>
            <a:endParaRPr lang="en-US" sz="1600">
              <a:latin typeface="Futura Next Medium"/>
            </a:endParaRPr>
          </a:p>
          <a:p>
            <a:pPr marL="285750" indent="-285750">
              <a:buFont typeface="Arial"/>
              <a:buChar char="•"/>
            </a:pPr>
            <a:r>
              <a:rPr lang="en-US" sz="1600" b="1">
                <a:latin typeface="Futura Next Medium"/>
              </a:rPr>
              <a:t>tech2</a:t>
            </a:r>
            <a:r>
              <a:rPr lang="en-US" sz="1600" b="1">
                <a:latin typeface="Futura Next Medium"/>
                <a:ea typeface="+mn-lt"/>
                <a:cs typeface="+mn-lt"/>
              </a:rPr>
              <a:t> </a:t>
            </a:r>
            <a:r>
              <a:rPr lang="en-US" sz="1600">
                <a:latin typeface="Futura Next Medium"/>
                <a:ea typeface="+mn-lt"/>
                <a:cs typeface="+mn-lt"/>
              </a:rPr>
              <a:t>- the second technical detail table of the product</a:t>
            </a:r>
            <a:endParaRPr lang="en-US" sz="1600">
              <a:latin typeface="Futura Next Medium"/>
            </a:endParaRPr>
          </a:p>
          <a:p>
            <a:pPr marL="285750" indent="-285750">
              <a:buFont typeface="Arial"/>
              <a:buChar char="•"/>
            </a:pPr>
            <a:r>
              <a:rPr lang="en-US" sz="1600" b="1">
                <a:latin typeface="Futura Next Medium"/>
              </a:rPr>
              <a:t>similar</a:t>
            </a:r>
            <a:r>
              <a:rPr lang="en-US" sz="1600">
                <a:latin typeface="Futura Next Medium"/>
                <a:ea typeface="+mn-lt"/>
                <a:cs typeface="+mn-lt"/>
              </a:rPr>
              <a:t> - similar product table</a:t>
            </a:r>
            <a:endParaRPr lang="en-US" sz="1600">
              <a:latin typeface="Futura Next Medium"/>
            </a:endParaRPr>
          </a:p>
          <a:p>
            <a:pPr marL="285750" indent="-285750">
              <a:buFont typeface="Arial"/>
              <a:buChar char="•"/>
            </a:pPr>
            <a:r>
              <a:rPr lang="en-US" sz="1600" b="1">
                <a:latin typeface="Futura Next Medium"/>
              </a:rPr>
              <a:t>dimensions </a:t>
            </a:r>
            <a:r>
              <a:rPr lang="en-US" sz="1600">
                <a:latin typeface="Futura Next Medium"/>
              </a:rPr>
              <a:t>– length width and height of product in mm.</a:t>
            </a:r>
          </a:p>
        </p:txBody>
      </p:sp>
      <p:sp>
        <p:nvSpPr>
          <p:cNvPr id="5" name="Slide Number Placeholder 4">
            <a:extLst>
              <a:ext uri="{FF2B5EF4-FFF2-40B4-BE49-F238E27FC236}">
                <a16:creationId xmlns:a16="http://schemas.microsoft.com/office/drawing/2014/main" id="{3E479CEC-70A7-6C47-A3B7-0475C25DD09C}"/>
              </a:ext>
            </a:extLst>
          </p:cNvPr>
          <p:cNvSpPr>
            <a:spLocks noGrp="1"/>
          </p:cNvSpPr>
          <p:nvPr>
            <p:ph type="sldNum" sz="quarter" idx="12"/>
          </p:nvPr>
        </p:nvSpPr>
        <p:spPr/>
        <p:txBody>
          <a:bodyPr/>
          <a:lstStyle/>
          <a:p>
            <a:fld id="{58B792A5-9BAE-6942-BFE1-9FCDB51EA51E}" type="slidenum">
              <a:rPr lang="en-US" smtClean="0"/>
              <a:pPr/>
              <a:t>12</a:t>
            </a:fld>
            <a:endParaRPr lang="en-US"/>
          </a:p>
        </p:txBody>
      </p:sp>
    </p:spTree>
    <p:extLst>
      <p:ext uri="{BB962C8B-B14F-4D97-AF65-F5344CB8AC3E}">
        <p14:creationId xmlns:p14="http://schemas.microsoft.com/office/powerpoint/2010/main" val="4189582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5607151-0699-7A42-AB2F-75E48E56F71A}"/>
              </a:ext>
            </a:extLst>
          </p:cNvPr>
          <p:cNvSpPr>
            <a:spLocks noGrp="1"/>
          </p:cNvSpPr>
          <p:nvPr>
            <p:ph type="title"/>
          </p:nvPr>
        </p:nvSpPr>
        <p:spPr>
          <a:xfrm>
            <a:off x="3213340" y="485071"/>
            <a:ext cx="5925713" cy="357214"/>
          </a:xfrm>
          <a:ln>
            <a:solidFill>
              <a:schemeClr val="accent1"/>
            </a:solidFill>
            <a:prstDash val="dash"/>
          </a:ln>
        </p:spPr>
        <p:txBody>
          <a:bodyPr vert="horz" wrap="square" lIns="0" tIns="0" rIns="0" bIns="0" rtlCol="0" anchor="ctr" anchorCtr="0">
            <a:spAutoFit/>
          </a:bodyPr>
          <a:lstStyle/>
          <a:p>
            <a:pPr algn="ctr"/>
            <a:r>
              <a:rPr lang="en-US">
                <a:latin typeface="Futura Next Medium"/>
              </a:rPr>
              <a:t>Datasets for </a:t>
            </a:r>
            <a:r>
              <a:rPr lang="en-US" b="1">
                <a:latin typeface="Futura Next Medium"/>
              </a:rPr>
              <a:t>Cartops</a:t>
            </a:r>
            <a:r>
              <a:rPr lang="en-US">
                <a:latin typeface="Futura Next Medium"/>
              </a:rPr>
              <a:t> (Created by user)</a:t>
            </a:r>
            <a:endParaRPr lang="en-US"/>
          </a:p>
        </p:txBody>
      </p:sp>
      <p:sp>
        <p:nvSpPr>
          <p:cNvPr id="7" name="Text Placeholder 6">
            <a:extLst>
              <a:ext uri="{FF2B5EF4-FFF2-40B4-BE49-F238E27FC236}">
                <a16:creationId xmlns:a16="http://schemas.microsoft.com/office/drawing/2014/main" id="{EDA5E91E-9523-364D-9C9E-6FB17B248160}"/>
              </a:ext>
            </a:extLst>
          </p:cNvPr>
          <p:cNvSpPr>
            <a:spLocks noGrp="1"/>
          </p:cNvSpPr>
          <p:nvPr>
            <p:ph type="body" sz="quarter" idx="10"/>
          </p:nvPr>
        </p:nvSpPr>
        <p:spPr>
          <a:xfrm>
            <a:off x="6756380" y="1811028"/>
            <a:ext cx="5221224" cy="3599287"/>
          </a:xfrm>
        </p:spPr>
        <p:txBody>
          <a:bodyPr vert="horz" lIns="0" tIns="0" rIns="0" bIns="0" rtlCol="0" anchor="ctr">
            <a:noAutofit/>
          </a:bodyPr>
          <a:lstStyle/>
          <a:p>
            <a:pPr marL="285750" indent="-285750">
              <a:buFont typeface="Arial"/>
              <a:buChar char="•"/>
            </a:pPr>
            <a:r>
              <a:rPr lang="en-US" sz="1600" b="1">
                <a:latin typeface="Futura Next Medium"/>
              </a:rPr>
              <a:t>Cart</a:t>
            </a:r>
            <a:r>
              <a:rPr lang="en-US" sz="1600">
                <a:latin typeface="Futura Next Medium"/>
                <a:ea typeface="+mn-lt"/>
                <a:cs typeface="+mn-lt"/>
              </a:rPr>
              <a:t> - The Current cart of the user</a:t>
            </a:r>
            <a:endParaRPr lang="en-US" sz="1600">
              <a:latin typeface="Futura Next Medium"/>
            </a:endParaRPr>
          </a:p>
          <a:p>
            <a:pPr marL="285750" indent="-285750">
              <a:buFont typeface="Arial"/>
              <a:buChar char="•"/>
            </a:pPr>
            <a:r>
              <a:rPr lang="en-US" sz="1600" b="1">
                <a:latin typeface="Futura Next Medium"/>
              </a:rPr>
              <a:t>Subscriptions</a:t>
            </a:r>
            <a:r>
              <a:rPr lang="en-US" sz="1600">
                <a:latin typeface="Futura Next Medium"/>
                <a:ea typeface="+mn-lt"/>
                <a:cs typeface="+mn-lt"/>
              </a:rPr>
              <a:t> - The repeated orders of the user.</a:t>
            </a:r>
            <a:endParaRPr lang="en-US" sz="1600">
              <a:latin typeface="Futura Next Medium"/>
            </a:endParaRPr>
          </a:p>
          <a:p>
            <a:pPr marL="285750" indent="-285750">
              <a:buFont typeface="Arial"/>
              <a:buChar char="•"/>
            </a:pPr>
            <a:r>
              <a:rPr lang="en-US" sz="1600" b="1">
                <a:latin typeface="Futura Next Medium"/>
              </a:rPr>
              <a:t>History</a:t>
            </a:r>
            <a:r>
              <a:rPr lang="en-US" sz="1600" b="1">
                <a:latin typeface="Futura Next Medium"/>
                <a:ea typeface="+mn-lt"/>
                <a:cs typeface="+mn-lt"/>
              </a:rPr>
              <a:t> </a:t>
            </a:r>
            <a:r>
              <a:rPr lang="en-US" sz="1600">
                <a:latin typeface="Futura Next Medium"/>
                <a:ea typeface="+mn-lt"/>
                <a:cs typeface="+mn-lt"/>
              </a:rPr>
              <a:t>- The order history of the user</a:t>
            </a:r>
            <a:endParaRPr lang="en-US" sz="1600">
              <a:latin typeface="Futura Next Medium"/>
            </a:endParaRPr>
          </a:p>
          <a:p>
            <a:pPr marL="285750" indent="-285750">
              <a:buFont typeface="Arial"/>
              <a:buChar char="•"/>
            </a:pPr>
            <a:r>
              <a:rPr lang="en-US" sz="1600" b="1">
                <a:latin typeface="Futura Next Medium"/>
              </a:rPr>
              <a:t>Saved for Later</a:t>
            </a:r>
            <a:r>
              <a:rPr lang="en-US" sz="1600" b="1">
                <a:latin typeface="Futura Next Medium"/>
                <a:ea typeface="+mn-lt"/>
                <a:cs typeface="+mn-lt"/>
              </a:rPr>
              <a:t> </a:t>
            </a:r>
            <a:r>
              <a:rPr lang="en-US" sz="1600">
                <a:latin typeface="Futura Next Medium"/>
                <a:ea typeface="+mn-lt"/>
                <a:cs typeface="+mn-lt"/>
              </a:rPr>
              <a:t>- Consists of items shifted either shifted from cart or saved to be ordered later.</a:t>
            </a:r>
            <a:endParaRPr lang="en-US" sz="1600">
              <a:latin typeface="Futura Next Medium"/>
            </a:endParaRPr>
          </a:p>
          <a:p>
            <a:pPr marL="285750" indent="-285750">
              <a:buFont typeface="Arial"/>
              <a:buChar char="•"/>
            </a:pPr>
            <a:endParaRPr lang="en-US" sz="1600">
              <a:latin typeface="Futura Next Medium"/>
            </a:endParaRPr>
          </a:p>
        </p:txBody>
      </p:sp>
      <p:sp>
        <p:nvSpPr>
          <p:cNvPr id="5" name="Slide Number Placeholder 4">
            <a:extLst>
              <a:ext uri="{FF2B5EF4-FFF2-40B4-BE49-F238E27FC236}">
                <a16:creationId xmlns:a16="http://schemas.microsoft.com/office/drawing/2014/main" id="{3E479CEC-70A7-6C47-A3B7-0475C25DD09C}"/>
              </a:ext>
            </a:extLst>
          </p:cNvPr>
          <p:cNvSpPr>
            <a:spLocks noGrp="1"/>
          </p:cNvSpPr>
          <p:nvPr>
            <p:ph type="sldNum" sz="quarter" idx="12"/>
          </p:nvPr>
        </p:nvSpPr>
        <p:spPr/>
        <p:txBody>
          <a:bodyPr/>
          <a:lstStyle/>
          <a:p>
            <a:fld id="{58B792A5-9BAE-6942-BFE1-9FCDB51EA51E}" type="slidenum">
              <a:rPr lang="en-US" smtClean="0"/>
              <a:pPr/>
              <a:t>13</a:t>
            </a:fld>
            <a:endParaRPr lang="en-US"/>
          </a:p>
        </p:txBody>
      </p:sp>
      <p:graphicFrame>
        <p:nvGraphicFramePr>
          <p:cNvPr id="9" name="Table 8">
            <a:extLst>
              <a:ext uri="{FF2B5EF4-FFF2-40B4-BE49-F238E27FC236}">
                <a16:creationId xmlns:a16="http://schemas.microsoft.com/office/drawing/2014/main" id="{A2C52BDF-C61C-433D-BAD2-5931588B5A02}"/>
              </a:ext>
            </a:extLst>
          </p:cNvPr>
          <p:cNvGraphicFramePr>
            <a:graphicFrameLocks noGrp="1"/>
          </p:cNvGraphicFramePr>
          <p:nvPr>
            <p:extLst>
              <p:ext uri="{D42A27DB-BD31-4B8C-83A1-F6EECF244321}">
                <p14:modId xmlns:p14="http://schemas.microsoft.com/office/powerpoint/2010/main" val="3628454989"/>
              </p:ext>
            </p:extLst>
          </p:nvPr>
        </p:nvGraphicFramePr>
        <p:xfrm>
          <a:off x="345056" y="1552754"/>
          <a:ext cx="6076663" cy="3899647"/>
        </p:xfrm>
        <a:graphic>
          <a:graphicData uri="http://schemas.openxmlformats.org/drawingml/2006/table">
            <a:tbl>
              <a:tblPr firstRow="1" bandRow="1">
                <a:tableStyleId>{5C22544A-7EE6-4342-B048-85BDC9FD1C3A}</a:tableStyleId>
              </a:tblPr>
              <a:tblGrid>
                <a:gridCol w="986116">
                  <a:extLst>
                    <a:ext uri="{9D8B030D-6E8A-4147-A177-3AD203B41FA5}">
                      <a16:colId xmlns:a16="http://schemas.microsoft.com/office/drawing/2014/main" val="2843767754"/>
                    </a:ext>
                  </a:extLst>
                </a:gridCol>
                <a:gridCol w="1085269">
                  <a:extLst>
                    <a:ext uri="{9D8B030D-6E8A-4147-A177-3AD203B41FA5}">
                      <a16:colId xmlns:a16="http://schemas.microsoft.com/office/drawing/2014/main" val="4284926072"/>
                    </a:ext>
                  </a:extLst>
                </a:gridCol>
                <a:gridCol w="971176">
                  <a:extLst>
                    <a:ext uri="{9D8B030D-6E8A-4147-A177-3AD203B41FA5}">
                      <a16:colId xmlns:a16="http://schemas.microsoft.com/office/drawing/2014/main" val="992738431"/>
                    </a:ext>
                  </a:extLst>
                </a:gridCol>
                <a:gridCol w="1045882">
                  <a:extLst>
                    <a:ext uri="{9D8B030D-6E8A-4147-A177-3AD203B41FA5}">
                      <a16:colId xmlns:a16="http://schemas.microsoft.com/office/drawing/2014/main" val="3664951993"/>
                    </a:ext>
                  </a:extLst>
                </a:gridCol>
                <a:gridCol w="1017044">
                  <a:extLst>
                    <a:ext uri="{9D8B030D-6E8A-4147-A177-3AD203B41FA5}">
                      <a16:colId xmlns:a16="http://schemas.microsoft.com/office/drawing/2014/main" val="3259144135"/>
                    </a:ext>
                  </a:extLst>
                </a:gridCol>
                <a:gridCol w="971176">
                  <a:extLst>
                    <a:ext uri="{9D8B030D-6E8A-4147-A177-3AD203B41FA5}">
                      <a16:colId xmlns:a16="http://schemas.microsoft.com/office/drawing/2014/main" val="496702525"/>
                    </a:ext>
                  </a:extLst>
                </a:gridCol>
              </a:tblGrid>
              <a:tr h="199131">
                <a:tc>
                  <a:txBody>
                    <a:bodyPr/>
                    <a:lstStyle/>
                    <a:p>
                      <a:pPr algn="ctr" rtl="0" fontAlgn="b"/>
                      <a:r>
                        <a:rPr lang="en-US" sz="1050">
                          <a:effectLst/>
                        </a:rPr>
                        <a:t>Cart</a:t>
                      </a:r>
                      <a:endParaRPr lang="en-US" sz="1050" b="1">
                        <a:effectLst/>
                      </a:endParaRPr>
                    </a:p>
                  </a:txBody>
                  <a:tcPr marL="28575" marR="28575" marT="0" marB="0" anchor="ctr"/>
                </a:tc>
                <a:tc>
                  <a:txBody>
                    <a:bodyPr/>
                    <a:lstStyle/>
                    <a:p>
                      <a:pPr algn="ctr" rtl="0" fontAlgn="b"/>
                      <a:r>
                        <a:rPr lang="en-US" sz="1050">
                          <a:effectLst/>
                        </a:rPr>
                        <a:t>ItemID</a:t>
                      </a:r>
                    </a:p>
                  </a:txBody>
                  <a:tcPr marL="28575" marR="28575" marT="0" marB="0" anchor="ctr"/>
                </a:tc>
                <a:tc>
                  <a:txBody>
                    <a:bodyPr/>
                    <a:lstStyle/>
                    <a:p>
                      <a:pPr algn="ctr" rtl="0" fontAlgn="b"/>
                      <a:r>
                        <a:rPr lang="en-US" sz="1050">
                          <a:effectLst/>
                        </a:rPr>
                        <a:t>Item_Quantity</a:t>
                      </a:r>
                    </a:p>
                  </a:txBody>
                  <a:tcPr marL="28575" marR="28575" marT="0" marB="0" anchor="ctr"/>
                </a:tc>
                <a:tc>
                  <a:txBody>
                    <a:bodyPr/>
                    <a:lstStyle/>
                    <a:p>
                      <a:pPr algn="ctr" rtl="0" fontAlgn="b"/>
                      <a:r>
                        <a:rPr lang="en-US" sz="1050">
                          <a:effectLst/>
                        </a:rPr>
                        <a:t>Item_price</a:t>
                      </a:r>
                    </a:p>
                  </a:txBody>
                  <a:tcPr marL="28575" marR="28575" marT="0" marB="0" anchor="ctr"/>
                </a:tc>
                <a:tc>
                  <a:txBody>
                    <a:bodyPr/>
                    <a:lstStyle/>
                    <a:p>
                      <a:pPr marL="0" algn="ctr" defTabSz="914400" rtl="0" eaLnBrk="1" fontAlgn="b" latinLnBrk="0" hangingPunct="1"/>
                      <a:endParaRPr lang="en-US" sz="1050" b="1" kern="1200">
                        <a:solidFill>
                          <a:schemeClr val="lt1"/>
                        </a:solidFill>
                        <a:effectLst/>
                        <a:latin typeface="+mn-lt"/>
                        <a:ea typeface="+mn-ea"/>
                        <a:cs typeface="+mn-cs"/>
                      </a:endParaRPr>
                    </a:p>
                  </a:txBody>
                  <a:tcPr marL="28575" marR="28575" marT="0" marB="0" anchor="ctr"/>
                </a:tc>
                <a:tc>
                  <a:txBody>
                    <a:bodyPr/>
                    <a:lstStyle/>
                    <a:p>
                      <a:pPr marL="0" algn="ctr" defTabSz="914400" rtl="0" eaLnBrk="1" fontAlgn="b" latinLnBrk="0" hangingPunct="1"/>
                      <a:endParaRPr lang="en-US" sz="1050" b="1" kern="1200">
                        <a:solidFill>
                          <a:schemeClr val="lt1"/>
                        </a:solidFill>
                        <a:effectLst/>
                        <a:latin typeface="+mn-lt"/>
                        <a:ea typeface="+mn-ea"/>
                        <a:cs typeface="+mn-cs"/>
                      </a:endParaRPr>
                    </a:p>
                  </a:txBody>
                  <a:tcPr marL="28575" marR="28575" marT="0" marB="0" anchor="ctr"/>
                </a:tc>
                <a:extLst>
                  <a:ext uri="{0D108BD9-81ED-4DB2-BD59-A6C34878D82A}">
                    <a16:rowId xmlns:a16="http://schemas.microsoft.com/office/drawing/2014/main" val="3554439017"/>
                  </a:ext>
                </a:extLst>
              </a:tr>
              <a:tr h="199131">
                <a:tc>
                  <a:txBody>
                    <a:bodyPr/>
                    <a:lstStyle/>
                    <a:p>
                      <a:pPr algn="ctr" rtl="0" fontAlgn="b"/>
                      <a:endParaRPr lang="en-US" sz="1050">
                        <a:effectLst/>
                      </a:endParaRPr>
                    </a:p>
                  </a:txBody>
                  <a:tcPr marL="28575" marR="28575" marT="0" marB="0" anchor="ctr"/>
                </a:tc>
                <a:tc>
                  <a:txBody>
                    <a:bodyPr/>
                    <a:lstStyle/>
                    <a:p>
                      <a:pPr algn="ctr" rtl="0" fontAlgn="b"/>
                      <a:r>
                        <a:rPr lang="en-US" sz="1050">
                          <a:effectLst/>
                        </a:rPr>
                        <a:t>"B00GOR92SO"</a:t>
                      </a:r>
                    </a:p>
                  </a:txBody>
                  <a:tcPr marL="28575" marR="28575" marT="0" marB="0" anchor="ctr"/>
                </a:tc>
                <a:tc>
                  <a:txBody>
                    <a:bodyPr/>
                    <a:lstStyle/>
                    <a:p>
                      <a:pPr algn="ctr" rtl="0" fontAlgn="b"/>
                      <a:r>
                        <a:rPr lang="en-US" sz="1050">
                          <a:effectLst/>
                        </a:rPr>
                        <a:t>5</a:t>
                      </a:r>
                    </a:p>
                  </a:txBody>
                  <a:tcPr marL="28575" marR="28575" marT="0" marB="0" anchor="ctr"/>
                </a:tc>
                <a:tc>
                  <a:txBody>
                    <a:bodyPr/>
                    <a:lstStyle/>
                    <a:p>
                      <a:pPr algn="ctr" rtl="0" fontAlgn="b"/>
                      <a:r>
                        <a:rPr lang="en-US" sz="1050">
                          <a:effectLst/>
                        </a:rPr>
                        <a:t>90</a:t>
                      </a:r>
                    </a:p>
                  </a:txBody>
                  <a:tcPr marL="28575" marR="28575" marT="0" marB="0" anchor="ctr"/>
                </a:tc>
                <a:tc>
                  <a:txBody>
                    <a:bodyPr/>
                    <a:lstStyle/>
                    <a:p>
                      <a:pPr algn="ctr" rtl="0" fontAlgn="b"/>
                      <a:endParaRPr lang="en-US" sz="1050">
                        <a:effectLst/>
                      </a:endParaRPr>
                    </a:p>
                  </a:txBody>
                  <a:tcPr marL="28575" marR="28575" marT="0" marB="0" anchor="ctr"/>
                </a:tc>
                <a:tc>
                  <a:txBody>
                    <a:bodyPr/>
                    <a:lstStyle/>
                    <a:p>
                      <a:pPr algn="ctr" rtl="0" fontAlgn="b"/>
                      <a:endParaRPr lang="en-US" sz="1050">
                        <a:effectLst/>
                      </a:endParaRPr>
                    </a:p>
                  </a:txBody>
                  <a:tcPr marL="28575" marR="28575" marT="0" marB="0" anchor="ctr"/>
                </a:tc>
                <a:extLst>
                  <a:ext uri="{0D108BD9-81ED-4DB2-BD59-A6C34878D82A}">
                    <a16:rowId xmlns:a16="http://schemas.microsoft.com/office/drawing/2014/main" val="1792868137"/>
                  </a:ext>
                </a:extLst>
              </a:tr>
              <a:tr h="199131">
                <a:tc>
                  <a:txBody>
                    <a:bodyPr/>
                    <a:lstStyle/>
                    <a:p>
                      <a:pPr algn="ctr" rtl="0" fontAlgn="b"/>
                      <a:endParaRPr lang="en-US" sz="1050">
                        <a:effectLst/>
                      </a:endParaRPr>
                    </a:p>
                  </a:txBody>
                  <a:tcPr marL="28575" marR="28575" marT="0" marB="0" anchor="ctr"/>
                </a:tc>
                <a:tc>
                  <a:txBody>
                    <a:bodyPr/>
                    <a:lstStyle/>
                    <a:p>
                      <a:pPr algn="ctr" rtl="0" fontAlgn="b"/>
                      <a:r>
                        <a:rPr lang="en-US" sz="1050">
                          <a:effectLst/>
                        </a:rPr>
                        <a:t>"B00GOR78SO"</a:t>
                      </a:r>
                    </a:p>
                  </a:txBody>
                  <a:tcPr marL="28575" marR="28575" marT="0" marB="0" anchor="ctr"/>
                </a:tc>
                <a:tc>
                  <a:txBody>
                    <a:bodyPr/>
                    <a:lstStyle/>
                    <a:p>
                      <a:pPr algn="ctr" rtl="0" fontAlgn="b"/>
                      <a:r>
                        <a:rPr lang="en-US" sz="1050">
                          <a:effectLst/>
                        </a:rPr>
                        <a:t>1</a:t>
                      </a:r>
                    </a:p>
                  </a:txBody>
                  <a:tcPr marL="28575" marR="28575" marT="0" marB="0" anchor="ctr"/>
                </a:tc>
                <a:tc>
                  <a:txBody>
                    <a:bodyPr/>
                    <a:lstStyle/>
                    <a:p>
                      <a:pPr algn="ctr" rtl="0" fontAlgn="b"/>
                      <a:r>
                        <a:rPr lang="en-US" sz="1050">
                          <a:effectLst/>
                        </a:rPr>
                        <a:t>1299</a:t>
                      </a:r>
                    </a:p>
                  </a:txBody>
                  <a:tcPr marL="28575" marR="28575" marT="0" marB="0" anchor="ctr"/>
                </a:tc>
                <a:tc>
                  <a:txBody>
                    <a:bodyPr/>
                    <a:lstStyle/>
                    <a:p>
                      <a:pPr algn="ctr" rtl="0" fontAlgn="b"/>
                      <a:endParaRPr lang="en-US" sz="1050">
                        <a:effectLst/>
                      </a:endParaRPr>
                    </a:p>
                  </a:txBody>
                  <a:tcPr marL="28575" marR="28575" marT="0" marB="0" anchor="ctr"/>
                </a:tc>
                <a:tc>
                  <a:txBody>
                    <a:bodyPr/>
                    <a:lstStyle/>
                    <a:p>
                      <a:pPr algn="ctr" rtl="0" fontAlgn="b"/>
                      <a:endParaRPr lang="en-US" sz="1050">
                        <a:effectLst/>
                      </a:endParaRPr>
                    </a:p>
                  </a:txBody>
                  <a:tcPr marL="28575" marR="28575" marT="0" marB="0" anchor="ctr"/>
                </a:tc>
                <a:extLst>
                  <a:ext uri="{0D108BD9-81ED-4DB2-BD59-A6C34878D82A}">
                    <a16:rowId xmlns:a16="http://schemas.microsoft.com/office/drawing/2014/main" val="4178162286"/>
                  </a:ext>
                </a:extLst>
              </a:tr>
              <a:tr h="199131">
                <a:tc>
                  <a:txBody>
                    <a:bodyPr/>
                    <a:lstStyle/>
                    <a:p>
                      <a:pPr algn="ctr" rtl="0" fontAlgn="b"/>
                      <a:endParaRPr lang="en-US" sz="1050">
                        <a:effectLst/>
                      </a:endParaRPr>
                    </a:p>
                  </a:txBody>
                  <a:tcPr marL="28575" marR="28575" marT="0" marB="0" anchor="ctr"/>
                </a:tc>
                <a:tc>
                  <a:txBody>
                    <a:bodyPr/>
                    <a:lstStyle/>
                    <a:p>
                      <a:pPr algn="ctr" rtl="0" fontAlgn="b"/>
                      <a:r>
                        <a:rPr lang="en-US" sz="1050">
                          <a:effectLst/>
                        </a:rPr>
                        <a:t>"B00GOR46SO"</a:t>
                      </a:r>
                    </a:p>
                  </a:txBody>
                  <a:tcPr marL="28575" marR="28575" marT="0" marB="0" anchor="ctr"/>
                </a:tc>
                <a:tc>
                  <a:txBody>
                    <a:bodyPr/>
                    <a:lstStyle/>
                    <a:p>
                      <a:pPr algn="ctr" rtl="0" fontAlgn="b"/>
                      <a:r>
                        <a:rPr lang="en-US" sz="1050">
                          <a:effectLst/>
                        </a:rPr>
                        <a:t>2</a:t>
                      </a:r>
                    </a:p>
                  </a:txBody>
                  <a:tcPr marL="28575" marR="28575" marT="0" marB="0" anchor="ctr"/>
                </a:tc>
                <a:tc>
                  <a:txBody>
                    <a:bodyPr/>
                    <a:lstStyle/>
                    <a:p>
                      <a:pPr algn="ctr" rtl="0" fontAlgn="b"/>
                      <a:r>
                        <a:rPr lang="en-US" sz="1050">
                          <a:effectLst/>
                        </a:rPr>
                        <a:t>75</a:t>
                      </a:r>
                    </a:p>
                  </a:txBody>
                  <a:tcPr marL="28575" marR="28575" marT="0" marB="0" anchor="ctr"/>
                </a:tc>
                <a:tc>
                  <a:txBody>
                    <a:bodyPr/>
                    <a:lstStyle/>
                    <a:p>
                      <a:pPr algn="ctr" rtl="0" fontAlgn="b"/>
                      <a:endParaRPr lang="en-US" sz="1050">
                        <a:effectLst/>
                      </a:endParaRPr>
                    </a:p>
                  </a:txBody>
                  <a:tcPr marL="28575" marR="28575" marT="0" marB="0" anchor="ctr"/>
                </a:tc>
                <a:tc>
                  <a:txBody>
                    <a:bodyPr/>
                    <a:lstStyle/>
                    <a:p>
                      <a:pPr algn="ctr" rtl="0" fontAlgn="b"/>
                      <a:endParaRPr lang="en-US" sz="1050">
                        <a:effectLst/>
                      </a:endParaRPr>
                    </a:p>
                  </a:txBody>
                  <a:tcPr marL="28575" marR="28575" marT="0" marB="0" anchor="ctr"/>
                </a:tc>
                <a:extLst>
                  <a:ext uri="{0D108BD9-81ED-4DB2-BD59-A6C34878D82A}">
                    <a16:rowId xmlns:a16="http://schemas.microsoft.com/office/drawing/2014/main" val="3846466095"/>
                  </a:ext>
                </a:extLst>
              </a:tr>
              <a:tr h="199131">
                <a:tc>
                  <a:txBody>
                    <a:bodyPr/>
                    <a:lstStyle/>
                    <a:p>
                      <a:pPr algn="ctr" rtl="0" fontAlgn="b"/>
                      <a:endParaRPr lang="en-US" sz="1050">
                        <a:effectLst/>
                      </a:endParaRPr>
                    </a:p>
                  </a:txBody>
                  <a:tcPr marL="28575" marR="28575" marT="0" marB="0" anchor="ctr"/>
                </a:tc>
                <a:tc>
                  <a:txBody>
                    <a:bodyPr/>
                    <a:lstStyle/>
                    <a:p>
                      <a:pPr algn="ctr" rtl="0" fontAlgn="b"/>
                      <a:endParaRPr lang="en-US" sz="1050">
                        <a:effectLst/>
                      </a:endParaRPr>
                    </a:p>
                  </a:txBody>
                  <a:tcPr marL="28575" marR="28575" marT="0" marB="0" anchor="ctr"/>
                </a:tc>
                <a:tc>
                  <a:txBody>
                    <a:bodyPr/>
                    <a:lstStyle/>
                    <a:p>
                      <a:pPr algn="ctr" rtl="0" fontAlgn="b"/>
                      <a:endParaRPr lang="en-US" sz="1050">
                        <a:effectLst/>
                      </a:endParaRPr>
                    </a:p>
                  </a:txBody>
                  <a:tcPr marL="28575" marR="28575" marT="0" marB="0" anchor="ctr"/>
                </a:tc>
                <a:tc>
                  <a:txBody>
                    <a:bodyPr/>
                    <a:lstStyle/>
                    <a:p>
                      <a:pPr algn="ctr" rtl="0" fontAlgn="b"/>
                      <a:endParaRPr lang="en-US" sz="1050">
                        <a:effectLst/>
                      </a:endParaRPr>
                    </a:p>
                  </a:txBody>
                  <a:tcPr marL="28575" marR="28575" marT="0" marB="0" anchor="ctr"/>
                </a:tc>
                <a:tc>
                  <a:txBody>
                    <a:bodyPr/>
                    <a:lstStyle/>
                    <a:p>
                      <a:pPr algn="ctr" rtl="0" fontAlgn="b"/>
                      <a:endParaRPr lang="en-US" sz="1050">
                        <a:effectLst/>
                      </a:endParaRPr>
                    </a:p>
                  </a:txBody>
                  <a:tcPr marL="28575" marR="28575" marT="0" marB="0" anchor="ctr"/>
                </a:tc>
                <a:tc>
                  <a:txBody>
                    <a:bodyPr/>
                    <a:lstStyle/>
                    <a:p>
                      <a:pPr algn="ctr" rtl="0" fontAlgn="b"/>
                      <a:endParaRPr lang="en-US" sz="1050">
                        <a:effectLst/>
                      </a:endParaRPr>
                    </a:p>
                  </a:txBody>
                  <a:tcPr marL="28575" marR="28575" marT="0" marB="0" anchor="ctr"/>
                </a:tc>
                <a:extLst>
                  <a:ext uri="{0D108BD9-81ED-4DB2-BD59-A6C34878D82A}">
                    <a16:rowId xmlns:a16="http://schemas.microsoft.com/office/drawing/2014/main" val="1589648807"/>
                  </a:ext>
                </a:extLst>
              </a:tr>
              <a:tr h="199131">
                <a:tc>
                  <a:txBody>
                    <a:bodyPr/>
                    <a:lstStyle/>
                    <a:p>
                      <a:pPr algn="ctr" rtl="0" fontAlgn="b"/>
                      <a:r>
                        <a:rPr lang="en-US" sz="1050" b="1">
                          <a:solidFill>
                            <a:schemeClr val="bg1"/>
                          </a:solidFill>
                          <a:effectLst/>
                        </a:rPr>
                        <a:t>Subscriptions</a:t>
                      </a:r>
                    </a:p>
                  </a:txBody>
                  <a:tcPr marL="28575" marR="28575" marT="0" marB="0" anchor="ctr">
                    <a:solidFill>
                      <a:schemeClr val="accent1"/>
                    </a:solidFill>
                  </a:tcPr>
                </a:tc>
                <a:tc>
                  <a:txBody>
                    <a:bodyPr/>
                    <a:lstStyle/>
                    <a:p>
                      <a:pPr algn="ctr" rtl="0" fontAlgn="b"/>
                      <a:r>
                        <a:rPr lang="en-US" sz="1050" b="1">
                          <a:solidFill>
                            <a:schemeClr val="bg1"/>
                          </a:solidFill>
                          <a:effectLst/>
                        </a:rPr>
                        <a:t>ItemID</a:t>
                      </a:r>
                    </a:p>
                  </a:txBody>
                  <a:tcPr marL="28575" marR="28575" marT="0" marB="0" anchor="ctr">
                    <a:solidFill>
                      <a:schemeClr val="accent1"/>
                    </a:solidFill>
                  </a:tcPr>
                </a:tc>
                <a:tc>
                  <a:txBody>
                    <a:bodyPr/>
                    <a:lstStyle/>
                    <a:p>
                      <a:pPr algn="ctr" rtl="0" fontAlgn="b"/>
                      <a:r>
                        <a:rPr lang="en-US" sz="1050" b="1">
                          <a:solidFill>
                            <a:schemeClr val="bg1"/>
                          </a:solidFill>
                          <a:effectLst/>
                        </a:rPr>
                        <a:t>Item_price</a:t>
                      </a:r>
                    </a:p>
                  </a:txBody>
                  <a:tcPr marL="28575" marR="28575" marT="0" marB="0" anchor="ctr">
                    <a:solidFill>
                      <a:schemeClr val="accent1"/>
                    </a:solidFill>
                  </a:tcPr>
                </a:tc>
                <a:tc>
                  <a:txBody>
                    <a:bodyPr/>
                    <a:lstStyle/>
                    <a:p>
                      <a:pPr algn="ctr" rtl="0" fontAlgn="b"/>
                      <a:r>
                        <a:rPr lang="en-US" sz="1050" b="1">
                          <a:solidFill>
                            <a:schemeClr val="bg1"/>
                          </a:solidFill>
                          <a:effectLst/>
                        </a:rPr>
                        <a:t>Monthly_Qty</a:t>
                      </a:r>
                    </a:p>
                  </a:txBody>
                  <a:tcPr marL="28575" marR="28575" marT="0" marB="0" anchor="ctr">
                    <a:solidFill>
                      <a:schemeClr val="accent1"/>
                    </a:solidFill>
                  </a:tcPr>
                </a:tc>
                <a:tc>
                  <a:txBody>
                    <a:bodyPr/>
                    <a:lstStyle/>
                    <a:p>
                      <a:pPr algn="ctr" rtl="0" fontAlgn="b"/>
                      <a:r>
                        <a:rPr lang="en-US" sz="1050" b="1">
                          <a:solidFill>
                            <a:schemeClr val="bg1"/>
                          </a:solidFill>
                          <a:effectLst/>
                        </a:rPr>
                        <a:t>Renewal_Date</a:t>
                      </a:r>
                    </a:p>
                  </a:txBody>
                  <a:tcPr marL="28575" marR="28575" marT="0" marB="0" anchor="ctr">
                    <a:solidFill>
                      <a:schemeClr val="accent1"/>
                    </a:solidFill>
                  </a:tcPr>
                </a:tc>
                <a:tc>
                  <a:txBody>
                    <a:bodyPr/>
                    <a:lstStyle/>
                    <a:p>
                      <a:pPr algn="ctr" rtl="0" fontAlgn="b"/>
                      <a:endParaRPr lang="en-US" sz="1050">
                        <a:effectLst/>
                      </a:endParaRPr>
                    </a:p>
                  </a:txBody>
                  <a:tcPr marL="28575" marR="28575" marT="0" marB="0" anchor="ctr">
                    <a:solidFill>
                      <a:schemeClr val="accent1"/>
                    </a:solidFill>
                  </a:tcPr>
                </a:tc>
                <a:extLst>
                  <a:ext uri="{0D108BD9-81ED-4DB2-BD59-A6C34878D82A}">
                    <a16:rowId xmlns:a16="http://schemas.microsoft.com/office/drawing/2014/main" val="1825138332"/>
                  </a:ext>
                </a:extLst>
              </a:tr>
              <a:tr h="199131">
                <a:tc>
                  <a:txBody>
                    <a:bodyPr/>
                    <a:lstStyle/>
                    <a:p>
                      <a:pPr algn="ctr" rtl="0" fontAlgn="b"/>
                      <a:endParaRPr lang="en-US" sz="1050">
                        <a:effectLst/>
                      </a:endParaRPr>
                    </a:p>
                  </a:txBody>
                  <a:tcPr marL="28575" marR="28575" marT="0" marB="0" anchor="ctr"/>
                </a:tc>
                <a:tc>
                  <a:txBody>
                    <a:bodyPr/>
                    <a:lstStyle/>
                    <a:p>
                      <a:pPr algn="ctr" rtl="0" fontAlgn="b"/>
                      <a:r>
                        <a:rPr lang="en-US" sz="1050">
                          <a:effectLst/>
                        </a:rPr>
                        <a:t>"B00GOR92SO"</a:t>
                      </a:r>
                    </a:p>
                  </a:txBody>
                  <a:tcPr marL="28575" marR="28575" marT="0" marB="0" anchor="ctr"/>
                </a:tc>
                <a:tc>
                  <a:txBody>
                    <a:bodyPr/>
                    <a:lstStyle/>
                    <a:p>
                      <a:pPr algn="ctr" rtl="0" fontAlgn="b"/>
                      <a:r>
                        <a:rPr lang="en-US" sz="1050">
                          <a:effectLst/>
                        </a:rPr>
                        <a:t>90</a:t>
                      </a:r>
                    </a:p>
                  </a:txBody>
                  <a:tcPr marL="28575" marR="28575" marT="0" marB="0" anchor="ctr"/>
                </a:tc>
                <a:tc>
                  <a:txBody>
                    <a:bodyPr/>
                    <a:lstStyle/>
                    <a:p>
                      <a:pPr algn="ctr" rtl="0" fontAlgn="b"/>
                      <a:r>
                        <a:rPr lang="en-US" sz="1050">
                          <a:effectLst/>
                        </a:rPr>
                        <a:t>2</a:t>
                      </a:r>
                    </a:p>
                  </a:txBody>
                  <a:tcPr marL="28575" marR="28575" marT="0" marB="0" anchor="ctr"/>
                </a:tc>
                <a:tc>
                  <a:txBody>
                    <a:bodyPr/>
                    <a:lstStyle/>
                    <a:p>
                      <a:pPr algn="ctr" rtl="0" fontAlgn="b"/>
                      <a:r>
                        <a:rPr lang="en-US" sz="1050">
                          <a:effectLst/>
                        </a:rPr>
                        <a:t>13-11</a:t>
                      </a:r>
                    </a:p>
                  </a:txBody>
                  <a:tcPr marL="28575" marR="28575" marT="0" marB="0" anchor="ctr"/>
                </a:tc>
                <a:tc>
                  <a:txBody>
                    <a:bodyPr/>
                    <a:lstStyle/>
                    <a:p>
                      <a:pPr algn="ctr" rtl="0" fontAlgn="b"/>
                      <a:endParaRPr lang="en-US" sz="1050">
                        <a:effectLst/>
                      </a:endParaRPr>
                    </a:p>
                  </a:txBody>
                  <a:tcPr marL="28575" marR="28575" marT="0" marB="0" anchor="ctr"/>
                </a:tc>
                <a:extLst>
                  <a:ext uri="{0D108BD9-81ED-4DB2-BD59-A6C34878D82A}">
                    <a16:rowId xmlns:a16="http://schemas.microsoft.com/office/drawing/2014/main" val="184022409"/>
                  </a:ext>
                </a:extLst>
              </a:tr>
              <a:tr h="199131">
                <a:tc>
                  <a:txBody>
                    <a:bodyPr/>
                    <a:lstStyle/>
                    <a:p>
                      <a:pPr algn="ctr" rtl="0" fontAlgn="b"/>
                      <a:endParaRPr lang="en-US" sz="1050">
                        <a:effectLst/>
                      </a:endParaRPr>
                    </a:p>
                  </a:txBody>
                  <a:tcPr marL="28575" marR="28575" marT="0" marB="0" anchor="ctr"/>
                </a:tc>
                <a:tc>
                  <a:txBody>
                    <a:bodyPr/>
                    <a:lstStyle/>
                    <a:p>
                      <a:pPr algn="ctr" rtl="0" fontAlgn="b"/>
                      <a:r>
                        <a:rPr lang="en-US" sz="1050">
                          <a:effectLst/>
                        </a:rPr>
                        <a:t>"B00GOR46SO"</a:t>
                      </a:r>
                    </a:p>
                  </a:txBody>
                  <a:tcPr marL="28575" marR="28575" marT="0" marB="0" anchor="ctr"/>
                </a:tc>
                <a:tc>
                  <a:txBody>
                    <a:bodyPr/>
                    <a:lstStyle/>
                    <a:p>
                      <a:pPr algn="ctr" rtl="0" fontAlgn="b"/>
                      <a:r>
                        <a:rPr lang="en-US" sz="1050">
                          <a:effectLst/>
                        </a:rPr>
                        <a:t>75</a:t>
                      </a:r>
                    </a:p>
                  </a:txBody>
                  <a:tcPr marL="28575" marR="28575" marT="0" marB="0" anchor="ctr"/>
                </a:tc>
                <a:tc>
                  <a:txBody>
                    <a:bodyPr/>
                    <a:lstStyle/>
                    <a:p>
                      <a:pPr algn="ctr" rtl="0" fontAlgn="b"/>
                      <a:r>
                        <a:rPr lang="en-US" sz="1050">
                          <a:effectLst/>
                        </a:rPr>
                        <a:t>1</a:t>
                      </a:r>
                    </a:p>
                  </a:txBody>
                  <a:tcPr marL="28575" marR="28575" marT="0" marB="0" anchor="ctr"/>
                </a:tc>
                <a:tc>
                  <a:txBody>
                    <a:bodyPr/>
                    <a:lstStyle/>
                    <a:p>
                      <a:pPr algn="ctr" rtl="0" fontAlgn="b"/>
                      <a:r>
                        <a:rPr lang="en-US" sz="1050">
                          <a:effectLst/>
                        </a:rPr>
                        <a:t>17-11</a:t>
                      </a:r>
                    </a:p>
                  </a:txBody>
                  <a:tcPr marL="28575" marR="28575" marT="0" marB="0" anchor="ctr"/>
                </a:tc>
                <a:tc>
                  <a:txBody>
                    <a:bodyPr/>
                    <a:lstStyle/>
                    <a:p>
                      <a:pPr algn="ctr" rtl="0" fontAlgn="b"/>
                      <a:endParaRPr lang="en-US" sz="1050">
                        <a:effectLst/>
                      </a:endParaRPr>
                    </a:p>
                  </a:txBody>
                  <a:tcPr marL="28575" marR="28575" marT="0" marB="0" anchor="ctr"/>
                </a:tc>
                <a:extLst>
                  <a:ext uri="{0D108BD9-81ED-4DB2-BD59-A6C34878D82A}">
                    <a16:rowId xmlns:a16="http://schemas.microsoft.com/office/drawing/2014/main" val="587038326"/>
                  </a:ext>
                </a:extLst>
              </a:tr>
              <a:tr h="199131">
                <a:tc>
                  <a:txBody>
                    <a:bodyPr/>
                    <a:lstStyle/>
                    <a:p>
                      <a:pPr algn="ctr" rtl="0" fontAlgn="b"/>
                      <a:endParaRPr lang="en-US" sz="1050">
                        <a:effectLst/>
                      </a:endParaRPr>
                    </a:p>
                  </a:txBody>
                  <a:tcPr marL="28575" marR="28575" marT="0" marB="0" anchor="ctr"/>
                </a:tc>
                <a:tc>
                  <a:txBody>
                    <a:bodyPr/>
                    <a:lstStyle/>
                    <a:p>
                      <a:pPr algn="ctr" rtl="0" fontAlgn="b"/>
                      <a:endParaRPr lang="en-US" sz="1050">
                        <a:effectLst/>
                      </a:endParaRPr>
                    </a:p>
                  </a:txBody>
                  <a:tcPr marL="28575" marR="28575" marT="0" marB="0" anchor="ctr"/>
                </a:tc>
                <a:tc>
                  <a:txBody>
                    <a:bodyPr/>
                    <a:lstStyle/>
                    <a:p>
                      <a:pPr algn="ctr" rtl="0" fontAlgn="b"/>
                      <a:endParaRPr lang="en-US" sz="1050">
                        <a:effectLst/>
                      </a:endParaRPr>
                    </a:p>
                  </a:txBody>
                  <a:tcPr marL="28575" marR="28575" marT="0" marB="0" anchor="ctr"/>
                </a:tc>
                <a:tc>
                  <a:txBody>
                    <a:bodyPr/>
                    <a:lstStyle/>
                    <a:p>
                      <a:pPr algn="ctr" rtl="0" fontAlgn="b"/>
                      <a:endParaRPr lang="en-US" sz="1050">
                        <a:effectLst/>
                      </a:endParaRPr>
                    </a:p>
                  </a:txBody>
                  <a:tcPr marL="28575" marR="28575" marT="0" marB="0" anchor="ctr"/>
                </a:tc>
                <a:tc>
                  <a:txBody>
                    <a:bodyPr/>
                    <a:lstStyle/>
                    <a:p>
                      <a:pPr algn="ctr" rtl="0" fontAlgn="b"/>
                      <a:endParaRPr lang="en-US" sz="1050">
                        <a:effectLst/>
                      </a:endParaRPr>
                    </a:p>
                  </a:txBody>
                  <a:tcPr marL="28575" marR="28575" marT="0" marB="0" anchor="ctr"/>
                </a:tc>
                <a:tc>
                  <a:txBody>
                    <a:bodyPr/>
                    <a:lstStyle/>
                    <a:p>
                      <a:pPr algn="ctr" rtl="0" fontAlgn="b"/>
                      <a:endParaRPr lang="en-US" sz="1050">
                        <a:effectLst/>
                      </a:endParaRPr>
                    </a:p>
                  </a:txBody>
                  <a:tcPr marL="28575" marR="28575" marT="0" marB="0" anchor="ctr"/>
                </a:tc>
                <a:extLst>
                  <a:ext uri="{0D108BD9-81ED-4DB2-BD59-A6C34878D82A}">
                    <a16:rowId xmlns:a16="http://schemas.microsoft.com/office/drawing/2014/main" val="942726224"/>
                  </a:ext>
                </a:extLst>
              </a:tr>
              <a:tr h="199131">
                <a:tc>
                  <a:txBody>
                    <a:bodyPr/>
                    <a:lstStyle/>
                    <a:p>
                      <a:pPr algn="ctr" rtl="0" fontAlgn="b"/>
                      <a:r>
                        <a:rPr lang="en-US" sz="1050" b="1">
                          <a:solidFill>
                            <a:schemeClr val="bg1"/>
                          </a:solidFill>
                          <a:effectLst/>
                        </a:rPr>
                        <a:t>History</a:t>
                      </a:r>
                    </a:p>
                  </a:txBody>
                  <a:tcPr marL="28575" marR="28575" marT="0" marB="0" anchor="ctr">
                    <a:solidFill>
                      <a:schemeClr val="accent1"/>
                    </a:solidFill>
                  </a:tcPr>
                </a:tc>
                <a:tc>
                  <a:txBody>
                    <a:bodyPr/>
                    <a:lstStyle/>
                    <a:p>
                      <a:pPr algn="ctr" rtl="0" fontAlgn="b"/>
                      <a:r>
                        <a:rPr lang="en-US" sz="1050" b="1">
                          <a:solidFill>
                            <a:schemeClr val="bg1"/>
                          </a:solidFill>
                          <a:effectLst/>
                        </a:rPr>
                        <a:t>ItemID</a:t>
                      </a:r>
                    </a:p>
                  </a:txBody>
                  <a:tcPr marL="28575" marR="28575" marT="0" marB="0" anchor="ctr">
                    <a:solidFill>
                      <a:schemeClr val="accent1"/>
                    </a:solidFill>
                  </a:tcPr>
                </a:tc>
                <a:tc>
                  <a:txBody>
                    <a:bodyPr/>
                    <a:lstStyle/>
                    <a:p>
                      <a:pPr algn="ctr" rtl="0" fontAlgn="b"/>
                      <a:r>
                        <a:rPr lang="en-US" sz="1050" b="1">
                          <a:solidFill>
                            <a:schemeClr val="bg1"/>
                          </a:solidFill>
                          <a:effectLst/>
                        </a:rPr>
                        <a:t>Item_price</a:t>
                      </a:r>
                    </a:p>
                  </a:txBody>
                  <a:tcPr marL="28575" marR="28575" marT="0" marB="0" anchor="ctr">
                    <a:solidFill>
                      <a:schemeClr val="accent1"/>
                    </a:solidFill>
                  </a:tcPr>
                </a:tc>
                <a:tc>
                  <a:txBody>
                    <a:bodyPr/>
                    <a:lstStyle/>
                    <a:p>
                      <a:pPr algn="ctr" rtl="0" fontAlgn="b"/>
                      <a:r>
                        <a:rPr lang="en-US" sz="1050" b="1">
                          <a:solidFill>
                            <a:schemeClr val="bg1"/>
                          </a:solidFill>
                          <a:effectLst/>
                        </a:rPr>
                        <a:t>Item_Quantity</a:t>
                      </a:r>
                    </a:p>
                  </a:txBody>
                  <a:tcPr marL="28575" marR="28575" marT="0" marB="0" anchor="ctr">
                    <a:solidFill>
                      <a:schemeClr val="accent1"/>
                    </a:solidFill>
                  </a:tcPr>
                </a:tc>
                <a:tc>
                  <a:txBody>
                    <a:bodyPr/>
                    <a:lstStyle/>
                    <a:p>
                      <a:pPr algn="ctr" rtl="0" fontAlgn="b"/>
                      <a:r>
                        <a:rPr lang="en-US" sz="1050" b="1">
                          <a:solidFill>
                            <a:schemeClr val="bg1"/>
                          </a:solidFill>
                          <a:effectLst/>
                        </a:rPr>
                        <a:t>Order_date</a:t>
                      </a:r>
                    </a:p>
                  </a:txBody>
                  <a:tcPr marL="28575" marR="28575" marT="0" marB="0" anchor="ctr">
                    <a:solidFill>
                      <a:schemeClr val="accent1"/>
                    </a:solidFill>
                  </a:tcPr>
                </a:tc>
                <a:tc>
                  <a:txBody>
                    <a:bodyPr/>
                    <a:lstStyle/>
                    <a:p>
                      <a:pPr algn="ctr" rtl="0" fontAlgn="b"/>
                      <a:r>
                        <a:rPr lang="en-US" sz="1050" b="1">
                          <a:solidFill>
                            <a:schemeClr val="bg1"/>
                          </a:solidFill>
                          <a:effectLst/>
                        </a:rPr>
                        <a:t>Delivery_date</a:t>
                      </a:r>
                    </a:p>
                  </a:txBody>
                  <a:tcPr marL="28575" marR="28575" marT="0" marB="0" anchor="ctr">
                    <a:solidFill>
                      <a:schemeClr val="accent1"/>
                    </a:solidFill>
                  </a:tcPr>
                </a:tc>
                <a:extLst>
                  <a:ext uri="{0D108BD9-81ED-4DB2-BD59-A6C34878D82A}">
                    <a16:rowId xmlns:a16="http://schemas.microsoft.com/office/drawing/2014/main" val="3255778951"/>
                  </a:ext>
                </a:extLst>
              </a:tr>
              <a:tr h="199131">
                <a:tc>
                  <a:txBody>
                    <a:bodyPr/>
                    <a:lstStyle/>
                    <a:p>
                      <a:pPr algn="ctr" rtl="0" fontAlgn="b"/>
                      <a:endParaRPr lang="en-US" sz="1050">
                        <a:effectLst/>
                      </a:endParaRPr>
                    </a:p>
                  </a:txBody>
                  <a:tcPr marL="28575" marR="28575" marT="0" marB="0" anchor="ctr"/>
                </a:tc>
                <a:tc>
                  <a:txBody>
                    <a:bodyPr/>
                    <a:lstStyle/>
                    <a:p>
                      <a:pPr algn="ctr" rtl="0" fontAlgn="b"/>
                      <a:r>
                        <a:rPr lang="en-US" sz="1050">
                          <a:effectLst/>
                        </a:rPr>
                        <a:t>"B00GOR92SO"</a:t>
                      </a:r>
                    </a:p>
                  </a:txBody>
                  <a:tcPr marL="28575" marR="28575" marT="0" marB="0" anchor="ctr"/>
                </a:tc>
                <a:tc>
                  <a:txBody>
                    <a:bodyPr/>
                    <a:lstStyle/>
                    <a:p>
                      <a:pPr algn="ctr" rtl="0" fontAlgn="b"/>
                      <a:r>
                        <a:rPr lang="en-US" sz="1050">
                          <a:effectLst/>
                        </a:rPr>
                        <a:t>90</a:t>
                      </a:r>
                    </a:p>
                  </a:txBody>
                  <a:tcPr marL="28575" marR="28575" marT="0" marB="0" anchor="ctr"/>
                </a:tc>
                <a:tc>
                  <a:txBody>
                    <a:bodyPr/>
                    <a:lstStyle/>
                    <a:p>
                      <a:pPr algn="ctr" rtl="0" fontAlgn="b"/>
                      <a:r>
                        <a:rPr lang="en-US" sz="1050">
                          <a:effectLst/>
                        </a:rPr>
                        <a:t>2</a:t>
                      </a:r>
                    </a:p>
                  </a:txBody>
                  <a:tcPr marL="28575" marR="28575" marT="0" marB="0" anchor="ctr"/>
                </a:tc>
                <a:tc>
                  <a:txBody>
                    <a:bodyPr/>
                    <a:lstStyle/>
                    <a:p>
                      <a:pPr algn="ctr" rtl="0" fontAlgn="b"/>
                      <a:r>
                        <a:rPr lang="en-US" sz="1050">
                          <a:effectLst/>
                        </a:rPr>
                        <a:t>19-9</a:t>
                      </a:r>
                    </a:p>
                  </a:txBody>
                  <a:tcPr marL="28575" marR="28575" marT="0" marB="0" anchor="ctr"/>
                </a:tc>
                <a:tc>
                  <a:txBody>
                    <a:bodyPr/>
                    <a:lstStyle/>
                    <a:p>
                      <a:pPr algn="ctr" rtl="0" fontAlgn="b"/>
                      <a:r>
                        <a:rPr lang="en-US" sz="1050">
                          <a:effectLst/>
                        </a:rPr>
                        <a:t>25-9</a:t>
                      </a:r>
                    </a:p>
                  </a:txBody>
                  <a:tcPr marL="28575" marR="28575" marT="0" marB="0" anchor="ctr"/>
                </a:tc>
                <a:extLst>
                  <a:ext uri="{0D108BD9-81ED-4DB2-BD59-A6C34878D82A}">
                    <a16:rowId xmlns:a16="http://schemas.microsoft.com/office/drawing/2014/main" val="2907596391"/>
                  </a:ext>
                </a:extLst>
              </a:tr>
              <a:tr h="199131">
                <a:tc>
                  <a:txBody>
                    <a:bodyPr/>
                    <a:lstStyle/>
                    <a:p>
                      <a:pPr algn="ctr" rtl="0" fontAlgn="b"/>
                      <a:endParaRPr lang="en-US" sz="1050">
                        <a:effectLst/>
                      </a:endParaRPr>
                    </a:p>
                  </a:txBody>
                  <a:tcPr marL="28575" marR="28575" marT="0" marB="0" anchor="ctr"/>
                </a:tc>
                <a:tc>
                  <a:txBody>
                    <a:bodyPr/>
                    <a:lstStyle/>
                    <a:p>
                      <a:pPr algn="ctr" rtl="0" fontAlgn="b"/>
                      <a:r>
                        <a:rPr lang="en-US" sz="1050">
                          <a:effectLst/>
                        </a:rPr>
                        <a:t>"B00GOR46SO"</a:t>
                      </a:r>
                    </a:p>
                  </a:txBody>
                  <a:tcPr marL="28575" marR="28575" marT="0" marB="0" anchor="ctr"/>
                </a:tc>
                <a:tc>
                  <a:txBody>
                    <a:bodyPr/>
                    <a:lstStyle/>
                    <a:p>
                      <a:pPr algn="ctr" rtl="0" fontAlgn="b"/>
                      <a:r>
                        <a:rPr lang="en-US" sz="1050">
                          <a:effectLst/>
                        </a:rPr>
                        <a:t>75</a:t>
                      </a:r>
                    </a:p>
                  </a:txBody>
                  <a:tcPr marL="28575" marR="28575" marT="0" marB="0" anchor="ctr"/>
                </a:tc>
                <a:tc>
                  <a:txBody>
                    <a:bodyPr/>
                    <a:lstStyle/>
                    <a:p>
                      <a:pPr algn="ctr" rtl="0" fontAlgn="b"/>
                      <a:r>
                        <a:rPr lang="en-US" sz="1050">
                          <a:effectLst/>
                        </a:rPr>
                        <a:t>4</a:t>
                      </a:r>
                    </a:p>
                  </a:txBody>
                  <a:tcPr marL="28575" marR="28575" marT="0" marB="0" anchor="ctr"/>
                </a:tc>
                <a:tc>
                  <a:txBody>
                    <a:bodyPr/>
                    <a:lstStyle/>
                    <a:p>
                      <a:pPr algn="ctr" rtl="0" fontAlgn="b"/>
                      <a:r>
                        <a:rPr lang="en-US" sz="1050">
                          <a:effectLst/>
                        </a:rPr>
                        <a:t>17-9</a:t>
                      </a:r>
                    </a:p>
                  </a:txBody>
                  <a:tcPr marL="28575" marR="28575" marT="0" marB="0" anchor="ctr"/>
                </a:tc>
                <a:tc>
                  <a:txBody>
                    <a:bodyPr/>
                    <a:lstStyle/>
                    <a:p>
                      <a:pPr algn="ctr" rtl="0" fontAlgn="b"/>
                      <a:r>
                        <a:rPr lang="en-US" sz="1050">
                          <a:effectLst/>
                        </a:rPr>
                        <a:t>21-9</a:t>
                      </a:r>
                    </a:p>
                  </a:txBody>
                  <a:tcPr marL="28575" marR="28575" marT="0" marB="0" anchor="ctr"/>
                </a:tc>
                <a:extLst>
                  <a:ext uri="{0D108BD9-81ED-4DB2-BD59-A6C34878D82A}">
                    <a16:rowId xmlns:a16="http://schemas.microsoft.com/office/drawing/2014/main" val="961747533"/>
                  </a:ext>
                </a:extLst>
              </a:tr>
              <a:tr h="199131">
                <a:tc>
                  <a:txBody>
                    <a:bodyPr/>
                    <a:lstStyle/>
                    <a:p>
                      <a:pPr algn="ctr" rtl="0" fontAlgn="b"/>
                      <a:endParaRPr lang="en-US" sz="1050" b="1">
                        <a:effectLst/>
                      </a:endParaRPr>
                    </a:p>
                  </a:txBody>
                  <a:tcPr marL="28575" marR="28575" marT="0" marB="0" anchor="ctr"/>
                </a:tc>
                <a:tc>
                  <a:txBody>
                    <a:bodyPr/>
                    <a:lstStyle/>
                    <a:p>
                      <a:pPr algn="ctr" rtl="0" fontAlgn="b"/>
                      <a:r>
                        <a:rPr lang="en-US" sz="1050">
                          <a:effectLst/>
                        </a:rPr>
                        <a:t>"B00GOR42SO"</a:t>
                      </a:r>
                    </a:p>
                  </a:txBody>
                  <a:tcPr marL="28575" marR="28575" marT="0" marB="0" anchor="ctr"/>
                </a:tc>
                <a:tc>
                  <a:txBody>
                    <a:bodyPr/>
                    <a:lstStyle/>
                    <a:p>
                      <a:pPr algn="ctr" rtl="0" fontAlgn="b"/>
                      <a:r>
                        <a:rPr lang="en-US" sz="1050">
                          <a:effectLst/>
                        </a:rPr>
                        <a:t>900</a:t>
                      </a:r>
                    </a:p>
                  </a:txBody>
                  <a:tcPr marL="28575" marR="28575" marT="0" marB="0" anchor="ctr"/>
                </a:tc>
                <a:tc>
                  <a:txBody>
                    <a:bodyPr/>
                    <a:lstStyle/>
                    <a:p>
                      <a:pPr algn="ctr" rtl="0" fontAlgn="b"/>
                      <a:r>
                        <a:rPr lang="en-US" sz="1050">
                          <a:effectLst/>
                        </a:rPr>
                        <a:t>1</a:t>
                      </a:r>
                    </a:p>
                  </a:txBody>
                  <a:tcPr marL="28575" marR="28575" marT="0" marB="0" anchor="ctr"/>
                </a:tc>
                <a:tc>
                  <a:txBody>
                    <a:bodyPr/>
                    <a:lstStyle/>
                    <a:p>
                      <a:pPr algn="ctr" rtl="0" fontAlgn="b"/>
                      <a:r>
                        <a:rPr lang="en-US" sz="1050">
                          <a:effectLst/>
                        </a:rPr>
                        <a:t>13-9</a:t>
                      </a:r>
                    </a:p>
                  </a:txBody>
                  <a:tcPr marL="28575" marR="28575" marT="0" marB="0" anchor="ctr"/>
                </a:tc>
                <a:tc>
                  <a:txBody>
                    <a:bodyPr/>
                    <a:lstStyle/>
                    <a:p>
                      <a:pPr algn="ctr" rtl="0" fontAlgn="b"/>
                      <a:r>
                        <a:rPr lang="en-US" sz="1050">
                          <a:effectLst/>
                        </a:rPr>
                        <a:t>21-9</a:t>
                      </a:r>
                    </a:p>
                  </a:txBody>
                  <a:tcPr marL="28575" marR="28575" marT="0" marB="0" anchor="ctr"/>
                </a:tc>
                <a:extLst>
                  <a:ext uri="{0D108BD9-81ED-4DB2-BD59-A6C34878D82A}">
                    <a16:rowId xmlns:a16="http://schemas.microsoft.com/office/drawing/2014/main" val="4270048640"/>
                  </a:ext>
                </a:extLst>
              </a:tr>
              <a:tr h="199131">
                <a:tc>
                  <a:txBody>
                    <a:bodyPr/>
                    <a:lstStyle/>
                    <a:p>
                      <a:pPr algn="ctr" rtl="0" fontAlgn="b"/>
                      <a:endParaRPr lang="en-US" sz="1050">
                        <a:effectLst/>
                      </a:endParaRPr>
                    </a:p>
                  </a:txBody>
                  <a:tcPr marL="28575" marR="28575" marT="0" marB="0" anchor="ctr"/>
                </a:tc>
                <a:tc>
                  <a:txBody>
                    <a:bodyPr/>
                    <a:lstStyle/>
                    <a:p>
                      <a:pPr algn="ctr" rtl="0" fontAlgn="b"/>
                      <a:r>
                        <a:rPr lang="en-US" sz="1050">
                          <a:effectLst/>
                        </a:rPr>
                        <a:t>"B00GOR98SO"</a:t>
                      </a:r>
                    </a:p>
                  </a:txBody>
                  <a:tcPr marL="28575" marR="28575" marT="0" marB="0" anchor="ctr"/>
                </a:tc>
                <a:tc>
                  <a:txBody>
                    <a:bodyPr/>
                    <a:lstStyle/>
                    <a:p>
                      <a:pPr algn="ctr" rtl="0" fontAlgn="b"/>
                      <a:r>
                        <a:rPr lang="en-US" sz="1050">
                          <a:effectLst/>
                        </a:rPr>
                        <a:t>784</a:t>
                      </a:r>
                    </a:p>
                  </a:txBody>
                  <a:tcPr marL="28575" marR="28575" marT="0" marB="0" anchor="ctr"/>
                </a:tc>
                <a:tc>
                  <a:txBody>
                    <a:bodyPr/>
                    <a:lstStyle/>
                    <a:p>
                      <a:pPr algn="ctr" rtl="0" fontAlgn="b"/>
                      <a:r>
                        <a:rPr lang="en-US" sz="1050">
                          <a:effectLst/>
                        </a:rPr>
                        <a:t>2</a:t>
                      </a:r>
                    </a:p>
                  </a:txBody>
                  <a:tcPr marL="28575" marR="28575" marT="0" marB="0" anchor="ctr"/>
                </a:tc>
                <a:tc>
                  <a:txBody>
                    <a:bodyPr/>
                    <a:lstStyle/>
                    <a:p>
                      <a:pPr algn="ctr" rtl="0" fontAlgn="b"/>
                      <a:r>
                        <a:rPr lang="en-US" sz="1050">
                          <a:effectLst/>
                        </a:rPr>
                        <a:t>13-9</a:t>
                      </a:r>
                    </a:p>
                  </a:txBody>
                  <a:tcPr marL="28575" marR="28575" marT="0" marB="0" anchor="ctr"/>
                </a:tc>
                <a:tc>
                  <a:txBody>
                    <a:bodyPr/>
                    <a:lstStyle/>
                    <a:p>
                      <a:pPr algn="ctr" rtl="0" fontAlgn="b"/>
                      <a:r>
                        <a:rPr lang="en-US" sz="1050">
                          <a:effectLst/>
                        </a:rPr>
                        <a:t>19-9</a:t>
                      </a:r>
                    </a:p>
                  </a:txBody>
                  <a:tcPr marL="28575" marR="28575" marT="0" marB="0" anchor="ctr"/>
                </a:tc>
                <a:extLst>
                  <a:ext uri="{0D108BD9-81ED-4DB2-BD59-A6C34878D82A}">
                    <a16:rowId xmlns:a16="http://schemas.microsoft.com/office/drawing/2014/main" val="3617624905"/>
                  </a:ext>
                </a:extLst>
              </a:tr>
              <a:tr h="199131">
                <a:tc>
                  <a:txBody>
                    <a:bodyPr/>
                    <a:lstStyle/>
                    <a:p>
                      <a:pPr algn="ctr" rtl="0" fontAlgn="b"/>
                      <a:endParaRPr lang="en-US" sz="1050">
                        <a:effectLst/>
                      </a:endParaRPr>
                    </a:p>
                  </a:txBody>
                  <a:tcPr marL="28575" marR="28575" marT="0" marB="0" anchor="ctr"/>
                </a:tc>
                <a:tc>
                  <a:txBody>
                    <a:bodyPr/>
                    <a:lstStyle/>
                    <a:p>
                      <a:pPr algn="ctr" rtl="0" fontAlgn="b"/>
                      <a:endParaRPr lang="en-US" sz="1050">
                        <a:effectLst/>
                      </a:endParaRPr>
                    </a:p>
                  </a:txBody>
                  <a:tcPr marL="28575" marR="28575" marT="0" marB="0" anchor="ctr"/>
                </a:tc>
                <a:tc>
                  <a:txBody>
                    <a:bodyPr/>
                    <a:lstStyle/>
                    <a:p>
                      <a:pPr algn="ctr" rtl="0" fontAlgn="b"/>
                      <a:endParaRPr lang="en-US" sz="1050">
                        <a:effectLst/>
                      </a:endParaRPr>
                    </a:p>
                  </a:txBody>
                  <a:tcPr marL="28575" marR="28575" marT="0" marB="0" anchor="ctr"/>
                </a:tc>
                <a:tc>
                  <a:txBody>
                    <a:bodyPr/>
                    <a:lstStyle/>
                    <a:p>
                      <a:pPr algn="ctr" rtl="0" fontAlgn="b"/>
                      <a:endParaRPr lang="en-US" sz="1050">
                        <a:effectLst/>
                      </a:endParaRPr>
                    </a:p>
                  </a:txBody>
                  <a:tcPr marL="28575" marR="28575" marT="0" marB="0" anchor="ctr"/>
                </a:tc>
                <a:tc>
                  <a:txBody>
                    <a:bodyPr/>
                    <a:lstStyle/>
                    <a:p>
                      <a:pPr algn="ctr" rtl="0" fontAlgn="b"/>
                      <a:endParaRPr lang="en-US" sz="1050">
                        <a:effectLst/>
                      </a:endParaRPr>
                    </a:p>
                  </a:txBody>
                  <a:tcPr marL="28575" marR="28575" marT="0" marB="0" anchor="ctr"/>
                </a:tc>
                <a:tc>
                  <a:txBody>
                    <a:bodyPr/>
                    <a:lstStyle/>
                    <a:p>
                      <a:pPr algn="ctr" rtl="0" fontAlgn="b"/>
                      <a:endParaRPr lang="en-US" sz="1050">
                        <a:effectLst/>
                      </a:endParaRPr>
                    </a:p>
                  </a:txBody>
                  <a:tcPr marL="28575" marR="28575" marT="0" marB="0" anchor="ctr"/>
                </a:tc>
                <a:extLst>
                  <a:ext uri="{0D108BD9-81ED-4DB2-BD59-A6C34878D82A}">
                    <a16:rowId xmlns:a16="http://schemas.microsoft.com/office/drawing/2014/main" val="1613476043"/>
                  </a:ext>
                </a:extLst>
              </a:tr>
              <a:tr h="398261">
                <a:tc>
                  <a:txBody>
                    <a:bodyPr/>
                    <a:lstStyle/>
                    <a:p>
                      <a:pPr algn="ctr" rtl="0" fontAlgn="b"/>
                      <a:r>
                        <a:rPr lang="en-US" sz="1050" b="1">
                          <a:solidFill>
                            <a:schemeClr val="bg1"/>
                          </a:solidFill>
                          <a:effectLst/>
                        </a:rPr>
                        <a:t>Saved for Later</a:t>
                      </a:r>
                    </a:p>
                  </a:txBody>
                  <a:tcPr marL="28575" marR="28575" marT="0" marB="0" anchor="ctr">
                    <a:solidFill>
                      <a:schemeClr val="accent1"/>
                    </a:solidFill>
                  </a:tcPr>
                </a:tc>
                <a:tc>
                  <a:txBody>
                    <a:bodyPr/>
                    <a:lstStyle/>
                    <a:p>
                      <a:pPr algn="ctr" rtl="0" fontAlgn="b"/>
                      <a:r>
                        <a:rPr lang="en-US" sz="1050" b="1">
                          <a:solidFill>
                            <a:schemeClr val="bg1"/>
                          </a:solidFill>
                          <a:effectLst/>
                        </a:rPr>
                        <a:t>ItemID</a:t>
                      </a:r>
                    </a:p>
                  </a:txBody>
                  <a:tcPr marL="28575" marR="28575" marT="0" marB="0" anchor="ctr">
                    <a:solidFill>
                      <a:schemeClr val="accent1"/>
                    </a:solidFill>
                  </a:tcPr>
                </a:tc>
                <a:tc>
                  <a:txBody>
                    <a:bodyPr/>
                    <a:lstStyle/>
                    <a:p>
                      <a:pPr algn="ctr" rtl="0" fontAlgn="b"/>
                      <a:r>
                        <a:rPr lang="en-US" sz="1050" b="1">
                          <a:solidFill>
                            <a:schemeClr val="bg1"/>
                          </a:solidFill>
                          <a:effectLst/>
                        </a:rPr>
                        <a:t>Item_price</a:t>
                      </a:r>
                    </a:p>
                  </a:txBody>
                  <a:tcPr marL="28575" marR="28575" marT="0" marB="0" anchor="ctr">
                    <a:solidFill>
                      <a:schemeClr val="accent1"/>
                    </a:solidFill>
                  </a:tcPr>
                </a:tc>
                <a:tc>
                  <a:txBody>
                    <a:bodyPr/>
                    <a:lstStyle/>
                    <a:p>
                      <a:pPr algn="ctr" rtl="0" fontAlgn="b"/>
                      <a:r>
                        <a:rPr lang="en-US" sz="1050" b="1">
                          <a:solidFill>
                            <a:schemeClr val="bg1"/>
                          </a:solidFill>
                          <a:effectLst/>
                        </a:rPr>
                        <a:t>Item_Quantity</a:t>
                      </a:r>
                    </a:p>
                  </a:txBody>
                  <a:tcPr marL="28575" marR="28575" marT="0" marB="0" anchor="ctr">
                    <a:solidFill>
                      <a:schemeClr val="accent1"/>
                    </a:solidFill>
                  </a:tcPr>
                </a:tc>
                <a:tc>
                  <a:txBody>
                    <a:bodyPr/>
                    <a:lstStyle/>
                    <a:p>
                      <a:pPr algn="ctr" rtl="0" fontAlgn="b"/>
                      <a:endParaRPr lang="en-US" sz="1050" b="1">
                        <a:solidFill>
                          <a:schemeClr val="bg1"/>
                        </a:solidFill>
                        <a:effectLst/>
                      </a:endParaRPr>
                    </a:p>
                  </a:txBody>
                  <a:tcPr marL="28575" marR="28575" marT="0" marB="0" anchor="ctr">
                    <a:solidFill>
                      <a:schemeClr val="accent1"/>
                    </a:solidFill>
                  </a:tcPr>
                </a:tc>
                <a:tc>
                  <a:txBody>
                    <a:bodyPr/>
                    <a:lstStyle/>
                    <a:p>
                      <a:pPr algn="ctr" rtl="0" fontAlgn="b"/>
                      <a:endParaRPr lang="en-US" sz="1050" b="1">
                        <a:solidFill>
                          <a:schemeClr val="bg1"/>
                        </a:solidFill>
                        <a:effectLst/>
                      </a:endParaRPr>
                    </a:p>
                  </a:txBody>
                  <a:tcPr marL="28575" marR="28575" marT="0" marB="0" anchor="ctr">
                    <a:solidFill>
                      <a:schemeClr val="accent1"/>
                    </a:solidFill>
                  </a:tcPr>
                </a:tc>
                <a:extLst>
                  <a:ext uri="{0D108BD9-81ED-4DB2-BD59-A6C34878D82A}">
                    <a16:rowId xmlns:a16="http://schemas.microsoft.com/office/drawing/2014/main" val="2653131076"/>
                  </a:ext>
                </a:extLst>
              </a:tr>
              <a:tr h="199131">
                <a:tc>
                  <a:txBody>
                    <a:bodyPr/>
                    <a:lstStyle/>
                    <a:p>
                      <a:pPr algn="ctr" rtl="0" fontAlgn="b"/>
                      <a:endParaRPr lang="en-US" sz="1050">
                        <a:effectLst/>
                      </a:endParaRPr>
                    </a:p>
                  </a:txBody>
                  <a:tcPr marL="28575" marR="28575" marT="0" marB="0" anchor="ctr"/>
                </a:tc>
                <a:tc>
                  <a:txBody>
                    <a:bodyPr/>
                    <a:lstStyle/>
                    <a:p>
                      <a:pPr algn="ctr" rtl="0" fontAlgn="b"/>
                      <a:r>
                        <a:rPr lang="en-US" sz="1050">
                          <a:effectLst/>
                        </a:rPr>
                        <a:t>"B00GOR42SO"</a:t>
                      </a:r>
                    </a:p>
                  </a:txBody>
                  <a:tcPr marL="28575" marR="28575" marT="0" marB="0" anchor="ctr"/>
                </a:tc>
                <a:tc>
                  <a:txBody>
                    <a:bodyPr/>
                    <a:lstStyle/>
                    <a:p>
                      <a:pPr algn="ctr" rtl="0" fontAlgn="b"/>
                      <a:r>
                        <a:rPr lang="en-US" sz="1050">
                          <a:effectLst/>
                        </a:rPr>
                        <a:t>900</a:t>
                      </a:r>
                    </a:p>
                  </a:txBody>
                  <a:tcPr marL="28575" marR="28575" marT="0" marB="0" anchor="ctr"/>
                </a:tc>
                <a:tc>
                  <a:txBody>
                    <a:bodyPr/>
                    <a:lstStyle/>
                    <a:p>
                      <a:pPr algn="ctr" rtl="0" fontAlgn="b"/>
                      <a:r>
                        <a:rPr lang="en-US" sz="1050">
                          <a:effectLst/>
                        </a:rPr>
                        <a:t>2</a:t>
                      </a:r>
                    </a:p>
                  </a:txBody>
                  <a:tcPr marL="28575" marR="28575" marT="0" marB="0" anchor="ctr"/>
                </a:tc>
                <a:tc>
                  <a:txBody>
                    <a:bodyPr/>
                    <a:lstStyle/>
                    <a:p>
                      <a:pPr algn="ctr" rtl="0" fontAlgn="b"/>
                      <a:endParaRPr lang="en-US" sz="1050">
                        <a:effectLst/>
                      </a:endParaRPr>
                    </a:p>
                  </a:txBody>
                  <a:tcPr marL="28575" marR="28575" marT="0" marB="0" anchor="ctr"/>
                </a:tc>
                <a:tc>
                  <a:txBody>
                    <a:bodyPr/>
                    <a:lstStyle/>
                    <a:p>
                      <a:pPr algn="ctr" rtl="0" fontAlgn="b"/>
                      <a:endParaRPr lang="en-US" sz="1050">
                        <a:effectLst/>
                      </a:endParaRPr>
                    </a:p>
                  </a:txBody>
                  <a:tcPr marL="28575" marR="28575" marT="0" marB="0" anchor="ctr"/>
                </a:tc>
                <a:extLst>
                  <a:ext uri="{0D108BD9-81ED-4DB2-BD59-A6C34878D82A}">
                    <a16:rowId xmlns:a16="http://schemas.microsoft.com/office/drawing/2014/main" val="2791860391"/>
                  </a:ext>
                </a:extLst>
              </a:tr>
              <a:tr h="315290">
                <a:tc>
                  <a:txBody>
                    <a:bodyPr/>
                    <a:lstStyle/>
                    <a:p>
                      <a:pPr algn="ctr" rtl="0" fontAlgn="b"/>
                      <a:endParaRPr lang="en-US" sz="1050">
                        <a:effectLst/>
                      </a:endParaRPr>
                    </a:p>
                  </a:txBody>
                  <a:tcPr marL="28575" marR="28575" marT="0" marB="0" anchor="ctr"/>
                </a:tc>
                <a:tc>
                  <a:txBody>
                    <a:bodyPr/>
                    <a:lstStyle/>
                    <a:p>
                      <a:pPr algn="ctr" rtl="0" fontAlgn="b"/>
                      <a:r>
                        <a:rPr lang="en-US" sz="1050">
                          <a:effectLst/>
                        </a:rPr>
                        <a:t>"B00GOR98SO"</a:t>
                      </a:r>
                    </a:p>
                  </a:txBody>
                  <a:tcPr marL="28575" marR="28575" marT="0" marB="0" anchor="ctr"/>
                </a:tc>
                <a:tc>
                  <a:txBody>
                    <a:bodyPr/>
                    <a:lstStyle/>
                    <a:p>
                      <a:pPr algn="ctr" rtl="0" fontAlgn="b"/>
                      <a:r>
                        <a:rPr lang="en-US" sz="1050">
                          <a:effectLst/>
                        </a:rPr>
                        <a:t>784</a:t>
                      </a:r>
                    </a:p>
                  </a:txBody>
                  <a:tcPr marL="28575" marR="28575" marT="0" marB="0" anchor="ctr"/>
                </a:tc>
                <a:tc>
                  <a:txBody>
                    <a:bodyPr/>
                    <a:lstStyle/>
                    <a:p>
                      <a:pPr algn="ctr" rtl="0" fontAlgn="b"/>
                      <a:r>
                        <a:rPr lang="en-US" sz="1050">
                          <a:effectLst/>
                        </a:rPr>
                        <a:t>1</a:t>
                      </a:r>
                    </a:p>
                  </a:txBody>
                  <a:tcPr marL="28575" marR="28575" marT="0" marB="0" anchor="ctr"/>
                </a:tc>
                <a:tc>
                  <a:txBody>
                    <a:bodyPr/>
                    <a:lstStyle/>
                    <a:p>
                      <a:pPr algn="ctr" rtl="0" fontAlgn="b"/>
                      <a:endParaRPr lang="en-US" sz="1050">
                        <a:effectLst/>
                      </a:endParaRPr>
                    </a:p>
                  </a:txBody>
                  <a:tcPr marL="28575" marR="28575" marT="0" marB="0" anchor="ctr"/>
                </a:tc>
                <a:tc>
                  <a:txBody>
                    <a:bodyPr/>
                    <a:lstStyle/>
                    <a:p>
                      <a:pPr algn="ctr"/>
                      <a:endParaRPr lang="en-US" sz="1050"/>
                    </a:p>
                  </a:txBody>
                  <a:tcPr anchor="ctr"/>
                </a:tc>
                <a:extLst>
                  <a:ext uri="{0D108BD9-81ED-4DB2-BD59-A6C34878D82A}">
                    <a16:rowId xmlns:a16="http://schemas.microsoft.com/office/drawing/2014/main" val="913633472"/>
                  </a:ext>
                </a:extLst>
              </a:tr>
            </a:tbl>
          </a:graphicData>
        </a:graphic>
      </p:graphicFrame>
    </p:spTree>
    <p:extLst>
      <p:ext uri="{BB962C8B-B14F-4D97-AF65-F5344CB8AC3E}">
        <p14:creationId xmlns:p14="http://schemas.microsoft.com/office/powerpoint/2010/main" val="1358935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83A453E-C416-CC46-BD2E-E8FF688BAD14}"/>
              </a:ext>
            </a:extLst>
          </p:cNvPr>
          <p:cNvSpPr>
            <a:spLocks noGrp="1"/>
          </p:cNvSpPr>
          <p:nvPr>
            <p:ph type="ctrTitle"/>
          </p:nvPr>
        </p:nvSpPr>
        <p:spPr/>
        <p:txBody>
          <a:bodyPr/>
          <a:lstStyle/>
          <a:p>
            <a:r>
              <a:rPr lang="en-US">
                <a:latin typeface="Futura Next DemiBold"/>
              </a:rPr>
              <a:t>Section 3</a:t>
            </a:r>
            <a:endParaRPr lang="en-US"/>
          </a:p>
        </p:txBody>
      </p:sp>
      <p:sp>
        <p:nvSpPr>
          <p:cNvPr id="7" name="Subtitle 6">
            <a:extLst>
              <a:ext uri="{FF2B5EF4-FFF2-40B4-BE49-F238E27FC236}">
                <a16:creationId xmlns:a16="http://schemas.microsoft.com/office/drawing/2014/main" id="{254A7101-FB7A-D449-9DDB-954242EF5913}"/>
              </a:ext>
            </a:extLst>
          </p:cNvPr>
          <p:cNvSpPr>
            <a:spLocks noGrp="1"/>
          </p:cNvSpPr>
          <p:nvPr>
            <p:ph type="subTitle" idx="1"/>
          </p:nvPr>
        </p:nvSpPr>
        <p:spPr/>
        <p:txBody>
          <a:bodyPr/>
          <a:lstStyle/>
          <a:p>
            <a:r>
              <a:rPr lang="en-US">
                <a:latin typeface="Futura Next Book"/>
              </a:rPr>
              <a:t>Intents</a:t>
            </a:r>
            <a:endParaRPr lang="en-US"/>
          </a:p>
        </p:txBody>
      </p:sp>
      <p:sp>
        <p:nvSpPr>
          <p:cNvPr id="8" name="Slide Number Placeholder 7">
            <a:extLst>
              <a:ext uri="{FF2B5EF4-FFF2-40B4-BE49-F238E27FC236}">
                <a16:creationId xmlns:a16="http://schemas.microsoft.com/office/drawing/2014/main" id="{95E36C20-670C-2C47-85CC-97398EE70E99}"/>
              </a:ext>
            </a:extLst>
          </p:cNvPr>
          <p:cNvSpPr>
            <a:spLocks noGrp="1"/>
          </p:cNvSpPr>
          <p:nvPr>
            <p:ph type="sldNum" sz="quarter" idx="10"/>
          </p:nvPr>
        </p:nvSpPr>
        <p:spPr>
          <a:xfrm>
            <a:off x="11228832" y="6309360"/>
            <a:ext cx="274320" cy="92333"/>
          </a:xfrm>
        </p:spPr>
        <p:txBody>
          <a:bodyPr/>
          <a:lstStyle/>
          <a:p>
            <a:fld id="{58B792A5-9BAE-6942-BFE1-9FCDB51EA51E}" type="slidenum">
              <a:rPr lang="en-US" smtClean="0"/>
              <a:pPr/>
              <a:t>14</a:t>
            </a:fld>
            <a:endParaRPr lang="en-US"/>
          </a:p>
        </p:txBody>
      </p:sp>
    </p:spTree>
    <p:extLst>
      <p:ext uri="{BB962C8B-B14F-4D97-AF65-F5344CB8AC3E}">
        <p14:creationId xmlns:p14="http://schemas.microsoft.com/office/powerpoint/2010/main" val="3944770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5607151-0699-7A42-AB2F-75E48E56F71A}"/>
              </a:ext>
            </a:extLst>
          </p:cNvPr>
          <p:cNvSpPr>
            <a:spLocks noGrp="1"/>
          </p:cNvSpPr>
          <p:nvPr>
            <p:ph type="title"/>
          </p:nvPr>
        </p:nvSpPr>
        <p:spPr>
          <a:xfrm>
            <a:off x="648929" y="629266"/>
            <a:ext cx="3505495" cy="1622321"/>
          </a:xfrm>
        </p:spPr>
        <p:txBody>
          <a:bodyPr vert="horz" lIns="91440" tIns="45720" rIns="91440" bIns="45720" rtlCol="0" anchor="ctr">
            <a:normAutofit/>
          </a:bodyPr>
          <a:lstStyle/>
          <a:p>
            <a:pPr>
              <a:lnSpc>
                <a:spcPct val="90000"/>
              </a:lnSpc>
            </a:pPr>
            <a:r>
              <a:rPr lang="en-US" sz="3600" b="1" kern="1200">
                <a:solidFill>
                  <a:schemeClr val="tx1"/>
                </a:solidFill>
                <a:latin typeface="+mj-lt"/>
                <a:ea typeface="+mj-ea"/>
                <a:cs typeface="+mj-cs"/>
              </a:rPr>
              <a:t>Casual Intents</a:t>
            </a:r>
          </a:p>
        </p:txBody>
      </p:sp>
      <p:sp>
        <p:nvSpPr>
          <p:cNvPr id="17" name="TextBox 16">
            <a:extLst>
              <a:ext uri="{FF2B5EF4-FFF2-40B4-BE49-F238E27FC236}">
                <a16:creationId xmlns:a16="http://schemas.microsoft.com/office/drawing/2014/main" id="{B64E71FB-7CFD-4F2F-811B-BB050E4CDA0D}"/>
              </a:ext>
            </a:extLst>
          </p:cNvPr>
          <p:cNvSpPr txBox="1"/>
          <p:nvPr/>
        </p:nvSpPr>
        <p:spPr>
          <a:xfrm>
            <a:off x="648931" y="1920816"/>
            <a:ext cx="3505494" cy="456179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a:bodyPr>
          <a:lstStyle/>
          <a:p>
            <a:pPr indent="-228600">
              <a:lnSpc>
                <a:spcPct val="90000"/>
              </a:lnSpc>
              <a:spcAft>
                <a:spcPts val="600"/>
              </a:spcAft>
              <a:buFont typeface="Arial" panose="020B0604020202020204" pitchFamily="34" charset="0"/>
              <a:buChar char="•"/>
            </a:pPr>
            <a:r>
              <a:rPr lang="en-US"/>
              <a:t>They can be expanded upon a lot as there​ are numerous opensource conversational datasets for small talk and such.</a:t>
            </a:r>
          </a:p>
          <a:p>
            <a:pPr indent="-228600">
              <a:lnSpc>
                <a:spcPct val="90000"/>
              </a:lnSpc>
              <a:spcAft>
                <a:spcPts val="600"/>
              </a:spcAft>
              <a:buFont typeface="Arial" panose="020B0604020202020204" pitchFamily="34" charset="0"/>
              <a:buChar char="•"/>
            </a:pPr>
            <a:r>
              <a:rPr lang="en-US"/>
              <a:t>Some examples of such intents and responses are tabulated here.</a:t>
            </a:r>
          </a:p>
          <a:p>
            <a:pPr indent="-228600">
              <a:lnSpc>
                <a:spcPct val="90000"/>
              </a:lnSpc>
              <a:spcAft>
                <a:spcPts val="600"/>
              </a:spcAft>
              <a:buFont typeface="Arial" panose="020B0604020202020204" pitchFamily="34" charset="0"/>
              <a:buChar char="•"/>
            </a:pPr>
            <a:r>
              <a:rPr lang="en-US"/>
              <a:t>The entities begin with "$".</a:t>
            </a:r>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r>
              <a:rPr lang="en-US"/>
              <a:t>Another Viable option is to handle Casual Intents and Small talk using an advanced text generator like GTP-3.</a:t>
            </a:r>
          </a:p>
          <a:p>
            <a:pPr lvl="1" indent="-228600">
              <a:lnSpc>
                <a:spcPct val="90000"/>
              </a:lnSpc>
              <a:spcAft>
                <a:spcPts val="600"/>
              </a:spcAft>
              <a:buFont typeface="Arial" panose="020B0604020202020204" pitchFamily="34" charset="0"/>
              <a:buChar char="•"/>
            </a:pPr>
            <a:r>
              <a:rPr lang="en-US"/>
              <a:t>The context is derived from the previous conversations and purchases.</a:t>
            </a:r>
          </a:p>
        </p:txBody>
      </p:sp>
      <p:sp>
        <p:nvSpPr>
          <p:cNvPr id="22" name="Rectangle 2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3E479CEC-70A7-6C47-A3B7-0475C25DD09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8B792A5-9BAE-6942-BFE1-9FCDB51EA51E}" type="slidenum">
              <a:rPr lang="en-US" sz="1200">
                <a:solidFill>
                  <a:srgbClr val="303030"/>
                </a:solidFill>
                <a:latin typeface="+mn-lt"/>
              </a:rPr>
              <a:pPr>
                <a:spcAft>
                  <a:spcPts val="600"/>
                </a:spcAft>
              </a:pPr>
              <a:t>15</a:t>
            </a:fld>
            <a:endParaRPr lang="en-US" sz="1200">
              <a:solidFill>
                <a:srgbClr val="303030"/>
              </a:solidFill>
              <a:latin typeface="+mn-lt"/>
            </a:endParaRPr>
          </a:p>
        </p:txBody>
      </p:sp>
      <p:graphicFrame>
        <p:nvGraphicFramePr>
          <p:cNvPr id="16" name="Table 15">
            <a:extLst>
              <a:ext uri="{FF2B5EF4-FFF2-40B4-BE49-F238E27FC236}">
                <a16:creationId xmlns:a16="http://schemas.microsoft.com/office/drawing/2014/main" id="{FCBD2BBD-C231-436F-9FBE-856062DB165E}"/>
              </a:ext>
            </a:extLst>
          </p:cNvPr>
          <p:cNvGraphicFramePr>
            <a:graphicFrameLocks noGrp="1"/>
          </p:cNvGraphicFramePr>
          <p:nvPr>
            <p:extLst>
              <p:ext uri="{D42A27DB-BD31-4B8C-83A1-F6EECF244321}">
                <p14:modId xmlns:p14="http://schemas.microsoft.com/office/powerpoint/2010/main" val="1162858458"/>
              </p:ext>
            </p:extLst>
          </p:nvPr>
        </p:nvGraphicFramePr>
        <p:xfrm>
          <a:off x="5405862" y="1754906"/>
          <a:ext cx="6019327" cy="4076463"/>
        </p:xfrm>
        <a:graphic>
          <a:graphicData uri="http://schemas.openxmlformats.org/drawingml/2006/table">
            <a:tbl>
              <a:tblPr firstRow="1" bandRow="1">
                <a:tableStyleId>{5C22544A-7EE6-4342-B048-85BDC9FD1C3A}</a:tableStyleId>
              </a:tblPr>
              <a:tblGrid>
                <a:gridCol w="1060823">
                  <a:extLst>
                    <a:ext uri="{9D8B030D-6E8A-4147-A177-3AD203B41FA5}">
                      <a16:colId xmlns:a16="http://schemas.microsoft.com/office/drawing/2014/main" val="3796982209"/>
                    </a:ext>
                  </a:extLst>
                </a:gridCol>
                <a:gridCol w="2380309">
                  <a:extLst>
                    <a:ext uri="{9D8B030D-6E8A-4147-A177-3AD203B41FA5}">
                      <a16:colId xmlns:a16="http://schemas.microsoft.com/office/drawing/2014/main" val="1905978373"/>
                    </a:ext>
                  </a:extLst>
                </a:gridCol>
                <a:gridCol w="2578195">
                  <a:extLst>
                    <a:ext uri="{9D8B030D-6E8A-4147-A177-3AD203B41FA5}">
                      <a16:colId xmlns:a16="http://schemas.microsoft.com/office/drawing/2014/main" val="1458714505"/>
                    </a:ext>
                  </a:extLst>
                </a:gridCol>
              </a:tblGrid>
              <a:tr h="728151">
                <a:tc>
                  <a:txBody>
                    <a:bodyPr/>
                    <a:lstStyle/>
                    <a:p>
                      <a:pPr algn="ctr" rtl="0" fontAlgn="b"/>
                      <a:r>
                        <a:rPr lang="en-US" sz="1600">
                          <a:effectLst/>
                          <a:latin typeface="Futura Next Medium"/>
                        </a:rPr>
                        <a:t>Casual Intents</a:t>
                      </a:r>
                      <a:endParaRPr lang="en-US" sz="1600" b="1">
                        <a:effectLst/>
                        <a:latin typeface="Futura Next Medium"/>
                      </a:endParaRPr>
                    </a:p>
                  </a:txBody>
                  <a:tcPr marL="35554" marR="35554" marT="0" marB="0" anchor="ctr"/>
                </a:tc>
                <a:tc>
                  <a:txBody>
                    <a:bodyPr/>
                    <a:lstStyle/>
                    <a:p>
                      <a:pPr lvl="0" algn="ctr">
                        <a:buNone/>
                      </a:pPr>
                      <a:r>
                        <a:rPr lang="en-US" sz="1600">
                          <a:effectLst/>
                          <a:latin typeface="Futura Next Medium"/>
                        </a:rPr>
                        <a:t>Examples</a:t>
                      </a:r>
                    </a:p>
                  </a:txBody>
                  <a:tcPr marL="35554" marR="35554" marT="0" marB="0" anchor="ctr"/>
                </a:tc>
                <a:tc>
                  <a:txBody>
                    <a:bodyPr/>
                    <a:lstStyle/>
                    <a:p>
                      <a:pPr lvl="0" algn="ctr">
                        <a:buNone/>
                      </a:pPr>
                      <a:r>
                        <a:rPr lang="en-US" sz="1600">
                          <a:effectLst/>
                          <a:latin typeface="Futura Next Medium"/>
                        </a:rPr>
                        <a:t>Response</a:t>
                      </a:r>
                    </a:p>
                  </a:txBody>
                  <a:tcPr marL="35554" marR="35554" marT="0" marB="0" anchor="ctr"/>
                </a:tc>
                <a:extLst>
                  <a:ext uri="{0D108BD9-81ED-4DB2-BD59-A6C34878D82A}">
                    <a16:rowId xmlns:a16="http://schemas.microsoft.com/office/drawing/2014/main" val="428477088"/>
                  </a:ext>
                </a:extLst>
              </a:tr>
              <a:tr h="386830">
                <a:tc>
                  <a:txBody>
                    <a:bodyPr/>
                    <a:lstStyle/>
                    <a:p>
                      <a:pPr algn="ctr" rtl="0" fontAlgn="b"/>
                      <a:r>
                        <a:rPr lang="en-US" sz="1600">
                          <a:effectLst/>
                          <a:latin typeface="Futura Next Medium"/>
                        </a:rPr>
                        <a:t>Greeting</a:t>
                      </a:r>
                    </a:p>
                  </a:txBody>
                  <a:tcPr marL="35554" marR="35554" marT="0" marB="0" anchor="ctr"/>
                </a:tc>
                <a:tc>
                  <a:txBody>
                    <a:bodyPr/>
                    <a:lstStyle/>
                    <a:p>
                      <a:pPr lvl="0" algn="ctr">
                        <a:buNone/>
                      </a:pPr>
                      <a:r>
                        <a:rPr lang="en-US" sz="1600" b="0" i="0" u="none" strike="noStrike" noProof="0">
                          <a:effectLst/>
                          <a:latin typeface="Futura Next Medium"/>
                        </a:rPr>
                        <a:t>"hello", "hi", "boot up"</a:t>
                      </a:r>
                      <a:endParaRPr lang="en-US" sz="1600">
                        <a:latin typeface="Futura Next Medium"/>
                      </a:endParaRPr>
                    </a:p>
                  </a:txBody>
                  <a:tcPr marL="35554" marR="35554" marT="0" marB="0" anchor="ctr"/>
                </a:tc>
                <a:tc>
                  <a:txBody>
                    <a:bodyPr/>
                    <a:lstStyle/>
                    <a:p>
                      <a:pPr lvl="0" algn="ctr">
                        <a:buNone/>
                      </a:pPr>
                      <a:r>
                        <a:rPr lang="en-US" sz="1600" b="0" i="0" u="none" strike="noStrike" noProof="0">
                          <a:effectLst/>
                          <a:latin typeface="Futura Next Medium"/>
                        </a:rPr>
                        <a:t>"Hi, &lt;</a:t>
                      </a:r>
                      <a:r>
                        <a:rPr lang="en-US" sz="1600" b="0" i="0" u="none" strike="noStrike" noProof="0" err="1">
                          <a:effectLst/>
                          <a:latin typeface="Futura Next Medium"/>
                        </a:rPr>
                        <a:t>Intent_list</a:t>
                      </a:r>
                      <a:r>
                        <a:rPr lang="en-US" sz="1600" b="0" i="0" u="none" strike="noStrike" noProof="0">
                          <a:effectLst/>
                          <a:latin typeface="Futura Next Medium"/>
                        </a:rPr>
                        <a:t>&gt;."</a:t>
                      </a:r>
                    </a:p>
                  </a:txBody>
                  <a:tcPr marL="35554" marR="35554" marT="0" marB="0" anchor="ctr"/>
                </a:tc>
                <a:extLst>
                  <a:ext uri="{0D108BD9-81ED-4DB2-BD59-A6C34878D82A}">
                    <a16:rowId xmlns:a16="http://schemas.microsoft.com/office/drawing/2014/main" val="3632960610"/>
                  </a:ext>
                </a:extLst>
              </a:tr>
              <a:tr h="728151">
                <a:tc>
                  <a:txBody>
                    <a:bodyPr/>
                    <a:lstStyle/>
                    <a:p>
                      <a:pPr algn="ctr" rtl="0" fontAlgn="b"/>
                      <a:r>
                        <a:rPr lang="en-US" sz="1600">
                          <a:effectLst/>
                          <a:latin typeface="Futura Next Medium"/>
                        </a:rPr>
                        <a:t>Exit Salutation</a:t>
                      </a:r>
                    </a:p>
                  </a:txBody>
                  <a:tcPr marL="35554" marR="35554" marT="0" marB="0" anchor="ctr"/>
                </a:tc>
                <a:tc>
                  <a:txBody>
                    <a:bodyPr/>
                    <a:lstStyle/>
                    <a:p>
                      <a:pPr lvl="0" algn="ctr">
                        <a:buNone/>
                      </a:pPr>
                      <a:r>
                        <a:rPr lang="en-US" sz="1600" b="0" i="0" u="none" strike="noStrike" noProof="0">
                          <a:effectLst/>
                          <a:latin typeface="Futura Next Medium"/>
                        </a:rPr>
                        <a:t>"exit", "bye"</a:t>
                      </a:r>
                      <a:endParaRPr lang="en-US" sz="1600">
                        <a:latin typeface="Futura Next Medium"/>
                      </a:endParaRPr>
                    </a:p>
                  </a:txBody>
                  <a:tcPr marL="35554" marR="35554" marT="0" marB="0" anchor="ctr"/>
                </a:tc>
                <a:tc>
                  <a:txBody>
                    <a:bodyPr/>
                    <a:lstStyle/>
                    <a:p>
                      <a:pPr lvl="0" algn="ctr">
                        <a:buNone/>
                      </a:pPr>
                      <a:r>
                        <a:rPr lang="en-US" sz="1600" b="0" i="0" u="none" strike="noStrike" noProof="0">
                          <a:effectLst/>
                          <a:latin typeface="Futura Next Medium"/>
                        </a:rPr>
                        <a:t>"Bye."</a:t>
                      </a:r>
                    </a:p>
                  </a:txBody>
                  <a:tcPr marL="35554" marR="35554" marT="0" marB="0" anchor="ctr"/>
                </a:tc>
                <a:extLst>
                  <a:ext uri="{0D108BD9-81ED-4DB2-BD59-A6C34878D82A}">
                    <a16:rowId xmlns:a16="http://schemas.microsoft.com/office/drawing/2014/main" val="1478418828"/>
                  </a:ext>
                </a:extLst>
              </a:tr>
              <a:tr h="386830">
                <a:tc>
                  <a:txBody>
                    <a:bodyPr/>
                    <a:lstStyle/>
                    <a:p>
                      <a:pPr algn="ctr" rtl="0" fontAlgn="b"/>
                      <a:r>
                        <a:rPr lang="en-US" sz="1600" err="1">
                          <a:effectLst/>
                          <a:latin typeface="Futura Next Medium"/>
                        </a:rPr>
                        <a:t>Affirmitive</a:t>
                      </a:r>
                    </a:p>
                  </a:txBody>
                  <a:tcPr marL="35554" marR="35554" marT="0" marB="0" anchor="ctr"/>
                </a:tc>
                <a:tc>
                  <a:txBody>
                    <a:bodyPr/>
                    <a:lstStyle/>
                    <a:p>
                      <a:pPr lvl="0" algn="ctr">
                        <a:buNone/>
                      </a:pPr>
                      <a:r>
                        <a:rPr lang="en-US" sz="1600">
                          <a:effectLst/>
                          <a:latin typeface="Futura Next Medium"/>
                        </a:rPr>
                        <a:t>"yes", "</a:t>
                      </a:r>
                      <a:r>
                        <a:rPr lang="en-US" sz="1600" err="1">
                          <a:effectLst/>
                          <a:latin typeface="Futura Next Medium"/>
                        </a:rPr>
                        <a:t>yeah","yup</a:t>
                      </a:r>
                      <a:r>
                        <a:rPr lang="en-US" sz="1600">
                          <a:effectLst/>
                          <a:latin typeface="Futura Next Medium"/>
                        </a:rPr>
                        <a:t>"</a:t>
                      </a:r>
                    </a:p>
                  </a:txBody>
                  <a:tcPr marL="35554" marR="35554" marT="0" marB="0" anchor="ctr"/>
                </a:tc>
                <a:tc>
                  <a:txBody>
                    <a:bodyPr/>
                    <a:lstStyle/>
                    <a:p>
                      <a:pPr lvl="0" algn="ctr">
                        <a:buNone/>
                      </a:pPr>
                      <a:r>
                        <a:rPr lang="en-US" sz="1600">
                          <a:effectLst/>
                          <a:latin typeface="Futura Next Medium"/>
                        </a:rPr>
                        <a:t>--</a:t>
                      </a:r>
                    </a:p>
                  </a:txBody>
                  <a:tcPr marL="35554" marR="35554" marT="0" marB="0" anchor="ctr"/>
                </a:tc>
                <a:extLst>
                  <a:ext uri="{0D108BD9-81ED-4DB2-BD59-A6C34878D82A}">
                    <a16:rowId xmlns:a16="http://schemas.microsoft.com/office/drawing/2014/main" val="2182841783"/>
                  </a:ext>
                </a:extLst>
              </a:tr>
              <a:tr h="386830">
                <a:tc>
                  <a:txBody>
                    <a:bodyPr/>
                    <a:lstStyle/>
                    <a:p>
                      <a:pPr algn="ctr" rtl="0" fontAlgn="b"/>
                      <a:r>
                        <a:rPr lang="en-US" sz="1600">
                          <a:effectLst/>
                          <a:latin typeface="Futura Next Medium"/>
                        </a:rPr>
                        <a:t>Negative</a:t>
                      </a:r>
                    </a:p>
                  </a:txBody>
                  <a:tcPr marL="35554" marR="35554" marT="0" marB="0" anchor="ctr"/>
                </a:tc>
                <a:tc>
                  <a:txBody>
                    <a:bodyPr/>
                    <a:lstStyle/>
                    <a:p>
                      <a:pPr lvl="0" algn="ctr">
                        <a:buNone/>
                      </a:pPr>
                      <a:r>
                        <a:rPr lang="en-US" sz="1600">
                          <a:effectLst/>
                          <a:latin typeface="Futura Next Medium"/>
                        </a:rPr>
                        <a:t>"no", "nope", "nah"</a:t>
                      </a:r>
                    </a:p>
                  </a:txBody>
                  <a:tcPr marL="35554" marR="35554" marT="0" marB="0" anchor="ctr"/>
                </a:tc>
                <a:tc>
                  <a:txBody>
                    <a:bodyPr/>
                    <a:lstStyle/>
                    <a:p>
                      <a:pPr lvl="0" algn="ctr">
                        <a:buNone/>
                      </a:pPr>
                      <a:r>
                        <a:rPr lang="en-US" sz="1600">
                          <a:effectLst/>
                          <a:latin typeface="Futura Next Medium"/>
                        </a:rPr>
                        <a:t>--</a:t>
                      </a:r>
                    </a:p>
                  </a:txBody>
                  <a:tcPr marL="35554" marR="35554" marT="0" marB="0" anchor="ctr"/>
                </a:tc>
                <a:extLst>
                  <a:ext uri="{0D108BD9-81ED-4DB2-BD59-A6C34878D82A}">
                    <a16:rowId xmlns:a16="http://schemas.microsoft.com/office/drawing/2014/main" val="2114971326"/>
                  </a:ext>
                </a:extLst>
              </a:tr>
              <a:tr h="728151">
                <a:tc>
                  <a:txBody>
                    <a:bodyPr/>
                    <a:lstStyle/>
                    <a:p>
                      <a:pPr algn="ctr" rtl="0" fontAlgn="b"/>
                      <a:r>
                        <a:rPr lang="en-US" sz="1600">
                          <a:effectLst/>
                          <a:latin typeface="Futura Next Medium"/>
                        </a:rPr>
                        <a:t>Bot Info</a:t>
                      </a:r>
                    </a:p>
                  </a:txBody>
                  <a:tcPr marL="35554" marR="35554" marT="0" marB="0" anchor="ctr"/>
                </a:tc>
                <a:tc>
                  <a:txBody>
                    <a:bodyPr/>
                    <a:lstStyle/>
                    <a:p>
                      <a:pPr lvl="0" algn="ctr">
                        <a:buNone/>
                      </a:pPr>
                      <a:r>
                        <a:rPr lang="en-US" sz="1600">
                          <a:effectLst/>
                          <a:latin typeface="Futura Next Medium"/>
                        </a:rPr>
                        <a:t>"What's your name?", "Who made you?"</a:t>
                      </a:r>
                    </a:p>
                  </a:txBody>
                  <a:tcPr marL="35554" marR="35554" marT="0" marB="0" anchor="ctr"/>
                </a:tc>
                <a:tc>
                  <a:txBody>
                    <a:bodyPr/>
                    <a:lstStyle/>
                    <a:p>
                      <a:pPr lvl="0" algn="ctr">
                        <a:buNone/>
                      </a:pPr>
                      <a:r>
                        <a:rPr lang="en-US" sz="1600">
                          <a:effectLst/>
                          <a:latin typeface="Futura Next Medium"/>
                        </a:rPr>
                        <a:t>"Hi my name is $</a:t>
                      </a:r>
                      <a:r>
                        <a:rPr lang="en-US" sz="1600" err="1">
                          <a:effectLst/>
                          <a:latin typeface="Futura Next Medium"/>
                        </a:rPr>
                        <a:t>bot_name</a:t>
                      </a:r>
                      <a:r>
                        <a:rPr lang="en-US" sz="1600">
                          <a:effectLst/>
                          <a:latin typeface="Futura Next Medium"/>
                        </a:rPr>
                        <a:t>"</a:t>
                      </a:r>
                    </a:p>
                  </a:txBody>
                  <a:tcPr marL="35554" marR="35554" marT="0" marB="0" anchor="ctr"/>
                </a:tc>
                <a:extLst>
                  <a:ext uri="{0D108BD9-81ED-4DB2-BD59-A6C34878D82A}">
                    <a16:rowId xmlns:a16="http://schemas.microsoft.com/office/drawing/2014/main" val="3563694857"/>
                  </a:ext>
                </a:extLst>
              </a:tr>
              <a:tr h="728150">
                <a:tc>
                  <a:txBody>
                    <a:bodyPr/>
                    <a:lstStyle/>
                    <a:p>
                      <a:pPr lvl="0" algn="ctr">
                        <a:buNone/>
                      </a:pPr>
                      <a:r>
                        <a:rPr lang="en-US" sz="1600">
                          <a:effectLst/>
                          <a:latin typeface="Futura Next Medium"/>
                        </a:rPr>
                        <a:t>Small Talk</a:t>
                      </a:r>
                    </a:p>
                  </a:txBody>
                  <a:tcPr marL="35554" marR="35554" marT="0" marB="0" anchor="ctr"/>
                </a:tc>
                <a:tc>
                  <a:txBody>
                    <a:bodyPr/>
                    <a:lstStyle/>
                    <a:p>
                      <a:pPr lvl="0" algn="ctr">
                        <a:buNone/>
                      </a:pPr>
                      <a:r>
                        <a:rPr lang="en-US" sz="1600">
                          <a:effectLst/>
                          <a:latin typeface="Futura Next Medium"/>
                        </a:rPr>
                        <a:t>"What are you thinking about?", "What does it all mean?"</a:t>
                      </a:r>
                    </a:p>
                  </a:txBody>
                  <a:tcPr marL="35554" marR="35554" marT="0" marB="0" anchor="ctr"/>
                </a:tc>
                <a:tc>
                  <a:txBody>
                    <a:bodyPr/>
                    <a:lstStyle/>
                    <a:p>
                      <a:pPr lvl="0" algn="ctr">
                        <a:buNone/>
                      </a:pPr>
                      <a:r>
                        <a:rPr lang="en-US" sz="1600">
                          <a:effectLst/>
                          <a:latin typeface="Futura Next Medium"/>
                        </a:rPr>
                        <a:t>$Generative</a:t>
                      </a:r>
                    </a:p>
                  </a:txBody>
                  <a:tcPr marL="35554" marR="35554" marT="0" marB="0" anchor="ctr"/>
                </a:tc>
                <a:extLst>
                  <a:ext uri="{0D108BD9-81ED-4DB2-BD59-A6C34878D82A}">
                    <a16:rowId xmlns:a16="http://schemas.microsoft.com/office/drawing/2014/main" val="3807130928"/>
                  </a:ext>
                </a:extLst>
              </a:tr>
            </a:tbl>
          </a:graphicData>
        </a:graphic>
      </p:graphicFrame>
    </p:spTree>
    <p:extLst>
      <p:ext uri="{BB962C8B-B14F-4D97-AF65-F5344CB8AC3E}">
        <p14:creationId xmlns:p14="http://schemas.microsoft.com/office/powerpoint/2010/main" val="1512029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5607151-0699-7A42-AB2F-75E48E56F71A}"/>
              </a:ext>
            </a:extLst>
          </p:cNvPr>
          <p:cNvSpPr>
            <a:spLocks noGrp="1"/>
          </p:cNvSpPr>
          <p:nvPr>
            <p:ph type="title"/>
          </p:nvPr>
        </p:nvSpPr>
        <p:spPr>
          <a:xfrm>
            <a:off x="347005" y="629266"/>
            <a:ext cx="4023078" cy="1622321"/>
          </a:xfrm>
        </p:spPr>
        <p:txBody>
          <a:bodyPr vert="horz" lIns="91440" tIns="45720" rIns="91440" bIns="45720" rtlCol="0" anchor="ctr">
            <a:normAutofit/>
          </a:bodyPr>
          <a:lstStyle/>
          <a:p>
            <a:pPr>
              <a:lnSpc>
                <a:spcPct val="90000"/>
              </a:lnSpc>
            </a:pPr>
            <a:r>
              <a:rPr lang="en-US" sz="3200" b="1" kern="1200">
                <a:solidFill>
                  <a:schemeClr val="tx1"/>
                </a:solidFill>
                <a:latin typeface="+mj-lt"/>
                <a:ea typeface="+mj-ea"/>
                <a:cs typeface="+mj-cs"/>
              </a:rPr>
              <a:t>Business Intents - 1</a:t>
            </a:r>
          </a:p>
        </p:txBody>
      </p:sp>
      <p:sp>
        <p:nvSpPr>
          <p:cNvPr id="17" name="TextBox 16">
            <a:extLst>
              <a:ext uri="{FF2B5EF4-FFF2-40B4-BE49-F238E27FC236}">
                <a16:creationId xmlns:a16="http://schemas.microsoft.com/office/drawing/2014/main" id="{B64E71FB-7CFD-4F2F-811B-BB050E4CDA0D}"/>
              </a:ext>
            </a:extLst>
          </p:cNvPr>
          <p:cNvSpPr txBox="1"/>
          <p:nvPr/>
        </p:nvSpPr>
        <p:spPr>
          <a:xfrm>
            <a:off x="375761" y="2093343"/>
            <a:ext cx="3778664" cy="181572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85750">
              <a:lnSpc>
                <a:spcPct val="90000"/>
              </a:lnSpc>
              <a:spcAft>
                <a:spcPts val="600"/>
              </a:spcAft>
              <a:buFont typeface="Arial"/>
              <a:buChar char="•"/>
            </a:pPr>
            <a:r>
              <a:rPr lang="en-US" sz="1600" b="1"/>
              <a:t>Product Search: </a:t>
            </a:r>
            <a:r>
              <a:rPr lang="en-US" sz="1600"/>
              <a:t>A retail chatbot must help in narrowing down the search of a prospective customer. The entities involved for this are discussed ahead.</a:t>
            </a:r>
            <a:endParaRPr lang="en-US"/>
          </a:p>
        </p:txBody>
      </p:sp>
      <p:sp>
        <p:nvSpPr>
          <p:cNvPr id="22" name="Rectangle 2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3E479CEC-70A7-6C47-A3B7-0475C25DD09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8B792A5-9BAE-6942-BFE1-9FCDB51EA51E}" type="slidenum">
              <a:rPr lang="en-US" sz="1200">
                <a:solidFill>
                  <a:srgbClr val="303030"/>
                </a:solidFill>
                <a:latin typeface="+mn-lt"/>
              </a:rPr>
              <a:pPr>
                <a:spcAft>
                  <a:spcPts val="600"/>
                </a:spcAft>
              </a:pPr>
              <a:t>16</a:t>
            </a:fld>
            <a:endParaRPr lang="en-US" sz="1200">
              <a:solidFill>
                <a:srgbClr val="303030"/>
              </a:solidFill>
              <a:latin typeface="+mn-lt"/>
            </a:endParaRPr>
          </a:p>
        </p:txBody>
      </p:sp>
      <p:sp>
        <p:nvSpPr>
          <p:cNvPr id="12" name="TextBox 11">
            <a:extLst>
              <a:ext uri="{FF2B5EF4-FFF2-40B4-BE49-F238E27FC236}">
                <a16:creationId xmlns:a16="http://schemas.microsoft.com/office/drawing/2014/main" id="{0EB87BB2-150F-41F5-AF22-CE61CFF0B4A1}"/>
              </a:ext>
            </a:extLst>
          </p:cNvPr>
          <p:cNvSpPr txBox="1"/>
          <p:nvPr/>
        </p:nvSpPr>
        <p:spPr>
          <a:xfrm>
            <a:off x="324927" y="3976777"/>
            <a:ext cx="3792747" cy="181588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285750" indent="-285750">
              <a:spcAft>
                <a:spcPts val="600"/>
              </a:spcAft>
              <a:buFont typeface="Arial"/>
              <a:buChar char="•"/>
            </a:pPr>
            <a:r>
              <a:rPr lang="en-US" sz="1600" b="1">
                <a:latin typeface="Futura Next Book"/>
              </a:rPr>
              <a:t>Response: </a:t>
            </a:r>
            <a:r>
              <a:rPr lang="en-US" sz="1600">
                <a:latin typeface="Futura Next Book"/>
              </a:rPr>
              <a:t>To simplify the user's interaction a menu containing the options should be displayed (with an option to display more products) from which the user can choose by clicking the menu or entering the choice number.</a:t>
            </a:r>
            <a:endParaRPr lang="en-US"/>
          </a:p>
        </p:txBody>
      </p:sp>
      <p:graphicFrame>
        <p:nvGraphicFramePr>
          <p:cNvPr id="9" name="Table 8">
            <a:extLst>
              <a:ext uri="{FF2B5EF4-FFF2-40B4-BE49-F238E27FC236}">
                <a16:creationId xmlns:a16="http://schemas.microsoft.com/office/drawing/2014/main" id="{66A2FBA8-3319-4E17-A3FF-CB6321927B40}"/>
              </a:ext>
            </a:extLst>
          </p:cNvPr>
          <p:cNvGraphicFramePr>
            <a:graphicFrameLocks noGrp="1"/>
          </p:cNvGraphicFramePr>
          <p:nvPr>
            <p:extLst>
              <p:ext uri="{D42A27DB-BD31-4B8C-83A1-F6EECF244321}">
                <p14:modId xmlns:p14="http://schemas.microsoft.com/office/powerpoint/2010/main" val="3655908095"/>
              </p:ext>
            </p:extLst>
          </p:nvPr>
        </p:nvGraphicFramePr>
        <p:xfrm>
          <a:off x="5218981" y="646981"/>
          <a:ext cx="6420255" cy="5891805"/>
        </p:xfrm>
        <a:graphic>
          <a:graphicData uri="http://schemas.openxmlformats.org/drawingml/2006/table">
            <a:tbl>
              <a:tblPr firstRow="1" bandRow="1">
                <a:tableStyleId>{5C22544A-7EE6-4342-B048-85BDC9FD1C3A}</a:tableStyleId>
              </a:tblPr>
              <a:tblGrid>
                <a:gridCol w="3177702">
                  <a:extLst>
                    <a:ext uri="{9D8B030D-6E8A-4147-A177-3AD203B41FA5}">
                      <a16:colId xmlns:a16="http://schemas.microsoft.com/office/drawing/2014/main" val="538622258"/>
                    </a:ext>
                  </a:extLst>
                </a:gridCol>
                <a:gridCol w="3242553">
                  <a:extLst>
                    <a:ext uri="{9D8B030D-6E8A-4147-A177-3AD203B41FA5}">
                      <a16:colId xmlns:a16="http://schemas.microsoft.com/office/drawing/2014/main" val="3438134909"/>
                    </a:ext>
                  </a:extLst>
                </a:gridCol>
              </a:tblGrid>
              <a:tr h="366555">
                <a:tc>
                  <a:txBody>
                    <a:bodyPr/>
                    <a:lstStyle/>
                    <a:p>
                      <a:pPr lvl="0" algn="ctr" rtl="0">
                        <a:buNone/>
                      </a:pPr>
                      <a:r>
                        <a:rPr lang="en-US" sz="1600">
                          <a:effectLst/>
                        </a:rPr>
                        <a:t>Product Search Intents</a:t>
                      </a:r>
                      <a:endParaRPr lang="en-US" sz="1600" b="1">
                        <a:effectLst/>
                        <a:latin typeface="Proxima Nova"/>
                      </a:endParaRPr>
                    </a:p>
                  </a:txBody>
                  <a:tcPr marL="33691" marR="33691" marT="0" marB="0" anchor="ctr"/>
                </a:tc>
                <a:tc>
                  <a:txBody>
                    <a:bodyPr/>
                    <a:lstStyle/>
                    <a:p>
                      <a:pPr lvl="0" algn="ctr">
                        <a:buNone/>
                      </a:pPr>
                      <a:r>
                        <a:rPr lang="en-US" sz="1600">
                          <a:effectLst/>
                        </a:rPr>
                        <a:t>Responses</a:t>
                      </a:r>
                    </a:p>
                  </a:txBody>
                  <a:tcPr marL="33691" marR="33691" marT="0" marB="0" anchor="ctr"/>
                </a:tc>
                <a:extLst>
                  <a:ext uri="{0D108BD9-81ED-4DB2-BD59-A6C34878D82A}">
                    <a16:rowId xmlns:a16="http://schemas.microsoft.com/office/drawing/2014/main" val="1227268775"/>
                  </a:ext>
                </a:extLst>
              </a:tr>
              <a:tr h="366555">
                <a:tc>
                  <a:txBody>
                    <a:bodyPr/>
                    <a:lstStyle/>
                    <a:p>
                      <a:pPr algn="ctr" rtl="0" fontAlgn="b"/>
                      <a:r>
                        <a:rPr lang="en-US" sz="1600">
                          <a:effectLst/>
                        </a:rPr>
                        <a:t>"Show me some $Category."</a:t>
                      </a:r>
                      <a:endParaRPr lang="en-US" sz="1600">
                        <a:effectLst/>
                        <a:latin typeface="Proxima Nova"/>
                      </a:endParaRPr>
                    </a:p>
                  </a:txBody>
                  <a:tcPr marL="33691" marR="33691" marT="0" marB="0" anchor="ctr"/>
                </a:tc>
                <a:tc>
                  <a:txBody>
                    <a:bodyPr/>
                    <a:lstStyle/>
                    <a:p>
                      <a:pPr lvl="0" algn="ctr">
                        <a:buNone/>
                      </a:pPr>
                      <a:r>
                        <a:rPr lang="en-US" sz="1600">
                          <a:effectLst/>
                        </a:rPr>
                        <a:t>"Here are the products from $category."</a:t>
                      </a:r>
                    </a:p>
                  </a:txBody>
                  <a:tcPr marL="33691" marR="33691" marT="0" marB="0" anchor="ctr"/>
                </a:tc>
                <a:extLst>
                  <a:ext uri="{0D108BD9-81ED-4DB2-BD59-A6C34878D82A}">
                    <a16:rowId xmlns:a16="http://schemas.microsoft.com/office/drawing/2014/main" val="908178810"/>
                  </a:ext>
                </a:extLst>
              </a:tr>
              <a:tr h="366555">
                <a:tc>
                  <a:txBody>
                    <a:bodyPr/>
                    <a:lstStyle/>
                    <a:p>
                      <a:pPr algn="ctr" rtl="0" fontAlgn="b"/>
                      <a:r>
                        <a:rPr lang="en-US" sz="1600">
                          <a:effectLst/>
                        </a:rPr>
                        <a:t>"Show me some $Category according to $Rank"</a:t>
                      </a:r>
                      <a:endParaRPr lang="en-US" sz="1600">
                        <a:effectLst/>
                        <a:latin typeface="Proxima Nova"/>
                      </a:endParaRPr>
                    </a:p>
                  </a:txBody>
                  <a:tcPr marL="33691" marR="33691" marT="0" marB="0" anchor="ctr"/>
                </a:tc>
                <a:tc>
                  <a:txBody>
                    <a:bodyPr/>
                    <a:lstStyle/>
                    <a:p>
                      <a:pPr lvl="0" algn="ctr">
                        <a:buNone/>
                      </a:pPr>
                      <a:r>
                        <a:rPr lang="en-US" sz="1600">
                          <a:effectLst/>
                        </a:rPr>
                        <a:t>"Here are the top products from $categoy."</a:t>
                      </a:r>
                    </a:p>
                  </a:txBody>
                  <a:tcPr marL="33691" marR="33691" marT="0" marB="0" anchor="ctr"/>
                </a:tc>
                <a:extLst>
                  <a:ext uri="{0D108BD9-81ED-4DB2-BD59-A6C34878D82A}">
                    <a16:rowId xmlns:a16="http://schemas.microsoft.com/office/drawing/2014/main" val="1860903777"/>
                  </a:ext>
                </a:extLst>
              </a:tr>
              <a:tr h="689985">
                <a:tc>
                  <a:txBody>
                    <a:bodyPr/>
                    <a:lstStyle/>
                    <a:p>
                      <a:pPr lvl="0" algn="ctr">
                        <a:buNone/>
                      </a:pPr>
                      <a:r>
                        <a:rPr lang="en-US" sz="1600" b="0" i="0" u="none" strike="noStrike" noProof="0">
                          <a:effectLst/>
                          <a:latin typeface="Futura Next Book"/>
                        </a:rPr>
                        <a:t>"Show me some $Category according to $Brand"</a:t>
                      </a:r>
                      <a:endParaRPr lang="en-US" sz="1600"/>
                    </a:p>
                  </a:txBody>
                  <a:tcPr marL="33691" marR="33691" marT="0" marB="0" anchor="ctr"/>
                </a:tc>
                <a:tc>
                  <a:txBody>
                    <a:bodyPr/>
                    <a:lstStyle/>
                    <a:p>
                      <a:pPr lvl="0" algn="ctr">
                        <a:buNone/>
                      </a:pPr>
                      <a:r>
                        <a:rPr lang="en-US" sz="1600" b="0" i="0" u="none" strike="noStrike" noProof="0">
                          <a:effectLst/>
                          <a:latin typeface="Futura Next Book"/>
                        </a:rPr>
                        <a:t>"Here are the some $category from $brand products."</a:t>
                      </a:r>
                      <a:endParaRPr lang="en-US"/>
                    </a:p>
                  </a:txBody>
                  <a:tcPr marL="33691" marR="33691" marT="0" marB="0" anchor="ctr"/>
                </a:tc>
                <a:extLst>
                  <a:ext uri="{0D108BD9-81ED-4DB2-BD59-A6C34878D82A}">
                    <a16:rowId xmlns:a16="http://schemas.microsoft.com/office/drawing/2014/main" val="3103996661"/>
                  </a:ext>
                </a:extLst>
              </a:tr>
              <a:tr h="689985">
                <a:tc>
                  <a:txBody>
                    <a:bodyPr/>
                    <a:lstStyle/>
                    <a:p>
                      <a:pPr lvl="0" algn="ctr">
                        <a:buNone/>
                      </a:pPr>
                      <a:r>
                        <a:rPr lang="en-US" sz="1600" b="0" i="0" u="none" strike="noStrike" noProof="0">
                          <a:effectLst/>
                          <a:latin typeface="Futura Next Book"/>
                        </a:rPr>
                        <a:t>"Show me some $Category with $Feature"</a:t>
                      </a:r>
                      <a:endParaRPr lang="en-US" sz="1600"/>
                    </a:p>
                  </a:txBody>
                  <a:tcPr marL="33691" marR="33691" marT="0" marB="0" anchor="ctr"/>
                </a:tc>
                <a:tc>
                  <a:txBody>
                    <a:bodyPr/>
                    <a:lstStyle/>
                    <a:p>
                      <a:pPr lvl="0" algn="ctr">
                        <a:buNone/>
                      </a:pPr>
                      <a:r>
                        <a:rPr lang="en-US" sz="1600" b="0" i="0" u="none" strike="noStrike" noProof="0">
                          <a:effectLst/>
                          <a:latin typeface="Futura Next Book"/>
                        </a:rPr>
                        <a:t>"Here are </a:t>
                      </a:r>
                      <a:r>
                        <a:rPr lang="en-US" sz="1600" b="0" i="0" u="none" strike="noStrike" noProof="0">
                          <a:effectLst/>
                        </a:rPr>
                        <a:t>$Category with $Feature"</a:t>
                      </a:r>
                      <a:endParaRPr lang="en-US" sz="1600" b="0" i="0" u="none" strike="noStrike" noProof="0">
                        <a:effectLst/>
                        <a:latin typeface="Futura Next Book"/>
                      </a:endParaRPr>
                    </a:p>
                  </a:txBody>
                  <a:tcPr marL="33691" marR="33691" marT="0" marB="0" anchor="ctr"/>
                </a:tc>
                <a:extLst>
                  <a:ext uri="{0D108BD9-81ED-4DB2-BD59-A6C34878D82A}">
                    <a16:rowId xmlns:a16="http://schemas.microsoft.com/office/drawing/2014/main" val="1002042701"/>
                  </a:ext>
                </a:extLst>
              </a:tr>
              <a:tr h="689985">
                <a:tc>
                  <a:txBody>
                    <a:bodyPr/>
                    <a:lstStyle/>
                    <a:p>
                      <a:pPr lvl="0" algn="ctr">
                        <a:buNone/>
                      </a:pPr>
                      <a:r>
                        <a:rPr lang="en-US" sz="1600" b="0" i="0" u="none" strike="noStrike" noProof="0">
                          <a:effectLst/>
                          <a:latin typeface="Futura Next Book"/>
                        </a:rPr>
                        <a:t>"Show me some $Category with $rating_condition"</a:t>
                      </a:r>
                      <a:endParaRPr lang="en-US" sz="1600"/>
                    </a:p>
                  </a:txBody>
                  <a:tcPr marL="33691" marR="33691" marT="0" marB="0" anchor="ctr"/>
                </a:tc>
                <a:tc>
                  <a:txBody>
                    <a:bodyPr/>
                    <a:lstStyle/>
                    <a:p>
                      <a:pPr lvl="0" algn="ctr">
                        <a:buNone/>
                      </a:pPr>
                      <a:r>
                        <a:rPr lang="en-US" sz="1600" b="0" i="0" u="none" strike="noStrike" noProof="0">
                          <a:effectLst/>
                          <a:latin typeface="Futura Next Book"/>
                        </a:rPr>
                        <a:t>"Here are some products with a rating &gt; $min_rating"</a:t>
                      </a:r>
                    </a:p>
                  </a:txBody>
                  <a:tcPr marL="33691" marR="33691" marT="0" marB="0" anchor="ctr"/>
                </a:tc>
                <a:extLst>
                  <a:ext uri="{0D108BD9-81ED-4DB2-BD59-A6C34878D82A}">
                    <a16:rowId xmlns:a16="http://schemas.microsoft.com/office/drawing/2014/main" val="3633214597"/>
                  </a:ext>
                </a:extLst>
              </a:tr>
              <a:tr h="689985">
                <a:tc>
                  <a:txBody>
                    <a:bodyPr/>
                    <a:lstStyle/>
                    <a:p>
                      <a:pPr algn="ctr" rtl="0" fontAlgn="b"/>
                      <a:r>
                        <a:rPr lang="en-US" sz="1600">
                          <a:effectLst/>
                        </a:rPr>
                        <a:t>"Show me some $Category within $minimum_Price and $maximum_Price"</a:t>
                      </a:r>
                      <a:endParaRPr lang="en-US" sz="1600">
                        <a:effectLst/>
                        <a:latin typeface="Proxima Nova"/>
                      </a:endParaRPr>
                    </a:p>
                  </a:txBody>
                  <a:tcPr marL="33691" marR="33691" marT="0" marB="0" anchor="ctr"/>
                </a:tc>
                <a:tc>
                  <a:txBody>
                    <a:bodyPr/>
                    <a:lstStyle/>
                    <a:p>
                      <a:pPr lvl="0" algn="ctr">
                        <a:buNone/>
                      </a:pPr>
                      <a:r>
                        <a:rPr lang="en-US" sz="1600">
                          <a:effectLst/>
                        </a:rPr>
                        <a:t>"Here are some $category in the price range from</a:t>
                      </a:r>
                      <a:r>
                        <a:rPr lang="en-US" sz="1600" b="0" i="0" u="none" strike="noStrike" noProof="0">
                          <a:effectLst/>
                          <a:latin typeface="Futura Next Book"/>
                        </a:rPr>
                        <a:t> $minimum_Price to $maximum_Price"</a:t>
                      </a:r>
                      <a:endParaRPr lang="en-US" sz="1600">
                        <a:effectLst/>
                      </a:endParaRPr>
                    </a:p>
                  </a:txBody>
                  <a:tcPr marL="33691" marR="33691" marT="0" marB="0" anchor="ctr"/>
                </a:tc>
                <a:extLst>
                  <a:ext uri="{0D108BD9-81ED-4DB2-BD59-A6C34878D82A}">
                    <a16:rowId xmlns:a16="http://schemas.microsoft.com/office/drawing/2014/main" val="3911899204"/>
                  </a:ext>
                </a:extLst>
              </a:tr>
              <a:tr h="689985">
                <a:tc>
                  <a:txBody>
                    <a:bodyPr/>
                    <a:lstStyle/>
                    <a:p>
                      <a:pPr lvl="0" algn="ctr">
                        <a:buNone/>
                      </a:pPr>
                      <a:r>
                        <a:rPr lang="en-US" sz="1600" b="0" i="0" u="none" strike="noStrike" noProof="0">
                          <a:effectLst/>
                          <a:latin typeface="Futura Next Book"/>
                        </a:rPr>
                        <a:t>"Show me some $Category with $minimum_Discount discount"</a:t>
                      </a:r>
                      <a:endParaRPr lang="en-US" sz="1600"/>
                    </a:p>
                  </a:txBody>
                  <a:tcPr marL="33691" marR="33691" marT="0" marB="0" anchor="ctr"/>
                </a:tc>
                <a:tc>
                  <a:txBody>
                    <a:bodyPr/>
                    <a:lstStyle/>
                    <a:p>
                      <a:pPr lvl="0" algn="ctr">
                        <a:buNone/>
                      </a:pPr>
                      <a:r>
                        <a:rPr lang="en-US" sz="1600" b="0" i="0" u="none" strike="noStrike" noProof="0">
                          <a:effectLst/>
                          <a:latin typeface="Futura Next Book"/>
                        </a:rPr>
                        <a:t>"</a:t>
                      </a:r>
                      <a:r>
                        <a:rPr lang="en-US" sz="1600" b="0" i="0" u="none" strike="noStrike" noProof="0">
                          <a:effectLst/>
                        </a:rPr>
                        <a:t>Here are some $Category with $minimum_Discount discount"</a:t>
                      </a:r>
                      <a:endParaRPr lang="en-US" sz="1600" b="0" i="0" u="none" strike="noStrike" noProof="0">
                        <a:effectLst/>
                        <a:latin typeface="Futura Next Book"/>
                      </a:endParaRPr>
                    </a:p>
                  </a:txBody>
                  <a:tcPr marL="33691" marR="33691" marT="0" marB="0" anchor="ctr"/>
                </a:tc>
                <a:extLst>
                  <a:ext uri="{0D108BD9-81ED-4DB2-BD59-A6C34878D82A}">
                    <a16:rowId xmlns:a16="http://schemas.microsoft.com/office/drawing/2014/main" val="1605101898"/>
                  </a:ext>
                </a:extLst>
              </a:tr>
              <a:tr h="689985">
                <a:tc>
                  <a:txBody>
                    <a:bodyPr/>
                    <a:lstStyle/>
                    <a:p>
                      <a:pPr lvl="0" algn="ctr">
                        <a:buNone/>
                      </a:pPr>
                      <a:r>
                        <a:rPr lang="en-US" sz="1600" b="0" i="0" u="none" strike="noStrike" noProof="0">
                          <a:effectLst/>
                          <a:latin typeface="Futura Next Book"/>
                        </a:rPr>
                        <a:t>"Show me some $Category with $DeliveryOption"</a:t>
                      </a:r>
                      <a:endParaRPr lang="en-US" sz="1600"/>
                    </a:p>
                  </a:txBody>
                  <a:tcPr marL="33691" marR="33691" marT="0" marB="0" anchor="ctr"/>
                </a:tc>
                <a:tc>
                  <a:txBody>
                    <a:bodyPr/>
                    <a:lstStyle/>
                    <a:p>
                      <a:pPr lvl="0" algn="ctr">
                        <a:buNone/>
                      </a:pPr>
                      <a:r>
                        <a:rPr lang="en-US" sz="1600" b="0" i="0" u="none" strike="noStrike" noProof="0">
                          <a:effectLst/>
                        </a:rPr>
                        <a:t>"Here are some $Category with $DeliveryOption"</a:t>
                      </a:r>
                      <a:endParaRPr lang="en-US"/>
                    </a:p>
                  </a:txBody>
                  <a:tcPr marL="33691" marR="33691" marT="0" marB="0" anchor="ctr"/>
                </a:tc>
                <a:extLst>
                  <a:ext uri="{0D108BD9-81ED-4DB2-BD59-A6C34878D82A}">
                    <a16:rowId xmlns:a16="http://schemas.microsoft.com/office/drawing/2014/main" val="3601198037"/>
                  </a:ext>
                </a:extLst>
              </a:tr>
            </a:tbl>
          </a:graphicData>
        </a:graphic>
      </p:graphicFrame>
    </p:spTree>
    <p:extLst>
      <p:ext uri="{BB962C8B-B14F-4D97-AF65-F5344CB8AC3E}">
        <p14:creationId xmlns:p14="http://schemas.microsoft.com/office/powerpoint/2010/main" val="3011066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5607151-0699-7A42-AB2F-75E48E56F71A}"/>
              </a:ext>
            </a:extLst>
          </p:cNvPr>
          <p:cNvSpPr>
            <a:spLocks noGrp="1"/>
          </p:cNvSpPr>
          <p:nvPr>
            <p:ph type="title"/>
          </p:nvPr>
        </p:nvSpPr>
        <p:spPr>
          <a:xfrm>
            <a:off x="361382" y="629266"/>
            <a:ext cx="3994325" cy="1075982"/>
          </a:xfrm>
        </p:spPr>
        <p:txBody>
          <a:bodyPr vert="horz" lIns="91440" tIns="45720" rIns="91440" bIns="45720" rtlCol="0" anchor="ctr">
            <a:normAutofit/>
          </a:bodyPr>
          <a:lstStyle/>
          <a:p>
            <a:pPr>
              <a:lnSpc>
                <a:spcPct val="90000"/>
              </a:lnSpc>
            </a:pPr>
            <a:r>
              <a:rPr lang="en-US" sz="3000" b="1" kern="1200">
                <a:solidFill>
                  <a:schemeClr val="tx1"/>
                </a:solidFill>
                <a:latin typeface="+mj-lt"/>
                <a:ea typeface="+mj-ea"/>
                <a:cs typeface="+mj-cs"/>
              </a:rPr>
              <a:t>Business Intents - 2</a:t>
            </a:r>
          </a:p>
        </p:txBody>
      </p:sp>
      <p:sp>
        <p:nvSpPr>
          <p:cNvPr id="17" name="TextBox 16">
            <a:extLst>
              <a:ext uri="{FF2B5EF4-FFF2-40B4-BE49-F238E27FC236}">
                <a16:creationId xmlns:a16="http://schemas.microsoft.com/office/drawing/2014/main" id="{B64E71FB-7CFD-4F2F-811B-BB050E4CDA0D}"/>
              </a:ext>
            </a:extLst>
          </p:cNvPr>
          <p:cNvSpPr txBox="1"/>
          <p:nvPr/>
        </p:nvSpPr>
        <p:spPr>
          <a:xfrm>
            <a:off x="548290" y="1992702"/>
            <a:ext cx="3606135" cy="148504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85750" indent="-285750">
              <a:lnSpc>
                <a:spcPct val="90000"/>
              </a:lnSpc>
              <a:spcAft>
                <a:spcPts val="600"/>
              </a:spcAft>
              <a:buFont typeface="Arial" panose="020B0604020202020204" pitchFamily="34" charset="0"/>
              <a:buChar char="•"/>
            </a:pPr>
            <a:r>
              <a:rPr lang="en-US" sz="1700" b="1"/>
              <a:t>Product Inquiry: </a:t>
            </a:r>
            <a:r>
              <a:rPr lang="en-US" sz="1700"/>
              <a:t>We aim to answer user questions by matching their queries with the features, technical specs data associated with the product title.</a:t>
            </a:r>
          </a:p>
        </p:txBody>
      </p:sp>
      <p:sp>
        <p:nvSpPr>
          <p:cNvPr id="19" name="Rectangle 2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3E479CEC-70A7-6C47-A3B7-0475C25DD09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8B792A5-9BAE-6942-BFE1-9FCDB51EA51E}" type="slidenum">
              <a:rPr lang="en-US" sz="1200">
                <a:solidFill>
                  <a:srgbClr val="303030"/>
                </a:solidFill>
                <a:latin typeface="+mn-lt"/>
              </a:rPr>
              <a:pPr>
                <a:spcAft>
                  <a:spcPts val="600"/>
                </a:spcAft>
              </a:pPr>
              <a:t>17</a:t>
            </a:fld>
            <a:endParaRPr lang="en-US" sz="1200">
              <a:solidFill>
                <a:srgbClr val="303030"/>
              </a:solidFill>
              <a:latin typeface="+mn-lt"/>
            </a:endParaRPr>
          </a:p>
        </p:txBody>
      </p:sp>
      <p:graphicFrame>
        <p:nvGraphicFramePr>
          <p:cNvPr id="3" name="Table 2">
            <a:extLst>
              <a:ext uri="{FF2B5EF4-FFF2-40B4-BE49-F238E27FC236}">
                <a16:creationId xmlns:a16="http://schemas.microsoft.com/office/drawing/2014/main" id="{4A018A3D-11BF-4832-8969-D8D677E6926A}"/>
              </a:ext>
            </a:extLst>
          </p:cNvPr>
          <p:cNvGraphicFramePr>
            <a:graphicFrameLocks noGrp="1"/>
          </p:cNvGraphicFramePr>
          <p:nvPr>
            <p:extLst>
              <p:ext uri="{D42A27DB-BD31-4B8C-83A1-F6EECF244321}">
                <p14:modId xmlns:p14="http://schemas.microsoft.com/office/powerpoint/2010/main" val="3982260047"/>
              </p:ext>
            </p:extLst>
          </p:nvPr>
        </p:nvGraphicFramePr>
        <p:xfrm>
          <a:off x="5262113" y="747622"/>
          <a:ext cx="6319120" cy="5794207"/>
        </p:xfrm>
        <a:graphic>
          <a:graphicData uri="http://schemas.openxmlformats.org/drawingml/2006/table">
            <a:tbl>
              <a:tblPr firstRow="1" bandRow="1">
                <a:tableStyleId>{5C22544A-7EE6-4342-B048-85BDC9FD1C3A}</a:tableStyleId>
              </a:tblPr>
              <a:tblGrid>
                <a:gridCol w="2465294">
                  <a:extLst>
                    <a:ext uri="{9D8B030D-6E8A-4147-A177-3AD203B41FA5}">
                      <a16:colId xmlns:a16="http://schemas.microsoft.com/office/drawing/2014/main" val="4272778423"/>
                    </a:ext>
                  </a:extLst>
                </a:gridCol>
                <a:gridCol w="3853826">
                  <a:extLst>
                    <a:ext uri="{9D8B030D-6E8A-4147-A177-3AD203B41FA5}">
                      <a16:colId xmlns:a16="http://schemas.microsoft.com/office/drawing/2014/main" val="3639598960"/>
                    </a:ext>
                  </a:extLst>
                </a:gridCol>
              </a:tblGrid>
              <a:tr h="429727">
                <a:tc>
                  <a:txBody>
                    <a:bodyPr/>
                    <a:lstStyle/>
                    <a:p>
                      <a:pPr lvl="0" algn="ctr">
                        <a:buNone/>
                      </a:pPr>
                      <a:r>
                        <a:rPr lang="en-US" sz="1600" b="1" i="0" u="none" strike="noStrike" noProof="0">
                          <a:effectLst/>
                          <a:latin typeface="Futura Next Medium"/>
                        </a:rPr>
                        <a:t>Product Inquiry Intents</a:t>
                      </a:r>
                      <a:endParaRPr lang="en-US" sz="1600">
                        <a:latin typeface="Futura Next Medium"/>
                      </a:endParaRPr>
                    </a:p>
                  </a:txBody>
                  <a:tcPr marL="39497" marR="39497" marT="0" marB="0" anchor="ctr"/>
                </a:tc>
                <a:tc>
                  <a:txBody>
                    <a:bodyPr/>
                    <a:lstStyle/>
                    <a:p>
                      <a:pPr lvl="0" algn="ctr">
                        <a:buNone/>
                      </a:pPr>
                      <a:r>
                        <a:rPr lang="en-US" sz="1600" b="1" i="0" u="none" strike="noStrike" noProof="0">
                          <a:effectLst/>
                          <a:latin typeface="Futura Next Medium"/>
                        </a:rPr>
                        <a:t>Responses</a:t>
                      </a:r>
                    </a:p>
                  </a:txBody>
                  <a:tcPr marL="39497" marR="39497" marT="0" marB="0" anchor="ctr"/>
                </a:tc>
                <a:extLst>
                  <a:ext uri="{0D108BD9-81ED-4DB2-BD59-A6C34878D82A}">
                    <a16:rowId xmlns:a16="http://schemas.microsoft.com/office/drawing/2014/main" val="33068056"/>
                  </a:ext>
                </a:extLst>
              </a:tr>
              <a:tr h="429727">
                <a:tc>
                  <a:txBody>
                    <a:bodyPr/>
                    <a:lstStyle/>
                    <a:p>
                      <a:pPr lvl="0" algn="ctr">
                        <a:buNone/>
                      </a:pPr>
                      <a:r>
                        <a:rPr lang="en-US" sz="1600" b="0" i="0" u="none" strike="noStrike" noProof="0">
                          <a:effectLst/>
                          <a:latin typeface="Futura Next Medium"/>
                        </a:rPr>
                        <a:t>Does $prod_title have $spec?</a:t>
                      </a:r>
                      <a:endParaRPr lang="en-US" sz="1600" b="0">
                        <a:latin typeface="Futura Next Medium"/>
                      </a:endParaRPr>
                    </a:p>
                  </a:txBody>
                  <a:tcPr marL="39497" marR="39497" marT="0" marB="0" anchor="ctr"/>
                </a:tc>
                <a:tc>
                  <a:txBody>
                    <a:bodyPr/>
                    <a:lstStyle/>
                    <a:p>
                      <a:pPr lvl="0" algn="ctr">
                        <a:buNone/>
                      </a:pPr>
                      <a:r>
                        <a:rPr lang="en-US" sz="1600" b="0" i="0" u="none" strike="noStrike" noProof="0">
                          <a:effectLst/>
                          <a:latin typeface="Futura Next Medium"/>
                        </a:rPr>
                        <a:t>$Affirmation, the $prod_title does/doesn't have $spec. $pdt_lst</a:t>
                      </a:r>
                    </a:p>
                  </a:txBody>
                  <a:tcPr marL="39497" marR="39497" marT="0" marB="0" anchor="ctr"/>
                </a:tc>
                <a:extLst>
                  <a:ext uri="{0D108BD9-81ED-4DB2-BD59-A6C34878D82A}">
                    <a16:rowId xmlns:a16="http://schemas.microsoft.com/office/drawing/2014/main" val="3074784934"/>
                  </a:ext>
                </a:extLst>
              </a:tr>
              <a:tr h="429727">
                <a:tc>
                  <a:txBody>
                    <a:bodyPr/>
                    <a:lstStyle/>
                    <a:p>
                      <a:pPr algn="ctr" rtl="0" fontAlgn="b"/>
                      <a:r>
                        <a:rPr lang="en-US" sz="1600" b="0">
                          <a:effectLst/>
                          <a:latin typeface="Futura Next Medium"/>
                        </a:rPr>
                        <a:t>Does $prod_title work with $feat?</a:t>
                      </a:r>
                    </a:p>
                  </a:txBody>
                  <a:tcPr marL="39497" marR="39497" marT="0" marB="0" anchor="ctr"/>
                </a:tc>
                <a:tc>
                  <a:txBody>
                    <a:bodyPr/>
                    <a:lstStyle/>
                    <a:p>
                      <a:pPr lvl="0" algn="ctr">
                        <a:buNone/>
                      </a:pPr>
                      <a:r>
                        <a:rPr lang="en-US" sz="1600" b="0" i="0" u="none" strike="noStrike" noProof="0">
                          <a:effectLst/>
                          <a:latin typeface="Futura Next Medium"/>
                        </a:rPr>
                        <a:t>$Affirmation, the $prod_title does/doesn't work with $spec.</a:t>
                      </a:r>
                    </a:p>
                  </a:txBody>
                  <a:tcPr marL="39497" marR="39497" marT="0" marB="0" anchor="ctr"/>
                </a:tc>
                <a:extLst>
                  <a:ext uri="{0D108BD9-81ED-4DB2-BD59-A6C34878D82A}">
                    <a16:rowId xmlns:a16="http://schemas.microsoft.com/office/drawing/2014/main" val="2063161721"/>
                  </a:ext>
                </a:extLst>
              </a:tr>
              <a:tr h="429727">
                <a:tc>
                  <a:txBody>
                    <a:bodyPr/>
                    <a:lstStyle/>
                    <a:p>
                      <a:pPr algn="ctr" rtl="0" fontAlgn="b"/>
                      <a:r>
                        <a:rPr lang="en-US" sz="1600" b="0">
                          <a:effectLst/>
                          <a:latin typeface="Futura Next Medium"/>
                        </a:rPr>
                        <a:t>Is $prod_title good for $feat?</a:t>
                      </a:r>
                    </a:p>
                  </a:txBody>
                  <a:tcPr marL="39497" marR="39497" marT="0" marB="0" anchor="ctr"/>
                </a:tc>
                <a:tc>
                  <a:txBody>
                    <a:bodyPr/>
                    <a:lstStyle/>
                    <a:p>
                      <a:pPr lvl="0" algn="ctr">
                        <a:buNone/>
                      </a:pPr>
                      <a:r>
                        <a:rPr lang="en-US" sz="1600" b="0" i="0" u="none" strike="noStrike" noProof="0">
                          <a:effectLst/>
                          <a:latin typeface="Futura Next Medium"/>
                        </a:rPr>
                        <a:t>$Affirmation, the $prod_title is/isn't good for $feat. </a:t>
                      </a:r>
                      <a:r>
                        <a:rPr lang="en-US" sz="1600" b="0" i="0" u="none" strike="noStrike" noProof="0">
                          <a:effectLst/>
                        </a:rPr>
                        <a:t>$pdt_lst</a:t>
                      </a:r>
                      <a:endParaRPr lang="en-US" sz="1600" b="0" i="0" u="none" strike="noStrike" noProof="0">
                        <a:effectLst/>
                        <a:latin typeface="Futura Next Medium"/>
                      </a:endParaRPr>
                    </a:p>
                  </a:txBody>
                  <a:tcPr marL="39497" marR="39497" marT="0" marB="0" anchor="ctr"/>
                </a:tc>
                <a:extLst>
                  <a:ext uri="{0D108BD9-81ED-4DB2-BD59-A6C34878D82A}">
                    <a16:rowId xmlns:a16="http://schemas.microsoft.com/office/drawing/2014/main" val="2767968109"/>
                  </a:ext>
                </a:extLst>
              </a:tr>
              <a:tr h="429727">
                <a:tc>
                  <a:txBody>
                    <a:bodyPr/>
                    <a:lstStyle/>
                    <a:p>
                      <a:pPr algn="ctr" rtl="0" fontAlgn="b"/>
                      <a:r>
                        <a:rPr lang="en-US" sz="1600" b="0">
                          <a:effectLst/>
                          <a:latin typeface="Futura Next Medium"/>
                        </a:rPr>
                        <a:t>Does $prod_title come with $feat?</a:t>
                      </a:r>
                    </a:p>
                  </a:txBody>
                  <a:tcPr marL="39497" marR="39497" marT="0" marB="0" anchor="ctr"/>
                </a:tc>
                <a:tc>
                  <a:txBody>
                    <a:bodyPr/>
                    <a:lstStyle/>
                    <a:p>
                      <a:pPr lvl="0" algn="ctr">
                        <a:buNone/>
                      </a:pPr>
                      <a:r>
                        <a:rPr lang="en-US" sz="1600" b="0" i="0" u="none" strike="noStrike" noProof="0">
                          <a:effectLst/>
                          <a:latin typeface="Futura Next Medium"/>
                        </a:rPr>
                        <a:t>$Affirmation, the $prod_title does/doesn't come with $feat. $pdt_lst</a:t>
                      </a:r>
                      <a:endParaRPr lang="en-US" sz="1600">
                        <a:latin typeface="Futura Next Medium"/>
                      </a:endParaRPr>
                    </a:p>
                  </a:txBody>
                  <a:tcPr marL="39497" marR="39497" marT="0" marB="0" anchor="ctr"/>
                </a:tc>
                <a:extLst>
                  <a:ext uri="{0D108BD9-81ED-4DB2-BD59-A6C34878D82A}">
                    <a16:rowId xmlns:a16="http://schemas.microsoft.com/office/drawing/2014/main" val="4169411101"/>
                  </a:ext>
                </a:extLst>
              </a:tr>
              <a:tr h="429727">
                <a:tc>
                  <a:txBody>
                    <a:bodyPr/>
                    <a:lstStyle/>
                    <a:p>
                      <a:pPr lvl="0" algn="ctr">
                        <a:buNone/>
                      </a:pPr>
                      <a:r>
                        <a:rPr lang="en-US" sz="1600" b="0" i="0" u="none" strike="noStrike" noProof="0">
                          <a:effectLst/>
                          <a:latin typeface="Futura Next Medium"/>
                        </a:rPr>
                        <a:t>Does $prod_choice have $spec?</a:t>
                      </a:r>
                      <a:endParaRPr lang="en-US" sz="1600" b="0">
                        <a:latin typeface="Futura Next Medium"/>
                      </a:endParaRPr>
                    </a:p>
                  </a:txBody>
                  <a:tcPr marL="39497" marR="39497" marT="0" marB="0" anchor="ctr"/>
                </a:tc>
                <a:tc>
                  <a:txBody>
                    <a:bodyPr/>
                    <a:lstStyle/>
                    <a:p>
                      <a:pPr lvl="0" algn="ctr">
                        <a:buNone/>
                      </a:pPr>
                      <a:r>
                        <a:rPr lang="en-US" sz="1600" b="0" i="0" u="none" strike="noStrike" noProof="0">
                          <a:effectLst/>
                          <a:latin typeface="Futura Next Medium"/>
                        </a:rPr>
                        <a:t>$Affirmation, the $prod_choice does/doesn't have $spec. $pdt_lst</a:t>
                      </a:r>
                      <a:endParaRPr lang="en-US" sz="1600">
                        <a:latin typeface="Futura Next Medium"/>
                      </a:endParaRPr>
                    </a:p>
                  </a:txBody>
                  <a:tcPr marL="39497" marR="39497" marT="0" marB="0" anchor="ctr"/>
                </a:tc>
                <a:extLst>
                  <a:ext uri="{0D108BD9-81ED-4DB2-BD59-A6C34878D82A}">
                    <a16:rowId xmlns:a16="http://schemas.microsoft.com/office/drawing/2014/main" val="979085611"/>
                  </a:ext>
                </a:extLst>
              </a:tr>
              <a:tr h="429727">
                <a:tc>
                  <a:txBody>
                    <a:bodyPr/>
                    <a:lstStyle/>
                    <a:p>
                      <a:pPr lvl="0" algn="ctr" rtl="0">
                        <a:buNone/>
                      </a:pPr>
                      <a:r>
                        <a:rPr lang="en-US" sz="1600" b="0">
                          <a:effectLst/>
                          <a:latin typeface="Futura Next Medium"/>
                        </a:rPr>
                        <a:t>Does $prod_choice work with $feat?</a:t>
                      </a:r>
                    </a:p>
                  </a:txBody>
                  <a:tcPr marL="39497" marR="39497" marT="0" marB="0" anchor="ctr"/>
                </a:tc>
                <a:tc>
                  <a:txBody>
                    <a:bodyPr/>
                    <a:lstStyle/>
                    <a:p>
                      <a:pPr lvl="0" algn="ctr">
                        <a:buNone/>
                      </a:pPr>
                      <a:r>
                        <a:rPr lang="en-US" sz="1600" b="0" i="0" u="none" strike="noStrike" noProof="0">
                          <a:effectLst/>
                          <a:latin typeface="Futura Next Medium"/>
                        </a:rPr>
                        <a:t>$Affirmation, the $prod_choice does/doesn't work with $spec.</a:t>
                      </a:r>
                      <a:endParaRPr lang="en-US" sz="1600">
                        <a:latin typeface="Futura Next Medium"/>
                      </a:endParaRPr>
                    </a:p>
                  </a:txBody>
                  <a:tcPr marL="39497" marR="39497" marT="0" marB="0" anchor="ctr"/>
                </a:tc>
                <a:extLst>
                  <a:ext uri="{0D108BD9-81ED-4DB2-BD59-A6C34878D82A}">
                    <a16:rowId xmlns:a16="http://schemas.microsoft.com/office/drawing/2014/main" val="4035403230"/>
                  </a:ext>
                </a:extLst>
              </a:tr>
              <a:tr h="429727">
                <a:tc>
                  <a:txBody>
                    <a:bodyPr/>
                    <a:lstStyle/>
                    <a:p>
                      <a:pPr lvl="0" algn="ctr" rtl="0">
                        <a:buNone/>
                      </a:pPr>
                      <a:r>
                        <a:rPr lang="en-US" sz="1600" b="0">
                          <a:effectLst/>
                          <a:latin typeface="Futura Next Medium"/>
                        </a:rPr>
                        <a:t>Is $prod_choice good for $feat?</a:t>
                      </a:r>
                    </a:p>
                  </a:txBody>
                  <a:tcPr marL="39497" marR="39497" marT="0" marB="0" anchor="ctr"/>
                </a:tc>
                <a:tc>
                  <a:txBody>
                    <a:bodyPr/>
                    <a:lstStyle/>
                    <a:p>
                      <a:pPr lvl="0" algn="ctr">
                        <a:buNone/>
                      </a:pPr>
                      <a:r>
                        <a:rPr lang="en-US" sz="1600" b="0" i="0" u="none" strike="noStrike" noProof="0">
                          <a:effectLst/>
                          <a:latin typeface="Futura Next Medium"/>
                        </a:rPr>
                        <a:t>$Affirmation, the $prod_title is/isn't good for $feat. $pdt_lst</a:t>
                      </a:r>
                      <a:endParaRPr lang="en-US" sz="1600">
                        <a:latin typeface="Futura Next Medium"/>
                      </a:endParaRPr>
                    </a:p>
                  </a:txBody>
                  <a:tcPr marL="39497" marR="39497" marT="0" marB="0" anchor="ctr"/>
                </a:tc>
                <a:extLst>
                  <a:ext uri="{0D108BD9-81ED-4DB2-BD59-A6C34878D82A}">
                    <a16:rowId xmlns:a16="http://schemas.microsoft.com/office/drawing/2014/main" val="3239744460"/>
                  </a:ext>
                </a:extLst>
              </a:tr>
              <a:tr h="429727">
                <a:tc>
                  <a:txBody>
                    <a:bodyPr/>
                    <a:lstStyle/>
                    <a:p>
                      <a:pPr lvl="0" algn="ctr" rtl="0">
                        <a:buNone/>
                      </a:pPr>
                      <a:r>
                        <a:rPr lang="en-US" sz="1600" b="0">
                          <a:effectLst/>
                          <a:latin typeface="Futura Next Medium"/>
                        </a:rPr>
                        <a:t>Does $prod_</a:t>
                      </a:r>
                      <a:r>
                        <a:rPr lang="en-US" sz="1600" b="0" i="0" u="none" strike="noStrike" noProof="0">
                          <a:effectLst/>
                          <a:latin typeface="Futura Next Medium"/>
                        </a:rPr>
                        <a:t>choice</a:t>
                      </a:r>
                      <a:r>
                        <a:rPr lang="en-US" sz="1600" b="0">
                          <a:effectLst/>
                          <a:latin typeface="Futura Next Medium"/>
                        </a:rPr>
                        <a:t> come with $feat?</a:t>
                      </a:r>
                    </a:p>
                  </a:txBody>
                  <a:tcPr marL="39497" marR="39497" marT="0" marB="0" anchor="ctr"/>
                </a:tc>
                <a:tc>
                  <a:txBody>
                    <a:bodyPr/>
                    <a:lstStyle/>
                    <a:p>
                      <a:pPr lvl="0" algn="ctr">
                        <a:buNone/>
                      </a:pPr>
                      <a:r>
                        <a:rPr lang="en-US" sz="1600" b="0" i="0" u="none" strike="noStrike" noProof="0">
                          <a:effectLst/>
                          <a:latin typeface="Futura Next Medium"/>
                        </a:rPr>
                        <a:t>$Affirmation the $prod_choice does/doesn't come with $feat. $pdt_lst</a:t>
                      </a:r>
                      <a:endParaRPr lang="en-US" sz="1600">
                        <a:latin typeface="Futura Next Medium"/>
                      </a:endParaRPr>
                    </a:p>
                  </a:txBody>
                  <a:tcPr marL="39497" marR="39497" marT="0" marB="0" anchor="ctr"/>
                </a:tc>
                <a:extLst>
                  <a:ext uri="{0D108BD9-81ED-4DB2-BD59-A6C34878D82A}">
                    <a16:rowId xmlns:a16="http://schemas.microsoft.com/office/drawing/2014/main" val="608291809"/>
                  </a:ext>
                </a:extLst>
              </a:tr>
              <a:tr h="429727">
                <a:tc>
                  <a:txBody>
                    <a:bodyPr/>
                    <a:lstStyle/>
                    <a:p>
                      <a:pPr lvl="0" algn="ctr">
                        <a:buNone/>
                      </a:pPr>
                      <a:r>
                        <a:rPr lang="en-US" sz="1600" b="0" i="0" u="none" strike="noStrike" noProof="0">
                          <a:effectLst/>
                          <a:latin typeface="Futura Next Medium"/>
                        </a:rPr>
                        <a:t>Does $prod_choice come in $color?</a:t>
                      </a:r>
                      <a:endParaRPr lang="en-US" sz="1600">
                        <a:latin typeface="Futura Next Medium"/>
                      </a:endParaRPr>
                    </a:p>
                  </a:txBody>
                  <a:tcPr marL="39497" marR="39497" marT="0" marB="0" anchor="ctr"/>
                </a:tc>
                <a:tc>
                  <a:txBody>
                    <a:bodyPr/>
                    <a:lstStyle/>
                    <a:p>
                      <a:pPr lvl="0" algn="ctr">
                        <a:buNone/>
                      </a:pPr>
                      <a:r>
                        <a:rPr lang="en-US" sz="1600" b="0" i="0" u="none" strike="noStrike" noProof="0">
                          <a:effectLst/>
                          <a:latin typeface="Futura Next Medium"/>
                        </a:rPr>
                        <a:t>$Affirmation, the $prod_title is/isn't available in $color.</a:t>
                      </a:r>
                    </a:p>
                  </a:txBody>
                  <a:tcPr marL="39497" marR="39497" marT="0" marB="0" anchor="ctr"/>
                </a:tc>
                <a:extLst>
                  <a:ext uri="{0D108BD9-81ED-4DB2-BD59-A6C34878D82A}">
                    <a16:rowId xmlns:a16="http://schemas.microsoft.com/office/drawing/2014/main" val="1310024906"/>
                  </a:ext>
                </a:extLst>
              </a:tr>
            </a:tbl>
          </a:graphicData>
        </a:graphic>
      </p:graphicFrame>
      <p:sp>
        <p:nvSpPr>
          <p:cNvPr id="2" name="TextBox 1">
            <a:extLst>
              <a:ext uri="{FF2B5EF4-FFF2-40B4-BE49-F238E27FC236}">
                <a16:creationId xmlns:a16="http://schemas.microsoft.com/office/drawing/2014/main" id="{3A544081-D055-42D3-A9D4-176FFB198FA0}"/>
              </a:ext>
            </a:extLst>
          </p:cNvPr>
          <p:cNvSpPr txBox="1"/>
          <p:nvPr/>
        </p:nvSpPr>
        <p:spPr>
          <a:xfrm>
            <a:off x="554966" y="3473570"/>
            <a:ext cx="3706483" cy="19236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700" b="1"/>
              <a:t>Responses:</a:t>
            </a:r>
            <a:r>
              <a:rPr lang="en-US" sz="1700"/>
              <a:t> We print out an affirmation if the product enquiry matches with the product title/choice or not. Then we print out the list of the relevant features of the product.​</a:t>
            </a:r>
          </a:p>
        </p:txBody>
      </p:sp>
    </p:spTree>
    <p:extLst>
      <p:ext uri="{BB962C8B-B14F-4D97-AF65-F5344CB8AC3E}">
        <p14:creationId xmlns:p14="http://schemas.microsoft.com/office/powerpoint/2010/main" val="1719632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4393C3D-C2B5-4A79-BCBD-7EC7261FC1ED}"/>
              </a:ext>
            </a:extLst>
          </p:cNvPr>
          <p:cNvSpPr/>
          <p:nvPr/>
        </p:nvSpPr>
        <p:spPr>
          <a:xfrm>
            <a:off x="10396808" y="-5211"/>
            <a:ext cx="1791418" cy="6866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9BC01114-0922-416B-9E6A-8E7E115B48C3}"/>
              </a:ext>
            </a:extLst>
          </p:cNvPr>
          <p:cNvSpPr>
            <a:spLocks noGrp="1"/>
          </p:cNvSpPr>
          <p:nvPr>
            <p:ph type="sldNum" sz="quarter" idx="12"/>
          </p:nvPr>
        </p:nvSpPr>
        <p:spPr/>
        <p:txBody>
          <a:bodyPr/>
          <a:lstStyle/>
          <a:p>
            <a:fld id="{58B792A5-9BAE-6942-BFE1-9FCDB51EA51E}" type="slidenum">
              <a:rPr lang="en-US" smtClean="0"/>
              <a:pPr/>
              <a:t>18</a:t>
            </a:fld>
            <a:endParaRPr lang="en-US"/>
          </a:p>
        </p:txBody>
      </p:sp>
      <p:sp>
        <p:nvSpPr>
          <p:cNvPr id="6" name="TextBox 1">
            <a:extLst>
              <a:ext uri="{FF2B5EF4-FFF2-40B4-BE49-F238E27FC236}">
                <a16:creationId xmlns:a16="http://schemas.microsoft.com/office/drawing/2014/main" id="{69833357-0164-4C97-BD14-28981921801E}"/>
              </a:ext>
            </a:extLst>
          </p:cNvPr>
          <p:cNvSpPr txBox="1"/>
          <p:nvPr/>
        </p:nvSpPr>
        <p:spPr>
          <a:xfrm>
            <a:off x="203235" y="1273835"/>
            <a:ext cx="9256434" cy="5338170"/>
          </a:xfrm>
          <a:prstGeom prst="rect">
            <a:avLst/>
          </a:prstGeom>
        </p:spPr>
        <p:txBody>
          <a:bodyPr rot="0" spcFirstLastPara="0" vert="horz"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90000"/>
              </a:lnSpc>
              <a:spcAft>
                <a:spcPts val="600"/>
              </a:spcAft>
              <a:buFont typeface="Arial" panose="020B0604020202020204" pitchFamily="34" charset="0"/>
              <a:buChar char="•"/>
            </a:pPr>
            <a:r>
              <a:rPr lang="en-US" sz="1900" b="1" err="1"/>
              <a:t>CartOps</a:t>
            </a:r>
            <a:r>
              <a:rPr lang="en-US" sz="1900" b="1"/>
              <a:t>: </a:t>
            </a:r>
            <a:r>
              <a:rPr lang="en-US" sz="1900"/>
              <a:t>A customer will have current orders (stored in cart), subscriptions, and the past orders are stored in order history. One can add/remove from the cart, subscriptions and saved items while also shifting items from one to another.</a:t>
            </a:r>
          </a:p>
          <a:p>
            <a:pPr>
              <a:lnSpc>
                <a:spcPct val="90000"/>
              </a:lnSpc>
              <a:spcAft>
                <a:spcPts val="600"/>
              </a:spcAft>
            </a:pPr>
            <a:endParaRPr lang="en-US" sz="1900"/>
          </a:p>
          <a:p>
            <a:pPr marL="285750" indent="-285750">
              <a:lnSpc>
                <a:spcPct val="90000"/>
              </a:lnSpc>
              <a:spcAft>
                <a:spcPts val="600"/>
              </a:spcAft>
              <a:buFont typeface="Arial" panose="020B0604020202020204" pitchFamily="34" charset="0"/>
              <a:buChar char="•"/>
            </a:pPr>
            <a:r>
              <a:rPr lang="en-US" sz="1900" b="1"/>
              <a:t>Recommendations:</a:t>
            </a:r>
            <a:r>
              <a:rPr lang="en-US" sz="1900"/>
              <a:t> Given the fact that we cannot apply collaborative filtering, my suggestion is to use the "related" matrix recommended by Amazon itself rather than relying only on a small order history from the user.</a:t>
            </a:r>
          </a:p>
          <a:p>
            <a:pPr marL="742950" lvl="1" indent="-285750">
              <a:lnSpc>
                <a:spcPct val="90000"/>
              </a:lnSpc>
              <a:spcAft>
                <a:spcPts val="600"/>
              </a:spcAft>
              <a:buFont typeface="Arial" panose="020B0604020202020204" pitchFamily="34" charset="0"/>
              <a:buChar char="•"/>
            </a:pPr>
            <a:r>
              <a:rPr lang="en-US" sz="1900"/>
              <a:t>After every purchase or addition to cart we can recommend products based on that single purchase.</a:t>
            </a:r>
          </a:p>
          <a:p>
            <a:pPr marL="742950" lvl="1" indent="-285750">
              <a:lnSpc>
                <a:spcPct val="90000"/>
              </a:lnSpc>
              <a:spcAft>
                <a:spcPts val="600"/>
              </a:spcAft>
              <a:buFont typeface="Arial" panose="020B0604020202020204" pitchFamily="34" charset="0"/>
              <a:buChar char="•"/>
            </a:pPr>
            <a:r>
              <a:rPr lang="en-US" sz="1900"/>
              <a:t>If the user asks for recommendation herself:</a:t>
            </a:r>
          </a:p>
          <a:p>
            <a:pPr marL="1200150" lvl="2" indent="-285750">
              <a:lnSpc>
                <a:spcPct val="90000"/>
              </a:lnSpc>
              <a:spcAft>
                <a:spcPts val="600"/>
              </a:spcAft>
              <a:buFont typeface="Arial" panose="020B0604020202020204" pitchFamily="34" charset="0"/>
              <a:buChar char="•"/>
            </a:pPr>
            <a:r>
              <a:rPr lang="en-US" sz="1900"/>
              <a:t>Recommend the products that appear most frequently in the "related" matrix (aggregated for all the orders.</a:t>
            </a:r>
          </a:p>
          <a:p>
            <a:pPr marL="1200150" lvl="2" indent="-285750">
              <a:lnSpc>
                <a:spcPct val="90000"/>
              </a:lnSpc>
              <a:spcAft>
                <a:spcPts val="600"/>
              </a:spcAft>
              <a:buFont typeface="Arial" panose="020B0604020202020204" pitchFamily="34" charset="0"/>
              <a:buChar char="•"/>
            </a:pPr>
            <a:r>
              <a:rPr lang="en-US" sz="1900"/>
              <a:t>Recommend the most popular products from the user's preferred categories and brands.</a:t>
            </a:r>
          </a:p>
        </p:txBody>
      </p:sp>
      <p:sp>
        <p:nvSpPr>
          <p:cNvPr id="2" name="Rectangle 1">
            <a:extLst>
              <a:ext uri="{FF2B5EF4-FFF2-40B4-BE49-F238E27FC236}">
                <a16:creationId xmlns:a16="http://schemas.microsoft.com/office/drawing/2014/main" id="{9EF2498B-2796-4C20-AB97-87CE5BD1D07A}"/>
              </a:ext>
            </a:extLst>
          </p:cNvPr>
          <p:cNvSpPr/>
          <p:nvPr/>
        </p:nvSpPr>
        <p:spPr>
          <a:xfrm>
            <a:off x="2876" y="-4313"/>
            <a:ext cx="12186248" cy="108692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5">
            <a:extLst>
              <a:ext uri="{FF2B5EF4-FFF2-40B4-BE49-F238E27FC236}">
                <a16:creationId xmlns:a16="http://schemas.microsoft.com/office/drawing/2014/main" id="{69419C9D-0D8A-47D8-89FF-6974FB1203AD}"/>
              </a:ext>
            </a:extLst>
          </p:cNvPr>
          <p:cNvSpPr txBox="1">
            <a:spLocks/>
          </p:cNvSpPr>
          <p:nvPr/>
        </p:nvSpPr>
        <p:spPr>
          <a:xfrm>
            <a:off x="447647" y="154813"/>
            <a:ext cx="4655683" cy="1075982"/>
          </a:xfrm>
          <a:prstGeom prst="rect">
            <a:avLst/>
          </a:prstGeom>
        </p:spPr>
        <p:txBody>
          <a:bodyPr vert="horz" lIns="91440" tIns="45720" rIns="91440" bIns="45720" rtlCol="0" anchor="ctr" anchorCtr="0">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3600" b="1">
                <a:latin typeface="+mj-lt"/>
              </a:rPr>
              <a:t>Business </a:t>
            </a:r>
            <a:r>
              <a:rPr lang="en-US" sz="4000" b="1">
                <a:latin typeface="+mj-lt"/>
              </a:rPr>
              <a:t>Intents</a:t>
            </a:r>
            <a:r>
              <a:rPr lang="en-US" sz="3600" b="1">
                <a:latin typeface="+mj-lt"/>
              </a:rPr>
              <a:t> - 3</a:t>
            </a:r>
          </a:p>
        </p:txBody>
      </p:sp>
    </p:spTree>
    <p:extLst>
      <p:ext uri="{BB962C8B-B14F-4D97-AF65-F5344CB8AC3E}">
        <p14:creationId xmlns:p14="http://schemas.microsoft.com/office/powerpoint/2010/main" val="3934603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83A453E-C416-CC46-BD2E-E8FF688BAD14}"/>
              </a:ext>
            </a:extLst>
          </p:cNvPr>
          <p:cNvSpPr>
            <a:spLocks noGrp="1"/>
          </p:cNvSpPr>
          <p:nvPr>
            <p:ph type="ctrTitle"/>
          </p:nvPr>
        </p:nvSpPr>
        <p:spPr/>
        <p:txBody>
          <a:bodyPr/>
          <a:lstStyle/>
          <a:p>
            <a:r>
              <a:rPr lang="en-US">
                <a:latin typeface="Futura Next DemiBold"/>
              </a:rPr>
              <a:t>Section 4</a:t>
            </a:r>
            <a:endParaRPr lang="en-US"/>
          </a:p>
        </p:txBody>
      </p:sp>
      <p:sp>
        <p:nvSpPr>
          <p:cNvPr id="7" name="Subtitle 6">
            <a:extLst>
              <a:ext uri="{FF2B5EF4-FFF2-40B4-BE49-F238E27FC236}">
                <a16:creationId xmlns:a16="http://schemas.microsoft.com/office/drawing/2014/main" id="{254A7101-FB7A-D449-9DDB-954242EF5913}"/>
              </a:ext>
            </a:extLst>
          </p:cNvPr>
          <p:cNvSpPr>
            <a:spLocks noGrp="1"/>
          </p:cNvSpPr>
          <p:nvPr>
            <p:ph type="subTitle" idx="1"/>
          </p:nvPr>
        </p:nvSpPr>
        <p:spPr/>
        <p:txBody>
          <a:bodyPr/>
          <a:lstStyle/>
          <a:p>
            <a:r>
              <a:rPr lang="en-US">
                <a:latin typeface="Futura Next Book"/>
              </a:rPr>
              <a:t>Entities</a:t>
            </a:r>
            <a:endParaRPr lang="en-US"/>
          </a:p>
        </p:txBody>
      </p:sp>
      <p:sp>
        <p:nvSpPr>
          <p:cNvPr id="8" name="Slide Number Placeholder 7">
            <a:extLst>
              <a:ext uri="{FF2B5EF4-FFF2-40B4-BE49-F238E27FC236}">
                <a16:creationId xmlns:a16="http://schemas.microsoft.com/office/drawing/2014/main" id="{95E36C20-670C-2C47-85CC-97398EE70E99}"/>
              </a:ext>
            </a:extLst>
          </p:cNvPr>
          <p:cNvSpPr>
            <a:spLocks noGrp="1"/>
          </p:cNvSpPr>
          <p:nvPr>
            <p:ph type="sldNum" sz="quarter" idx="10"/>
          </p:nvPr>
        </p:nvSpPr>
        <p:spPr>
          <a:xfrm>
            <a:off x="11228832" y="6309360"/>
            <a:ext cx="274320" cy="92333"/>
          </a:xfrm>
        </p:spPr>
        <p:txBody>
          <a:bodyPr/>
          <a:lstStyle/>
          <a:p>
            <a:fld id="{58B792A5-9BAE-6942-BFE1-9FCDB51EA51E}" type="slidenum">
              <a:rPr lang="en-US" smtClean="0"/>
              <a:pPr/>
              <a:t>19</a:t>
            </a:fld>
            <a:endParaRPr lang="en-US"/>
          </a:p>
        </p:txBody>
      </p:sp>
    </p:spTree>
    <p:extLst>
      <p:ext uri="{BB962C8B-B14F-4D97-AF65-F5344CB8AC3E}">
        <p14:creationId xmlns:p14="http://schemas.microsoft.com/office/powerpoint/2010/main" val="456681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83A453E-C416-CC46-BD2E-E8FF688BAD14}"/>
              </a:ext>
            </a:extLst>
          </p:cNvPr>
          <p:cNvSpPr>
            <a:spLocks noGrp="1"/>
          </p:cNvSpPr>
          <p:nvPr>
            <p:ph type="ctrTitle"/>
          </p:nvPr>
        </p:nvSpPr>
        <p:spPr/>
        <p:txBody>
          <a:bodyPr/>
          <a:lstStyle/>
          <a:p>
            <a:r>
              <a:rPr lang="en-US">
                <a:latin typeface="Futura Next DemiBold"/>
              </a:rPr>
              <a:t>Section 1</a:t>
            </a:r>
            <a:endParaRPr lang="en-US"/>
          </a:p>
        </p:txBody>
      </p:sp>
      <p:sp>
        <p:nvSpPr>
          <p:cNvPr id="7" name="Subtitle 6">
            <a:extLst>
              <a:ext uri="{FF2B5EF4-FFF2-40B4-BE49-F238E27FC236}">
                <a16:creationId xmlns:a16="http://schemas.microsoft.com/office/drawing/2014/main" id="{254A7101-FB7A-D449-9DDB-954242EF5913}"/>
              </a:ext>
            </a:extLst>
          </p:cNvPr>
          <p:cNvSpPr>
            <a:spLocks noGrp="1"/>
          </p:cNvSpPr>
          <p:nvPr>
            <p:ph type="subTitle" idx="1"/>
          </p:nvPr>
        </p:nvSpPr>
        <p:spPr/>
        <p:txBody>
          <a:bodyPr/>
          <a:lstStyle/>
          <a:p>
            <a:r>
              <a:rPr lang="en-US">
                <a:latin typeface="Futura Next Book"/>
              </a:rPr>
              <a:t>Framework Survey</a:t>
            </a:r>
            <a:endParaRPr lang="en-US"/>
          </a:p>
        </p:txBody>
      </p:sp>
      <p:sp>
        <p:nvSpPr>
          <p:cNvPr id="8" name="Slide Number Placeholder 7">
            <a:extLst>
              <a:ext uri="{FF2B5EF4-FFF2-40B4-BE49-F238E27FC236}">
                <a16:creationId xmlns:a16="http://schemas.microsoft.com/office/drawing/2014/main" id="{95E36C20-670C-2C47-85CC-97398EE70E99}"/>
              </a:ext>
            </a:extLst>
          </p:cNvPr>
          <p:cNvSpPr>
            <a:spLocks noGrp="1"/>
          </p:cNvSpPr>
          <p:nvPr>
            <p:ph type="sldNum" sz="quarter" idx="10"/>
          </p:nvPr>
        </p:nvSpPr>
        <p:spPr>
          <a:xfrm>
            <a:off x="11228832" y="6309360"/>
            <a:ext cx="274320" cy="92333"/>
          </a:xfrm>
        </p:spPr>
        <p:txBody>
          <a:bodyPr/>
          <a:lstStyle/>
          <a:p>
            <a:fld id="{58B792A5-9BAE-6942-BFE1-9FCDB51EA51E}" type="slidenum">
              <a:rPr lang="en-US" smtClean="0"/>
              <a:pPr/>
              <a:t>2</a:t>
            </a:fld>
            <a:endParaRPr lang="en-US"/>
          </a:p>
        </p:txBody>
      </p:sp>
    </p:spTree>
    <p:extLst>
      <p:ext uri="{BB962C8B-B14F-4D97-AF65-F5344CB8AC3E}">
        <p14:creationId xmlns:p14="http://schemas.microsoft.com/office/powerpoint/2010/main" val="168307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2">
            <a:extLst>
              <a:ext uri="{FF2B5EF4-FFF2-40B4-BE49-F238E27FC236}">
                <a16:creationId xmlns:a16="http://schemas.microsoft.com/office/drawing/2014/main" id="{6216E881-8077-42E3-9349-9EDA8812BA4E}"/>
              </a:ext>
            </a:extLst>
          </p:cNvPr>
          <p:cNvGraphicFramePr/>
          <p:nvPr>
            <p:extLst>
              <p:ext uri="{D42A27DB-BD31-4B8C-83A1-F6EECF244321}">
                <p14:modId xmlns:p14="http://schemas.microsoft.com/office/powerpoint/2010/main" val="2687816080"/>
              </p:ext>
            </p:extLst>
          </p:nvPr>
        </p:nvGraphicFramePr>
        <p:xfrm>
          <a:off x="345057" y="-930214"/>
          <a:ext cx="11501886" cy="92072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56005136-BFB7-4177-8496-301E7EA86700}"/>
              </a:ext>
            </a:extLst>
          </p:cNvPr>
          <p:cNvSpPr>
            <a:spLocks noGrp="1"/>
          </p:cNvSpPr>
          <p:nvPr>
            <p:ph type="sldNum" sz="quarter" idx="12"/>
          </p:nvPr>
        </p:nvSpPr>
        <p:spPr/>
        <p:txBody>
          <a:bodyPr/>
          <a:lstStyle/>
          <a:p>
            <a:fld id="{58B792A5-9BAE-6942-BFE1-9FCDB51EA51E}" type="slidenum">
              <a:rPr lang="en-US" smtClean="0"/>
              <a:pPr/>
              <a:t>20</a:t>
            </a:fld>
            <a:endParaRPr lang="en-US"/>
          </a:p>
        </p:txBody>
      </p:sp>
      <p:sp>
        <p:nvSpPr>
          <p:cNvPr id="64" name="Title 2">
            <a:extLst>
              <a:ext uri="{FF2B5EF4-FFF2-40B4-BE49-F238E27FC236}">
                <a16:creationId xmlns:a16="http://schemas.microsoft.com/office/drawing/2014/main" id="{D634B18C-9529-44CB-B9DD-15D9059ADD1B}"/>
              </a:ext>
            </a:extLst>
          </p:cNvPr>
          <p:cNvSpPr txBox="1">
            <a:spLocks/>
          </p:cNvSpPr>
          <p:nvPr/>
        </p:nvSpPr>
        <p:spPr>
          <a:xfrm>
            <a:off x="4313208" y="378535"/>
            <a:ext cx="3567828" cy="497252"/>
          </a:xfrm>
          <a:prstGeom prst="rect">
            <a:avLst/>
          </a:prstGeom>
          <a:ln w="28575">
            <a:solidFill>
              <a:schemeClr val="accent1"/>
            </a:solidFill>
            <a:prstDash val="dash"/>
          </a:ln>
        </p:spPr>
        <p:txBody>
          <a:bodyPr vert="horz" wrap="square" lIns="0" tIns="0" rIns="0" bIns="0" rtlCol="0" anchor="ctr" anchorCtr="0">
            <a:spAutoFit/>
          </a:bodyPr>
          <a:lstStyle>
            <a:lvl1pPr algn="l" defTabSz="914400" rtl="0" eaLnBrk="1" latinLnBrk="0" hangingPunct="1">
              <a:lnSpc>
                <a:spcPct val="110000"/>
              </a:lnSpc>
              <a:spcBef>
                <a:spcPct val="0"/>
              </a:spcBef>
              <a:buNone/>
              <a:defRPr sz="2300" b="0" i="0" kern="1200">
                <a:solidFill>
                  <a:schemeClr val="tx1"/>
                </a:solidFill>
                <a:latin typeface="Futura Next Medium" panose="020B0602020204020303" pitchFamily="34" charset="77"/>
                <a:ea typeface="+mj-ea"/>
                <a:cs typeface="+mj-cs"/>
              </a:defRPr>
            </a:lvl1pPr>
          </a:lstStyle>
          <a:p>
            <a:pPr algn="ctr"/>
            <a:r>
              <a:rPr lang="en-US" sz="3200">
                <a:latin typeface="Futura Next Medium"/>
              </a:rPr>
              <a:t>Product Entities</a:t>
            </a:r>
            <a:endParaRPr lang="en-US" sz="3200"/>
          </a:p>
        </p:txBody>
      </p:sp>
    </p:spTree>
    <p:extLst>
      <p:ext uri="{BB962C8B-B14F-4D97-AF65-F5344CB8AC3E}">
        <p14:creationId xmlns:p14="http://schemas.microsoft.com/office/powerpoint/2010/main" val="1990896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2">
            <a:extLst>
              <a:ext uri="{FF2B5EF4-FFF2-40B4-BE49-F238E27FC236}">
                <a16:creationId xmlns:a16="http://schemas.microsoft.com/office/drawing/2014/main" id="{6216E881-8077-42E3-9349-9EDA8812BA4E}"/>
              </a:ext>
            </a:extLst>
          </p:cNvPr>
          <p:cNvGraphicFramePr/>
          <p:nvPr>
            <p:extLst>
              <p:ext uri="{D42A27DB-BD31-4B8C-83A1-F6EECF244321}">
                <p14:modId xmlns:p14="http://schemas.microsoft.com/office/powerpoint/2010/main" val="1540899944"/>
              </p:ext>
            </p:extLst>
          </p:nvPr>
        </p:nvGraphicFramePr>
        <p:xfrm>
          <a:off x="1134271" y="1178893"/>
          <a:ext cx="3895495" cy="26214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AB3EB0B7-561D-4B40-B5F7-C2A225B5C65F}"/>
              </a:ext>
            </a:extLst>
          </p:cNvPr>
          <p:cNvSpPr>
            <a:spLocks noGrp="1"/>
          </p:cNvSpPr>
          <p:nvPr>
            <p:ph type="title"/>
          </p:nvPr>
        </p:nvSpPr>
        <p:spPr>
          <a:xfrm>
            <a:off x="4313208" y="378535"/>
            <a:ext cx="3567828" cy="497252"/>
          </a:xfrm>
          <a:ln w="28575">
            <a:solidFill>
              <a:schemeClr val="accent1"/>
            </a:solidFill>
            <a:prstDash val="dash"/>
          </a:ln>
        </p:spPr>
        <p:txBody>
          <a:bodyPr vert="horz" wrap="square" lIns="0" tIns="0" rIns="0" bIns="0" rtlCol="0" anchor="ctr" anchorCtr="0">
            <a:spAutoFit/>
          </a:bodyPr>
          <a:lstStyle/>
          <a:p>
            <a:pPr algn="ctr"/>
            <a:r>
              <a:rPr lang="en-US" sz="3200">
                <a:latin typeface="Futura Next Medium"/>
              </a:rPr>
              <a:t>CartOps Entities</a:t>
            </a:r>
            <a:endParaRPr lang="en-US" sz="3200"/>
          </a:p>
        </p:txBody>
      </p:sp>
      <p:sp>
        <p:nvSpPr>
          <p:cNvPr id="5" name="Slide Number Placeholder 4">
            <a:extLst>
              <a:ext uri="{FF2B5EF4-FFF2-40B4-BE49-F238E27FC236}">
                <a16:creationId xmlns:a16="http://schemas.microsoft.com/office/drawing/2014/main" id="{56005136-BFB7-4177-8496-301E7EA86700}"/>
              </a:ext>
            </a:extLst>
          </p:cNvPr>
          <p:cNvSpPr>
            <a:spLocks noGrp="1"/>
          </p:cNvSpPr>
          <p:nvPr>
            <p:ph type="sldNum" sz="quarter" idx="12"/>
          </p:nvPr>
        </p:nvSpPr>
        <p:spPr/>
        <p:txBody>
          <a:bodyPr/>
          <a:lstStyle/>
          <a:p>
            <a:fld id="{58B792A5-9BAE-6942-BFE1-9FCDB51EA51E}" type="slidenum">
              <a:rPr lang="en-US" smtClean="0"/>
              <a:pPr/>
              <a:t>21</a:t>
            </a:fld>
            <a:endParaRPr lang="en-US"/>
          </a:p>
        </p:txBody>
      </p:sp>
      <p:graphicFrame>
        <p:nvGraphicFramePr>
          <p:cNvPr id="821" name="Diagram 12">
            <a:extLst>
              <a:ext uri="{FF2B5EF4-FFF2-40B4-BE49-F238E27FC236}">
                <a16:creationId xmlns:a16="http://schemas.microsoft.com/office/drawing/2014/main" id="{4DE85C60-9340-4E41-A986-D23B75D906AA}"/>
              </a:ext>
            </a:extLst>
          </p:cNvPr>
          <p:cNvGraphicFramePr/>
          <p:nvPr>
            <p:extLst>
              <p:ext uri="{D42A27DB-BD31-4B8C-83A1-F6EECF244321}">
                <p14:modId xmlns:p14="http://schemas.microsoft.com/office/powerpoint/2010/main" val="2880685434"/>
              </p:ext>
            </p:extLst>
          </p:nvPr>
        </p:nvGraphicFramePr>
        <p:xfrm>
          <a:off x="6100878" y="634606"/>
          <a:ext cx="5528351" cy="370997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10" name="Diagram 12">
            <a:extLst>
              <a:ext uri="{FF2B5EF4-FFF2-40B4-BE49-F238E27FC236}">
                <a16:creationId xmlns:a16="http://schemas.microsoft.com/office/drawing/2014/main" id="{FD18FFD6-818D-400D-8E35-7EC19145BF81}"/>
              </a:ext>
            </a:extLst>
          </p:cNvPr>
          <p:cNvGraphicFramePr/>
          <p:nvPr>
            <p:extLst>
              <p:ext uri="{D42A27DB-BD31-4B8C-83A1-F6EECF244321}">
                <p14:modId xmlns:p14="http://schemas.microsoft.com/office/powerpoint/2010/main" val="1590162138"/>
              </p:ext>
            </p:extLst>
          </p:nvPr>
        </p:nvGraphicFramePr>
        <p:xfrm>
          <a:off x="2631056" y="2934213"/>
          <a:ext cx="6929886" cy="464886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208761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83A453E-C416-CC46-BD2E-E8FF688BAD14}"/>
              </a:ext>
            </a:extLst>
          </p:cNvPr>
          <p:cNvSpPr>
            <a:spLocks noGrp="1"/>
          </p:cNvSpPr>
          <p:nvPr>
            <p:ph type="ctrTitle"/>
          </p:nvPr>
        </p:nvSpPr>
        <p:spPr/>
        <p:txBody>
          <a:bodyPr/>
          <a:lstStyle/>
          <a:p>
            <a:r>
              <a:rPr lang="en-US">
                <a:latin typeface="Futura Next DemiBold"/>
              </a:rPr>
              <a:t>Section 5 - A</a:t>
            </a:r>
            <a:endParaRPr lang="en-US"/>
          </a:p>
        </p:txBody>
      </p:sp>
      <p:sp>
        <p:nvSpPr>
          <p:cNvPr id="7" name="Subtitle 6">
            <a:extLst>
              <a:ext uri="{FF2B5EF4-FFF2-40B4-BE49-F238E27FC236}">
                <a16:creationId xmlns:a16="http://schemas.microsoft.com/office/drawing/2014/main" id="{254A7101-FB7A-D449-9DDB-954242EF5913}"/>
              </a:ext>
            </a:extLst>
          </p:cNvPr>
          <p:cNvSpPr>
            <a:spLocks noGrp="1"/>
          </p:cNvSpPr>
          <p:nvPr>
            <p:ph type="subTitle" idx="1"/>
          </p:nvPr>
        </p:nvSpPr>
        <p:spPr/>
        <p:txBody>
          <a:bodyPr/>
          <a:lstStyle/>
          <a:p>
            <a:r>
              <a:rPr lang="en-US">
                <a:latin typeface="Futura Next Book"/>
              </a:rPr>
              <a:t>Stanford NLP Entity Clustering | Proposal 1</a:t>
            </a:r>
            <a:endParaRPr lang="en-US"/>
          </a:p>
        </p:txBody>
      </p:sp>
      <p:sp>
        <p:nvSpPr>
          <p:cNvPr id="8" name="Slide Number Placeholder 7">
            <a:extLst>
              <a:ext uri="{FF2B5EF4-FFF2-40B4-BE49-F238E27FC236}">
                <a16:creationId xmlns:a16="http://schemas.microsoft.com/office/drawing/2014/main" id="{95E36C20-670C-2C47-85CC-97398EE70E99}"/>
              </a:ext>
            </a:extLst>
          </p:cNvPr>
          <p:cNvSpPr>
            <a:spLocks noGrp="1"/>
          </p:cNvSpPr>
          <p:nvPr>
            <p:ph type="sldNum" sz="quarter" idx="10"/>
          </p:nvPr>
        </p:nvSpPr>
        <p:spPr>
          <a:xfrm>
            <a:off x="11228832" y="6309360"/>
            <a:ext cx="274320" cy="92333"/>
          </a:xfrm>
        </p:spPr>
        <p:txBody>
          <a:bodyPr/>
          <a:lstStyle/>
          <a:p>
            <a:fld id="{58B792A5-9BAE-6942-BFE1-9FCDB51EA51E}" type="slidenum">
              <a:rPr lang="en-US" smtClean="0"/>
              <a:pPr/>
              <a:t>22</a:t>
            </a:fld>
            <a:endParaRPr lang="en-US"/>
          </a:p>
        </p:txBody>
      </p:sp>
    </p:spTree>
    <p:extLst>
      <p:ext uri="{BB962C8B-B14F-4D97-AF65-F5344CB8AC3E}">
        <p14:creationId xmlns:p14="http://schemas.microsoft.com/office/powerpoint/2010/main" val="1962376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7A98DFB-B366-4E8C-B2B8-DB3B772C2A7B}"/>
              </a:ext>
            </a:extLst>
          </p:cNvPr>
          <p:cNvSpPr txBox="1"/>
          <p:nvPr/>
        </p:nvSpPr>
        <p:spPr>
          <a:xfrm>
            <a:off x="1130060" y="526211"/>
            <a:ext cx="399403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FE414D"/>
                </a:solidFill>
                <a:latin typeface="Futura Next Medium"/>
              </a:rPr>
              <a:t>ENTITY EXTRACTION</a:t>
            </a:r>
            <a:r>
              <a:rPr lang="en-US" sz="2800">
                <a:latin typeface="Futura Next Medium"/>
              </a:rPr>
              <a:t>​</a:t>
            </a:r>
            <a:endParaRPr lang="en-US" sz="2800"/>
          </a:p>
        </p:txBody>
      </p:sp>
      <p:sp>
        <p:nvSpPr>
          <p:cNvPr id="8" name="TextBox 7">
            <a:extLst>
              <a:ext uri="{FF2B5EF4-FFF2-40B4-BE49-F238E27FC236}">
                <a16:creationId xmlns:a16="http://schemas.microsoft.com/office/drawing/2014/main" id="{35E595BA-9C10-40A0-984E-D9362DFBD6B4}"/>
              </a:ext>
            </a:extLst>
          </p:cNvPr>
          <p:cNvSpPr txBox="1"/>
          <p:nvPr/>
        </p:nvSpPr>
        <p:spPr>
          <a:xfrm>
            <a:off x="1130060" y="12163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a:t>STANFORD NLP</a:t>
            </a:r>
            <a:r>
              <a:rPr lang="en-US"/>
              <a:t>​</a:t>
            </a:r>
          </a:p>
        </p:txBody>
      </p:sp>
      <p:sp>
        <p:nvSpPr>
          <p:cNvPr id="9" name="TextBox 8">
            <a:extLst>
              <a:ext uri="{FF2B5EF4-FFF2-40B4-BE49-F238E27FC236}">
                <a16:creationId xmlns:a16="http://schemas.microsoft.com/office/drawing/2014/main" id="{1FEA8CC1-8834-4E8C-A8D7-9D5F3CA81B79}"/>
              </a:ext>
            </a:extLst>
          </p:cNvPr>
          <p:cNvSpPr txBox="1"/>
          <p:nvPr/>
        </p:nvSpPr>
        <p:spPr>
          <a:xfrm>
            <a:off x="1130060" y="1575758"/>
            <a:ext cx="1043508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err="1">
                <a:cs typeface="Segoe UI"/>
              </a:rPr>
              <a:t>CoreNLP</a:t>
            </a:r>
            <a:r>
              <a:rPr lang="en-IN">
                <a:cs typeface="Segoe UI"/>
              </a:rPr>
              <a:t> is a library for natural language processing in Java! </a:t>
            </a:r>
            <a:r>
              <a:rPr lang="en-IN" err="1">
                <a:cs typeface="Segoe UI"/>
              </a:rPr>
              <a:t>CoreNLP</a:t>
            </a:r>
            <a:r>
              <a:rPr lang="en-IN">
                <a:cs typeface="Segoe UI"/>
              </a:rPr>
              <a:t> enables users to derive linguistic annotations </a:t>
            </a:r>
            <a:r>
              <a:rPr lang="en-US">
                <a:cs typeface="Segoe UI"/>
              </a:rPr>
              <a:t>​</a:t>
            </a:r>
            <a:r>
              <a:rPr lang="en-IN">
                <a:cs typeface="Segoe UI"/>
              </a:rPr>
              <a:t>for text, including token and sentence boundaries, parts of speech, named entities, numeric and time values, dependency and </a:t>
            </a:r>
            <a:r>
              <a:rPr lang="en-US">
                <a:cs typeface="Segoe UI"/>
              </a:rPr>
              <a:t>​</a:t>
            </a:r>
            <a:r>
              <a:rPr lang="en-IN">
                <a:cs typeface="Segoe UI"/>
              </a:rPr>
              <a:t>constituency parses, coreference, sentiment, quote attributions, and relations. </a:t>
            </a:r>
            <a:r>
              <a:rPr lang="en-US">
                <a:cs typeface="Segoe UI"/>
              </a:rPr>
              <a:t>​</a:t>
            </a:r>
            <a:endParaRPr lang="en-US"/>
          </a:p>
        </p:txBody>
      </p:sp>
      <p:sp>
        <p:nvSpPr>
          <p:cNvPr id="10" name="TextBox 9">
            <a:extLst>
              <a:ext uri="{FF2B5EF4-FFF2-40B4-BE49-F238E27FC236}">
                <a16:creationId xmlns:a16="http://schemas.microsoft.com/office/drawing/2014/main" id="{DFF29AF4-4A47-4D7B-9402-9FCCB510169F}"/>
              </a:ext>
            </a:extLst>
          </p:cNvPr>
          <p:cNvSpPr txBox="1"/>
          <p:nvPr/>
        </p:nvSpPr>
        <p:spPr>
          <a:xfrm>
            <a:off x="1130060" y="2769079"/>
            <a:ext cx="102913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a:t>To use it for python, we have to use CoreNLP Client which is hosted on the Stanford NLP Server.</a:t>
            </a:r>
            <a:r>
              <a:rPr lang="en-US"/>
              <a:t>​</a:t>
            </a:r>
          </a:p>
        </p:txBody>
      </p:sp>
      <p:sp>
        <p:nvSpPr>
          <p:cNvPr id="11" name="TextBox 10">
            <a:extLst>
              <a:ext uri="{FF2B5EF4-FFF2-40B4-BE49-F238E27FC236}">
                <a16:creationId xmlns:a16="http://schemas.microsoft.com/office/drawing/2014/main" id="{F5F15474-A6CD-413D-8DD0-C3014174029C}"/>
              </a:ext>
            </a:extLst>
          </p:cNvPr>
          <p:cNvSpPr txBox="1"/>
          <p:nvPr/>
        </p:nvSpPr>
        <p:spPr>
          <a:xfrm>
            <a:off x="1187570" y="3588589"/>
            <a:ext cx="334704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a:cs typeface="Segoe UI"/>
              </a:rPr>
              <a:t>1) Part of Speech​</a:t>
            </a:r>
            <a:r>
              <a:rPr lang="en-US">
                <a:cs typeface="Segoe UI"/>
              </a:rPr>
              <a:t>​</a:t>
            </a:r>
          </a:p>
          <a:p>
            <a:r>
              <a:rPr lang="en-IN">
                <a:cs typeface="Segoe UI"/>
              </a:rPr>
              <a:t>2) Named Entity Recognition​</a:t>
            </a:r>
            <a:r>
              <a:rPr lang="en-US">
                <a:cs typeface="Segoe UI"/>
              </a:rPr>
              <a:t>​</a:t>
            </a:r>
          </a:p>
          <a:p>
            <a:r>
              <a:rPr lang="en-IN">
                <a:cs typeface="Segoe UI"/>
              </a:rPr>
              <a:t>3) Basic Dependencies​</a:t>
            </a:r>
            <a:r>
              <a:rPr lang="en-US">
                <a:cs typeface="Segoe UI"/>
              </a:rPr>
              <a:t>​</a:t>
            </a:r>
          </a:p>
          <a:p>
            <a:r>
              <a:rPr lang="en-IN">
                <a:cs typeface="Segoe UI"/>
              </a:rPr>
              <a:t>4) Enhanced Dependencies</a:t>
            </a:r>
            <a:r>
              <a:rPr lang="en-US">
                <a:cs typeface="Segoe UI"/>
              </a:rPr>
              <a:t>​</a:t>
            </a:r>
          </a:p>
        </p:txBody>
      </p:sp>
      <p:sp>
        <p:nvSpPr>
          <p:cNvPr id="12" name="TextBox 11">
            <a:extLst>
              <a:ext uri="{FF2B5EF4-FFF2-40B4-BE49-F238E27FC236}">
                <a16:creationId xmlns:a16="http://schemas.microsoft.com/office/drawing/2014/main" id="{6E5BFD48-6524-4248-A9B1-C7607D1B6A06}"/>
              </a:ext>
            </a:extLst>
          </p:cNvPr>
          <p:cNvSpPr txBox="1"/>
          <p:nvPr/>
        </p:nvSpPr>
        <p:spPr>
          <a:xfrm>
            <a:off x="1130059" y="324353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a:t>FEATURES:</a:t>
            </a:r>
            <a:endParaRPr lang="en-US"/>
          </a:p>
        </p:txBody>
      </p:sp>
    </p:spTree>
    <p:extLst>
      <p:ext uri="{BB962C8B-B14F-4D97-AF65-F5344CB8AC3E}">
        <p14:creationId xmlns:p14="http://schemas.microsoft.com/office/powerpoint/2010/main" val="2325352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text, application&#10;&#10;Description automatically generated">
            <a:extLst>
              <a:ext uri="{FF2B5EF4-FFF2-40B4-BE49-F238E27FC236}">
                <a16:creationId xmlns:a16="http://schemas.microsoft.com/office/drawing/2014/main" id="{DAD3F07F-DA8A-4C28-9CD6-3F2FCBEEC999}"/>
              </a:ext>
            </a:extLst>
          </p:cNvPr>
          <p:cNvPicPr>
            <a:picLocks noChangeAspect="1"/>
          </p:cNvPicPr>
          <p:nvPr/>
        </p:nvPicPr>
        <p:blipFill>
          <a:blip r:embed="rId2"/>
          <a:stretch>
            <a:fillRect/>
          </a:stretch>
        </p:blipFill>
        <p:spPr>
          <a:xfrm>
            <a:off x="37382" y="-2336"/>
            <a:ext cx="12074104" cy="6862672"/>
          </a:xfrm>
          <a:prstGeom prst="rect">
            <a:avLst/>
          </a:prstGeom>
        </p:spPr>
      </p:pic>
    </p:spTree>
    <p:extLst>
      <p:ext uri="{BB962C8B-B14F-4D97-AF65-F5344CB8AC3E}">
        <p14:creationId xmlns:p14="http://schemas.microsoft.com/office/powerpoint/2010/main" val="3947446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Diagram, schematic&#10;&#10;Description automatically generated">
            <a:extLst>
              <a:ext uri="{FF2B5EF4-FFF2-40B4-BE49-F238E27FC236}">
                <a16:creationId xmlns:a16="http://schemas.microsoft.com/office/drawing/2014/main" id="{99E49B6B-4FC8-4E61-AA08-0A9794B07D05}"/>
              </a:ext>
            </a:extLst>
          </p:cNvPr>
          <p:cNvPicPr>
            <a:picLocks noChangeAspect="1"/>
          </p:cNvPicPr>
          <p:nvPr/>
        </p:nvPicPr>
        <p:blipFill>
          <a:blip r:embed="rId2"/>
          <a:stretch>
            <a:fillRect/>
          </a:stretch>
        </p:blipFill>
        <p:spPr>
          <a:xfrm>
            <a:off x="-5750" y="-2336"/>
            <a:ext cx="12246633" cy="6862672"/>
          </a:xfrm>
          <a:prstGeom prst="rect">
            <a:avLst/>
          </a:prstGeom>
        </p:spPr>
      </p:pic>
    </p:spTree>
    <p:extLst>
      <p:ext uri="{BB962C8B-B14F-4D97-AF65-F5344CB8AC3E}">
        <p14:creationId xmlns:p14="http://schemas.microsoft.com/office/powerpoint/2010/main" val="1477771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83A453E-C416-CC46-BD2E-E8FF688BAD14}"/>
              </a:ext>
            </a:extLst>
          </p:cNvPr>
          <p:cNvSpPr>
            <a:spLocks noGrp="1"/>
          </p:cNvSpPr>
          <p:nvPr>
            <p:ph type="ctrTitle"/>
          </p:nvPr>
        </p:nvSpPr>
        <p:spPr/>
        <p:txBody>
          <a:bodyPr/>
          <a:lstStyle/>
          <a:p>
            <a:r>
              <a:rPr lang="en-US">
                <a:latin typeface="Futura Next DemiBold"/>
              </a:rPr>
              <a:t>Section 5 - B</a:t>
            </a:r>
            <a:endParaRPr lang="en-US"/>
          </a:p>
        </p:txBody>
      </p:sp>
      <p:sp>
        <p:nvSpPr>
          <p:cNvPr id="7" name="Subtitle 6">
            <a:extLst>
              <a:ext uri="{FF2B5EF4-FFF2-40B4-BE49-F238E27FC236}">
                <a16:creationId xmlns:a16="http://schemas.microsoft.com/office/drawing/2014/main" id="{254A7101-FB7A-D449-9DDB-954242EF5913}"/>
              </a:ext>
            </a:extLst>
          </p:cNvPr>
          <p:cNvSpPr>
            <a:spLocks noGrp="1"/>
          </p:cNvSpPr>
          <p:nvPr>
            <p:ph type="subTitle" idx="1"/>
          </p:nvPr>
        </p:nvSpPr>
        <p:spPr/>
        <p:txBody>
          <a:bodyPr/>
          <a:lstStyle/>
          <a:p>
            <a:r>
              <a:rPr lang="en-US">
                <a:latin typeface="Futura Next Book"/>
              </a:rPr>
              <a:t>Wit.ai | Proposal 2</a:t>
            </a:r>
            <a:endParaRPr lang="en-US"/>
          </a:p>
        </p:txBody>
      </p:sp>
      <p:sp>
        <p:nvSpPr>
          <p:cNvPr id="8" name="Slide Number Placeholder 7">
            <a:extLst>
              <a:ext uri="{FF2B5EF4-FFF2-40B4-BE49-F238E27FC236}">
                <a16:creationId xmlns:a16="http://schemas.microsoft.com/office/drawing/2014/main" id="{95E36C20-670C-2C47-85CC-97398EE70E99}"/>
              </a:ext>
            </a:extLst>
          </p:cNvPr>
          <p:cNvSpPr>
            <a:spLocks noGrp="1"/>
          </p:cNvSpPr>
          <p:nvPr>
            <p:ph type="sldNum" sz="quarter" idx="10"/>
          </p:nvPr>
        </p:nvSpPr>
        <p:spPr>
          <a:xfrm>
            <a:off x="11228832" y="6309360"/>
            <a:ext cx="274320" cy="92333"/>
          </a:xfrm>
        </p:spPr>
        <p:txBody>
          <a:bodyPr/>
          <a:lstStyle/>
          <a:p>
            <a:fld id="{58B792A5-9BAE-6942-BFE1-9FCDB51EA51E}" type="slidenum">
              <a:rPr lang="en-US" smtClean="0"/>
              <a:pPr/>
              <a:t>26</a:t>
            </a:fld>
            <a:endParaRPr lang="en-US"/>
          </a:p>
        </p:txBody>
      </p:sp>
    </p:spTree>
    <p:extLst>
      <p:ext uri="{BB962C8B-B14F-4D97-AF65-F5344CB8AC3E}">
        <p14:creationId xmlns:p14="http://schemas.microsoft.com/office/powerpoint/2010/main" val="1735514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6005136-BFB7-4177-8496-301E7EA86700}"/>
              </a:ext>
            </a:extLst>
          </p:cNvPr>
          <p:cNvSpPr>
            <a:spLocks noGrp="1"/>
          </p:cNvSpPr>
          <p:nvPr>
            <p:ph type="sldNum" sz="quarter" idx="12"/>
          </p:nvPr>
        </p:nvSpPr>
        <p:spPr/>
        <p:txBody>
          <a:bodyPr/>
          <a:lstStyle/>
          <a:p>
            <a:fld id="{58B792A5-9BAE-6942-BFE1-9FCDB51EA51E}" type="slidenum">
              <a:rPr lang="en-US" smtClean="0"/>
              <a:pPr/>
              <a:t>27</a:t>
            </a:fld>
            <a:endParaRPr lang="en-US"/>
          </a:p>
        </p:txBody>
      </p:sp>
      <p:graphicFrame>
        <p:nvGraphicFramePr>
          <p:cNvPr id="20" name="Table 20">
            <a:extLst>
              <a:ext uri="{FF2B5EF4-FFF2-40B4-BE49-F238E27FC236}">
                <a16:creationId xmlns:a16="http://schemas.microsoft.com/office/drawing/2014/main" id="{FE99BB5F-7152-4742-ACC7-800B82F1E772}"/>
              </a:ext>
            </a:extLst>
          </p:cNvPr>
          <p:cNvGraphicFramePr>
            <a:graphicFrameLocks noGrp="1"/>
          </p:cNvGraphicFramePr>
          <p:nvPr>
            <p:extLst>
              <p:ext uri="{D42A27DB-BD31-4B8C-83A1-F6EECF244321}">
                <p14:modId xmlns:p14="http://schemas.microsoft.com/office/powerpoint/2010/main" val="2050301516"/>
              </p:ext>
            </p:extLst>
          </p:nvPr>
        </p:nvGraphicFramePr>
        <p:xfrm>
          <a:off x="5462246" y="4302339"/>
          <a:ext cx="6508628" cy="1752600"/>
        </p:xfrm>
        <a:graphic>
          <a:graphicData uri="http://schemas.openxmlformats.org/drawingml/2006/table">
            <a:tbl>
              <a:tblPr firstRow="1" bandRow="1">
                <a:tableStyleId>{5C22544A-7EE6-4342-B048-85BDC9FD1C3A}</a:tableStyleId>
              </a:tblPr>
              <a:tblGrid>
                <a:gridCol w="2122097">
                  <a:extLst>
                    <a:ext uri="{9D8B030D-6E8A-4147-A177-3AD203B41FA5}">
                      <a16:colId xmlns:a16="http://schemas.microsoft.com/office/drawing/2014/main" val="859212428"/>
                    </a:ext>
                  </a:extLst>
                </a:gridCol>
                <a:gridCol w="4386531">
                  <a:extLst>
                    <a:ext uri="{9D8B030D-6E8A-4147-A177-3AD203B41FA5}">
                      <a16:colId xmlns:a16="http://schemas.microsoft.com/office/drawing/2014/main" val="3710852200"/>
                    </a:ext>
                  </a:extLst>
                </a:gridCol>
              </a:tblGrid>
              <a:tr h="370840">
                <a:tc>
                  <a:txBody>
                    <a:bodyPr/>
                    <a:lstStyle/>
                    <a:p>
                      <a:r>
                        <a:rPr lang="en-US"/>
                        <a:t>Response_type</a:t>
                      </a:r>
                    </a:p>
                  </a:txBody>
                  <a:tcPr/>
                </a:tc>
                <a:tc>
                  <a:txBody>
                    <a:bodyPr/>
                    <a:lstStyle/>
                    <a:p>
                      <a:r>
                        <a:rPr lang="en-US"/>
                        <a:t>Description</a:t>
                      </a:r>
                    </a:p>
                  </a:txBody>
                  <a:tcPr/>
                </a:tc>
                <a:extLst>
                  <a:ext uri="{0D108BD9-81ED-4DB2-BD59-A6C34878D82A}">
                    <a16:rowId xmlns:a16="http://schemas.microsoft.com/office/drawing/2014/main" val="2677768"/>
                  </a:ext>
                </a:extLst>
              </a:tr>
              <a:tr h="370840">
                <a:tc>
                  <a:txBody>
                    <a:bodyPr/>
                    <a:lstStyle/>
                    <a:p>
                      <a:pPr lvl="0">
                        <a:buNone/>
                      </a:pPr>
                      <a:r>
                        <a:rPr lang="en-US" sz="1800" b="0" i="0" u="none" strike="noStrike" noProof="0">
                          <a:solidFill>
                            <a:srgbClr val="292929"/>
                          </a:solidFill>
                          <a:latin typeface="Futura Next Book"/>
                        </a:rPr>
                        <a:t>msg</a:t>
                      </a:r>
                      <a:endParaRPr lang="en-US"/>
                    </a:p>
                  </a:txBody>
                  <a:tcPr/>
                </a:tc>
                <a:tc>
                  <a:txBody>
                    <a:bodyPr/>
                    <a:lstStyle/>
                    <a:p>
                      <a:pPr lvl="0">
                        <a:buNone/>
                      </a:pPr>
                      <a:r>
                        <a:rPr lang="en-US" sz="1800" b="0" i="0" u="none" strike="noStrike" noProof="0">
                          <a:solidFill>
                            <a:srgbClr val="292929"/>
                          </a:solidFill>
                          <a:latin typeface="Futura Next Book"/>
                        </a:rPr>
                        <a:t>Message from the bot as a string</a:t>
                      </a:r>
                      <a:endParaRPr lang="en-US"/>
                    </a:p>
                  </a:txBody>
                  <a:tcPr/>
                </a:tc>
                <a:extLst>
                  <a:ext uri="{0D108BD9-81ED-4DB2-BD59-A6C34878D82A}">
                    <a16:rowId xmlns:a16="http://schemas.microsoft.com/office/drawing/2014/main" val="320910486"/>
                  </a:ext>
                </a:extLst>
              </a:tr>
              <a:tr h="370840">
                <a:tc>
                  <a:txBody>
                    <a:bodyPr/>
                    <a:lstStyle/>
                    <a:p>
                      <a:pPr lvl="0">
                        <a:buNone/>
                      </a:pPr>
                      <a:r>
                        <a:rPr lang="en-US" sz="1800" b="0" i="0" u="none" strike="noStrike" noProof="0">
                          <a:solidFill>
                            <a:srgbClr val="292929"/>
                          </a:solidFill>
                          <a:latin typeface="Futura Next Book"/>
                        </a:rPr>
                        <a:t>action</a:t>
                      </a:r>
                      <a:endParaRPr lang="en-US"/>
                    </a:p>
                  </a:txBody>
                  <a:tcPr/>
                </a:tc>
                <a:tc>
                  <a:txBody>
                    <a:bodyPr/>
                    <a:lstStyle/>
                    <a:p>
                      <a:pPr lvl="0">
                        <a:buNone/>
                      </a:pPr>
                      <a:r>
                        <a:rPr lang="en-US" sz="1800" b="0" i="0" u="none" strike="noStrike" noProof="0">
                          <a:solidFill>
                            <a:srgbClr val="292929"/>
                          </a:solidFill>
                          <a:latin typeface="Futura Next Book"/>
                        </a:rPr>
                        <a:t>Name of the action you need to perform</a:t>
                      </a:r>
                      <a:endParaRPr lang="en-US"/>
                    </a:p>
                  </a:txBody>
                  <a:tcPr/>
                </a:tc>
                <a:extLst>
                  <a:ext uri="{0D108BD9-81ED-4DB2-BD59-A6C34878D82A}">
                    <a16:rowId xmlns:a16="http://schemas.microsoft.com/office/drawing/2014/main" val="2387978790"/>
                  </a:ext>
                </a:extLst>
              </a:tr>
              <a:tr h="370840">
                <a:tc>
                  <a:txBody>
                    <a:bodyPr/>
                    <a:lstStyle/>
                    <a:p>
                      <a:pPr lvl="0">
                        <a:buNone/>
                      </a:pPr>
                      <a:r>
                        <a:rPr lang="en-US" sz="1800" b="0" i="0" u="none" strike="noStrike" noProof="0">
                          <a:solidFill>
                            <a:srgbClr val="292929"/>
                          </a:solidFill>
                          <a:latin typeface="Futura Next Book"/>
                        </a:rPr>
                        <a:t>stop</a:t>
                      </a:r>
                      <a:endParaRPr lang="en-US"/>
                    </a:p>
                  </a:txBody>
                  <a:tcPr/>
                </a:tc>
                <a:tc>
                  <a:txBody>
                    <a:bodyPr/>
                    <a:lstStyle/>
                    <a:p>
                      <a:pPr lvl="0">
                        <a:buNone/>
                      </a:pPr>
                      <a:r>
                        <a:rPr lang="en-US" sz="1800" b="0" i="0" u="none" strike="noStrike" noProof="0">
                          <a:solidFill>
                            <a:srgbClr val="292929"/>
                          </a:solidFill>
                          <a:latin typeface="Futura Next Book"/>
                        </a:rPr>
                        <a:t>When the conversation is over</a:t>
                      </a:r>
                      <a:endParaRPr lang="en-US"/>
                    </a:p>
                  </a:txBody>
                  <a:tcPr/>
                </a:tc>
                <a:extLst>
                  <a:ext uri="{0D108BD9-81ED-4DB2-BD59-A6C34878D82A}">
                    <a16:rowId xmlns:a16="http://schemas.microsoft.com/office/drawing/2014/main" val="3976985280"/>
                  </a:ext>
                </a:extLst>
              </a:tr>
            </a:tbl>
          </a:graphicData>
        </a:graphic>
      </p:graphicFrame>
      <p:sp>
        <p:nvSpPr>
          <p:cNvPr id="28" name="Rectangle: Rounded Corners 27">
            <a:extLst>
              <a:ext uri="{FF2B5EF4-FFF2-40B4-BE49-F238E27FC236}">
                <a16:creationId xmlns:a16="http://schemas.microsoft.com/office/drawing/2014/main" id="{2077430C-EC08-4CBB-A4D8-46137DEBC7CF}"/>
              </a:ext>
            </a:extLst>
          </p:cNvPr>
          <p:cNvSpPr/>
          <p:nvPr/>
        </p:nvSpPr>
        <p:spPr>
          <a:xfrm>
            <a:off x="1670650" y="1864745"/>
            <a:ext cx="1072550" cy="100066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User</a:t>
            </a:r>
          </a:p>
        </p:txBody>
      </p:sp>
      <p:sp>
        <p:nvSpPr>
          <p:cNvPr id="29" name="Rectangle: Rounded Corners 28">
            <a:extLst>
              <a:ext uri="{FF2B5EF4-FFF2-40B4-BE49-F238E27FC236}">
                <a16:creationId xmlns:a16="http://schemas.microsoft.com/office/drawing/2014/main" id="{D800D842-C16A-4B70-BA92-08FAD5902594}"/>
              </a:ext>
            </a:extLst>
          </p:cNvPr>
          <p:cNvSpPr/>
          <p:nvPr/>
        </p:nvSpPr>
        <p:spPr>
          <a:xfrm>
            <a:off x="8355223" y="1619430"/>
            <a:ext cx="1748285" cy="136009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Wit.ai App</a:t>
            </a:r>
          </a:p>
        </p:txBody>
      </p:sp>
      <p:sp>
        <p:nvSpPr>
          <p:cNvPr id="30" name="Rectangle: Rounded Corners 29">
            <a:extLst>
              <a:ext uri="{FF2B5EF4-FFF2-40B4-BE49-F238E27FC236}">
                <a16:creationId xmlns:a16="http://schemas.microsoft.com/office/drawing/2014/main" id="{799538FF-7B9D-48CD-84FE-DEB9312C66C1}"/>
              </a:ext>
            </a:extLst>
          </p:cNvPr>
          <p:cNvSpPr/>
          <p:nvPr/>
        </p:nvSpPr>
        <p:spPr>
          <a:xfrm>
            <a:off x="4688097" y="1618531"/>
            <a:ext cx="1748286" cy="1360098"/>
          </a:xfrm>
          <a:prstGeom prst="roundRect">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000000"/>
                </a:solidFill>
              </a:rPr>
              <a:t>Native Code</a:t>
            </a:r>
            <a:endParaRPr lang="en-US"/>
          </a:p>
        </p:txBody>
      </p:sp>
      <p:sp>
        <p:nvSpPr>
          <p:cNvPr id="31" name="TextBox 30">
            <a:extLst>
              <a:ext uri="{FF2B5EF4-FFF2-40B4-BE49-F238E27FC236}">
                <a16:creationId xmlns:a16="http://schemas.microsoft.com/office/drawing/2014/main" id="{F029D08F-F057-4DD1-A232-7ABD4776EAB8}"/>
              </a:ext>
            </a:extLst>
          </p:cNvPr>
          <p:cNvSpPr txBox="1"/>
          <p:nvPr/>
        </p:nvSpPr>
        <p:spPr>
          <a:xfrm>
            <a:off x="6579080" y="2165229"/>
            <a:ext cx="1693653" cy="369332"/>
          </a:xfrm>
          <a:prstGeom prst="rect">
            <a:avLst/>
          </a:prstGeom>
          <a:noFill/>
          <a:ln>
            <a:solidFill>
              <a:schemeClr val="accent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b="1">
                <a:solidFill>
                  <a:srgbClr val="000000"/>
                </a:solidFill>
              </a:rPr>
              <a:t>Python client</a:t>
            </a:r>
            <a:endParaRPr lang="en-US">
              <a:solidFill>
                <a:srgbClr val="000000"/>
              </a:solidFill>
            </a:endParaRPr>
          </a:p>
        </p:txBody>
      </p:sp>
      <p:cxnSp>
        <p:nvCxnSpPr>
          <p:cNvPr id="35" name="Straight Arrow Connector 34">
            <a:extLst>
              <a:ext uri="{FF2B5EF4-FFF2-40B4-BE49-F238E27FC236}">
                <a16:creationId xmlns:a16="http://schemas.microsoft.com/office/drawing/2014/main" id="{97583DCD-0430-4040-92DF-A127C3B186FC}"/>
              </a:ext>
            </a:extLst>
          </p:cNvPr>
          <p:cNvCxnSpPr>
            <a:cxnSpLocks/>
          </p:cNvCxnSpPr>
          <p:nvPr/>
        </p:nvCxnSpPr>
        <p:spPr>
          <a:xfrm flipH="1" flipV="1">
            <a:off x="6438184" y="1930877"/>
            <a:ext cx="1961067" cy="5749"/>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1D01E60-269D-4CBA-B598-2446036B239B}"/>
              </a:ext>
            </a:extLst>
          </p:cNvPr>
          <p:cNvCxnSpPr>
            <a:cxnSpLocks/>
          </p:cNvCxnSpPr>
          <p:nvPr/>
        </p:nvCxnSpPr>
        <p:spPr>
          <a:xfrm>
            <a:off x="6443933" y="2756137"/>
            <a:ext cx="1949569" cy="23003"/>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D096AE7-F989-463C-AC98-2AEE802DFAB9}"/>
              </a:ext>
            </a:extLst>
          </p:cNvPr>
          <p:cNvCxnSpPr>
            <a:cxnSpLocks/>
          </p:cNvCxnSpPr>
          <p:nvPr/>
        </p:nvCxnSpPr>
        <p:spPr>
          <a:xfrm flipH="1" flipV="1">
            <a:off x="2743202" y="1930876"/>
            <a:ext cx="1961067" cy="57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26C7609-BA04-4B77-918B-E78B1A0595D5}"/>
              </a:ext>
            </a:extLst>
          </p:cNvPr>
          <p:cNvCxnSpPr>
            <a:cxnSpLocks/>
          </p:cNvCxnSpPr>
          <p:nvPr/>
        </p:nvCxnSpPr>
        <p:spPr>
          <a:xfrm flipV="1">
            <a:off x="2748950" y="2764762"/>
            <a:ext cx="1949569" cy="575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A6C4C532-DC73-4203-BCAD-FDF92C38243B}"/>
              </a:ext>
            </a:extLst>
          </p:cNvPr>
          <p:cNvSpPr txBox="1"/>
          <p:nvPr/>
        </p:nvSpPr>
        <p:spPr>
          <a:xfrm>
            <a:off x="2884098" y="2855342"/>
            <a:ext cx="1693653" cy="369332"/>
          </a:xfrm>
          <a:prstGeom prst="rect">
            <a:avLst/>
          </a:prstGeom>
          <a:no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a:solidFill>
                  <a:srgbClr val="000000"/>
                </a:solidFill>
              </a:rPr>
              <a:t>Utterance</a:t>
            </a:r>
            <a:endParaRPr lang="en-US"/>
          </a:p>
        </p:txBody>
      </p:sp>
      <p:sp>
        <p:nvSpPr>
          <p:cNvPr id="41" name="TextBox 40">
            <a:extLst>
              <a:ext uri="{FF2B5EF4-FFF2-40B4-BE49-F238E27FC236}">
                <a16:creationId xmlns:a16="http://schemas.microsoft.com/office/drawing/2014/main" id="{F6EA1CC0-6A89-460D-B17A-04A713F43C99}"/>
              </a:ext>
            </a:extLst>
          </p:cNvPr>
          <p:cNvSpPr txBox="1"/>
          <p:nvPr/>
        </p:nvSpPr>
        <p:spPr>
          <a:xfrm>
            <a:off x="2740324" y="1437258"/>
            <a:ext cx="1923690" cy="646331"/>
          </a:xfrm>
          <a:prstGeom prst="rect">
            <a:avLst/>
          </a:prstGeom>
          <a:no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a:solidFill>
                  <a:srgbClr val="000000"/>
                </a:solidFill>
              </a:rPr>
              <a:t>Response (msg)</a:t>
            </a:r>
            <a:endParaRPr lang="en-US"/>
          </a:p>
        </p:txBody>
      </p:sp>
      <p:sp>
        <p:nvSpPr>
          <p:cNvPr id="42" name="TextBox 41">
            <a:extLst>
              <a:ext uri="{FF2B5EF4-FFF2-40B4-BE49-F238E27FC236}">
                <a16:creationId xmlns:a16="http://schemas.microsoft.com/office/drawing/2014/main" id="{10EF8937-2CA0-4590-AB91-EEBF44E7EE42}"/>
              </a:ext>
            </a:extLst>
          </p:cNvPr>
          <p:cNvSpPr txBox="1"/>
          <p:nvPr/>
        </p:nvSpPr>
        <p:spPr>
          <a:xfrm>
            <a:off x="6320286" y="2815570"/>
            <a:ext cx="2153728" cy="923330"/>
          </a:xfrm>
          <a:prstGeom prst="rect">
            <a:avLst/>
          </a:prstGeom>
          <a:no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a:solidFill>
                  <a:srgbClr val="000000"/>
                </a:solidFill>
              </a:rPr>
              <a:t>Classified Intent / Response (Action)</a:t>
            </a:r>
            <a:endParaRPr lang="en-US">
              <a:ea typeface="+mn-lt"/>
              <a:cs typeface="+mn-lt"/>
            </a:endParaRPr>
          </a:p>
        </p:txBody>
      </p:sp>
      <p:sp>
        <p:nvSpPr>
          <p:cNvPr id="43" name="TextBox 42">
            <a:extLst>
              <a:ext uri="{FF2B5EF4-FFF2-40B4-BE49-F238E27FC236}">
                <a16:creationId xmlns:a16="http://schemas.microsoft.com/office/drawing/2014/main" id="{514F9DF0-C97D-425A-A015-1FEEA0C2824E}"/>
              </a:ext>
            </a:extLst>
          </p:cNvPr>
          <p:cNvSpPr txBox="1"/>
          <p:nvPr/>
        </p:nvSpPr>
        <p:spPr>
          <a:xfrm>
            <a:off x="6435305" y="1532625"/>
            <a:ext cx="1923690" cy="369332"/>
          </a:xfrm>
          <a:prstGeom prst="rect">
            <a:avLst/>
          </a:prstGeom>
          <a:no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a:t>Utterance</a:t>
            </a:r>
          </a:p>
        </p:txBody>
      </p:sp>
      <p:sp>
        <p:nvSpPr>
          <p:cNvPr id="44" name="TextBox 43">
            <a:extLst>
              <a:ext uri="{FF2B5EF4-FFF2-40B4-BE49-F238E27FC236}">
                <a16:creationId xmlns:a16="http://schemas.microsoft.com/office/drawing/2014/main" id="{7B874278-8625-4D1D-8457-F66A69A485AD}"/>
              </a:ext>
            </a:extLst>
          </p:cNvPr>
          <p:cNvSpPr txBox="1"/>
          <p:nvPr/>
        </p:nvSpPr>
        <p:spPr>
          <a:xfrm>
            <a:off x="483079" y="3617343"/>
            <a:ext cx="4698520" cy="2862322"/>
          </a:xfrm>
          <a:prstGeom prst="rect">
            <a:avLst/>
          </a:prstGeom>
          <a:noFill/>
          <a:ln>
            <a:solidFill>
              <a:schemeClr val="accent1"/>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a:ea typeface="+mn-lt"/>
                <a:cs typeface="+mn-lt"/>
              </a:rPr>
              <a:t>Allows to use:</a:t>
            </a:r>
            <a:endParaRPr lang="en-US">
              <a:ea typeface="+mn-lt"/>
              <a:cs typeface="+mn-lt"/>
            </a:endParaRPr>
          </a:p>
          <a:p>
            <a:pPr marL="742950" lvl="1" indent="-285750">
              <a:buFont typeface="Arial"/>
              <a:buChar char="•"/>
            </a:pPr>
            <a:r>
              <a:rPr lang="en-US">
                <a:ea typeface="+mn-lt"/>
                <a:cs typeface="+mn-lt"/>
              </a:rPr>
              <a:t>Entities</a:t>
            </a:r>
          </a:p>
          <a:p>
            <a:pPr marL="742950" lvl="1" indent="-285750">
              <a:buFont typeface="Arial"/>
              <a:buChar char="•"/>
            </a:pPr>
            <a:r>
              <a:rPr lang="en-US">
                <a:ea typeface="+mn-lt"/>
                <a:cs typeface="+mn-lt"/>
              </a:rPr>
              <a:t>Intents</a:t>
            </a:r>
          </a:p>
          <a:p>
            <a:pPr marL="742950" lvl="1" indent="-285750">
              <a:buFont typeface="Arial"/>
              <a:buChar char="•"/>
            </a:pPr>
            <a:r>
              <a:rPr lang="en-US">
                <a:ea typeface="+mn-lt"/>
                <a:cs typeface="+mn-lt"/>
              </a:rPr>
              <a:t>Context</a:t>
            </a:r>
          </a:p>
          <a:p>
            <a:pPr marL="742950" lvl="1" indent="-285750">
              <a:buFont typeface="Arial"/>
              <a:buChar char="•"/>
            </a:pPr>
            <a:r>
              <a:rPr lang="en-US">
                <a:ea typeface="+mn-lt"/>
                <a:cs typeface="+mn-lt"/>
              </a:rPr>
              <a:t>Actions</a:t>
            </a:r>
          </a:p>
          <a:p>
            <a:pPr marL="742950" lvl="1" indent="-285750">
              <a:buFont typeface="Arial"/>
              <a:buChar char="•"/>
            </a:pPr>
            <a:endParaRPr lang="en-US" b="1">
              <a:ea typeface="+mn-lt"/>
              <a:cs typeface="+mn-lt"/>
            </a:endParaRPr>
          </a:p>
          <a:p>
            <a:pPr marL="742950" lvl="1" indent="-285750">
              <a:buFont typeface="Arial"/>
              <a:buChar char="•"/>
            </a:pPr>
            <a:r>
              <a:rPr lang="en-US" b="1">
                <a:ea typeface="+mn-lt"/>
                <a:cs typeface="+mn-lt"/>
              </a:rPr>
              <a:t>Natural Language Process (NLU) </a:t>
            </a:r>
            <a:r>
              <a:rPr lang="en-US">
                <a:ea typeface="+mn-lt"/>
                <a:cs typeface="+mn-lt"/>
              </a:rPr>
              <a:t>(No need of separate generator for casual intents and small talk)</a:t>
            </a:r>
          </a:p>
          <a:p>
            <a:pPr marL="742950" lvl="1" indent="-285750">
              <a:buFont typeface="Arial"/>
              <a:buChar char="•"/>
            </a:pPr>
            <a:r>
              <a:rPr lang="en-US" b="1"/>
              <a:t>Voice-to-Text</a:t>
            </a:r>
          </a:p>
        </p:txBody>
      </p:sp>
      <p:sp>
        <p:nvSpPr>
          <p:cNvPr id="46" name="TextBox 45">
            <a:extLst>
              <a:ext uri="{FF2B5EF4-FFF2-40B4-BE49-F238E27FC236}">
                <a16:creationId xmlns:a16="http://schemas.microsoft.com/office/drawing/2014/main" id="{C6E06B0D-44B5-4CFA-9E1B-C9BB65917713}"/>
              </a:ext>
            </a:extLst>
          </p:cNvPr>
          <p:cNvSpPr txBox="1"/>
          <p:nvPr/>
        </p:nvSpPr>
        <p:spPr>
          <a:xfrm>
            <a:off x="3372927" y="181154"/>
            <a:ext cx="4396596" cy="523220"/>
          </a:xfrm>
          <a:prstGeom prst="rect">
            <a:avLst/>
          </a:prstGeom>
          <a:noFill/>
          <a:ln>
            <a:solidFill>
              <a:schemeClr val="accent1"/>
            </a:solidFill>
            <a:prstDash val="dash"/>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a:ea typeface="+mn-lt"/>
                <a:cs typeface="+mn-lt"/>
              </a:rPr>
              <a:t>Proposed Framework</a:t>
            </a:r>
            <a:endParaRPr lang="en-US" sz="2800"/>
          </a:p>
        </p:txBody>
      </p:sp>
      <p:sp>
        <p:nvSpPr>
          <p:cNvPr id="19" name="TextBox 18">
            <a:extLst>
              <a:ext uri="{FF2B5EF4-FFF2-40B4-BE49-F238E27FC236}">
                <a16:creationId xmlns:a16="http://schemas.microsoft.com/office/drawing/2014/main" id="{A07E1429-588C-489C-A0D9-D323A8067253}"/>
              </a:ext>
            </a:extLst>
          </p:cNvPr>
          <p:cNvSpPr txBox="1"/>
          <p:nvPr/>
        </p:nvSpPr>
        <p:spPr>
          <a:xfrm>
            <a:off x="4106173" y="926862"/>
            <a:ext cx="2843840" cy="646331"/>
          </a:xfrm>
          <a:prstGeom prst="rect">
            <a:avLst/>
          </a:prstGeom>
          <a:no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a:solidFill>
                  <a:srgbClr val="000000"/>
                </a:solidFill>
              </a:rPr>
              <a:t>Entity </a:t>
            </a:r>
            <a:r>
              <a:rPr lang="en-US" err="1">
                <a:solidFill>
                  <a:srgbClr val="000000"/>
                </a:solidFill>
              </a:rPr>
              <a:t>Updation</a:t>
            </a:r>
            <a:r>
              <a:rPr lang="en-US">
                <a:solidFill>
                  <a:srgbClr val="000000"/>
                </a:solidFill>
              </a:rPr>
              <a:t> </a:t>
            </a:r>
            <a:endParaRPr lang="en-US"/>
          </a:p>
          <a:p>
            <a:pPr algn="ctr"/>
            <a:r>
              <a:rPr lang="en-US">
                <a:solidFill>
                  <a:srgbClr val="000000"/>
                </a:solidFill>
              </a:rPr>
              <a:t>(search, inquiry, cart)</a:t>
            </a:r>
            <a:endParaRPr lang="en-US"/>
          </a:p>
        </p:txBody>
      </p:sp>
    </p:spTree>
    <p:extLst>
      <p:ext uri="{BB962C8B-B14F-4D97-AF65-F5344CB8AC3E}">
        <p14:creationId xmlns:p14="http://schemas.microsoft.com/office/powerpoint/2010/main" val="2334325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254A7101-FB7A-D449-9DDB-954242EF5913}"/>
              </a:ext>
            </a:extLst>
          </p:cNvPr>
          <p:cNvSpPr>
            <a:spLocks noGrp="1"/>
          </p:cNvSpPr>
          <p:nvPr>
            <p:ph type="subTitle" idx="1"/>
          </p:nvPr>
        </p:nvSpPr>
        <p:spPr/>
        <p:txBody>
          <a:bodyPr/>
          <a:lstStyle/>
          <a:p>
            <a:r>
              <a:rPr lang="en-US">
                <a:latin typeface="Futura Next Book"/>
              </a:rPr>
              <a:t>Chatbot Design</a:t>
            </a:r>
            <a:endParaRPr lang="en-US"/>
          </a:p>
        </p:txBody>
      </p:sp>
      <p:sp>
        <p:nvSpPr>
          <p:cNvPr id="8" name="Slide Number Placeholder 7">
            <a:extLst>
              <a:ext uri="{FF2B5EF4-FFF2-40B4-BE49-F238E27FC236}">
                <a16:creationId xmlns:a16="http://schemas.microsoft.com/office/drawing/2014/main" id="{95E36C20-670C-2C47-85CC-97398EE70E99}"/>
              </a:ext>
            </a:extLst>
          </p:cNvPr>
          <p:cNvSpPr>
            <a:spLocks noGrp="1"/>
          </p:cNvSpPr>
          <p:nvPr>
            <p:ph type="sldNum" sz="quarter" idx="10"/>
          </p:nvPr>
        </p:nvSpPr>
        <p:spPr>
          <a:xfrm>
            <a:off x="11228832" y="6309360"/>
            <a:ext cx="274320" cy="92333"/>
          </a:xfrm>
        </p:spPr>
        <p:txBody>
          <a:bodyPr/>
          <a:lstStyle/>
          <a:p>
            <a:fld id="{58B792A5-9BAE-6942-BFE1-9FCDB51EA51E}" type="slidenum">
              <a:rPr lang="en-US" smtClean="0"/>
              <a:pPr/>
              <a:t>28</a:t>
            </a:fld>
            <a:endParaRPr lang="en-US"/>
          </a:p>
        </p:txBody>
      </p:sp>
      <p:sp>
        <p:nvSpPr>
          <p:cNvPr id="3" name="Title 2">
            <a:extLst>
              <a:ext uri="{FF2B5EF4-FFF2-40B4-BE49-F238E27FC236}">
                <a16:creationId xmlns:a16="http://schemas.microsoft.com/office/drawing/2014/main" id="{3C8BD417-F32C-442B-B342-0081A10173C8}"/>
              </a:ext>
            </a:extLst>
          </p:cNvPr>
          <p:cNvSpPr>
            <a:spLocks noGrp="1"/>
          </p:cNvSpPr>
          <p:nvPr>
            <p:ph type="ctrTitle"/>
          </p:nvPr>
        </p:nvSpPr>
        <p:spPr/>
        <p:txBody>
          <a:bodyPr/>
          <a:lstStyle/>
          <a:p>
            <a:r>
              <a:rPr lang="en-US">
                <a:latin typeface="Futura Next DemiBold"/>
              </a:rPr>
              <a:t>Section 6</a:t>
            </a:r>
            <a:endParaRPr lang="en-US"/>
          </a:p>
        </p:txBody>
      </p:sp>
    </p:spTree>
    <p:extLst>
      <p:ext uri="{BB962C8B-B14F-4D97-AF65-F5344CB8AC3E}">
        <p14:creationId xmlns:p14="http://schemas.microsoft.com/office/powerpoint/2010/main" val="2717962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6005136-BFB7-4177-8496-301E7EA86700}"/>
              </a:ext>
            </a:extLst>
          </p:cNvPr>
          <p:cNvSpPr>
            <a:spLocks noGrp="1"/>
          </p:cNvSpPr>
          <p:nvPr>
            <p:ph type="sldNum" sz="quarter" idx="12"/>
          </p:nvPr>
        </p:nvSpPr>
        <p:spPr>
          <a:xfrm>
            <a:off x="11228832" y="6237473"/>
            <a:ext cx="274320" cy="92333"/>
          </a:xfrm>
        </p:spPr>
        <p:txBody>
          <a:bodyPr/>
          <a:lstStyle/>
          <a:p>
            <a:fld id="{58B792A5-9BAE-6942-BFE1-9FCDB51EA51E}" type="slidenum">
              <a:rPr lang="en-US" smtClean="0"/>
              <a:pPr/>
              <a:t>29</a:t>
            </a:fld>
            <a:endParaRPr lang="en-US"/>
          </a:p>
        </p:txBody>
      </p:sp>
      <p:sp>
        <p:nvSpPr>
          <p:cNvPr id="63" name="Rectangle: Rounded Corners 62">
            <a:extLst>
              <a:ext uri="{FF2B5EF4-FFF2-40B4-BE49-F238E27FC236}">
                <a16:creationId xmlns:a16="http://schemas.microsoft.com/office/drawing/2014/main" id="{996943EC-F07F-4D21-BB59-9806F843AAF0}"/>
              </a:ext>
            </a:extLst>
          </p:cNvPr>
          <p:cNvSpPr/>
          <p:nvPr/>
        </p:nvSpPr>
        <p:spPr>
          <a:xfrm>
            <a:off x="5638800" y="5617234"/>
            <a:ext cx="2740324" cy="914400"/>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Customer</a:t>
            </a:r>
          </a:p>
        </p:txBody>
      </p:sp>
      <p:sp>
        <p:nvSpPr>
          <p:cNvPr id="64" name="Rectangle: Rounded Corners 63">
            <a:extLst>
              <a:ext uri="{FF2B5EF4-FFF2-40B4-BE49-F238E27FC236}">
                <a16:creationId xmlns:a16="http://schemas.microsoft.com/office/drawing/2014/main" id="{A4E2B42A-77C1-4441-ACEE-CC9EF44B2008}"/>
              </a:ext>
            </a:extLst>
          </p:cNvPr>
          <p:cNvSpPr/>
          <p:nvPr/>
        </p:nvSpPr>
        <p:spPr>
          <a:xfrm>
            <a:off x="6084497" y="987724"/>
            <a:ext cx="1848928" cy="928777"/>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FFFFFF"/>
                </a:solidFill>
              </a:rPr>
              <a:t>Product Catalog</a:t>
            </a:r>
          </a:p>
        </p:txBody>
      </p:sp>
      <p:sp>
        <p:nvSpPr>
          <p:cNvPr id="65" name="Rectangle: Rounded Corners 64">
            <a:extLst>
              <a:ext uri="{FF2B5EF4-FFF2-40B4-BE49-F238E27FC236}">
                <a16:creationId xmlns:a16="http://schemas.microsoft.com/office/drawing/2014/main" id="{98FA1E10-25AF-4E45-BFA7-6970B29FB185}"/>
              </a:ext>
            </a:extLst>
          </p:cNvPr>
          <p:cNvSpPr/>
          <p:nvPr/>
        </p:nvSpPr>
        <p:spPr>
          <a:xfrm>
            <a:off x="1454987" y="340742"/>
            <a:ext cx="1848928"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FFFFFF"/>
                </a:solidFill>
              </a:rPr>
              <a:t>Order History</a:t>
            </a:r>
          </a:p>
        </p:txBody>
      </p:sp>
      <p:sp>
        <p:nvSpPr>
          <p:cNvPr id="66" name="Rectangle: Rounded Corners 65">
            <a:extLst>
              <a:ext uri="{FF2B5EF4-FFF2-40B4-BE49-F238E27FC236}">
                <a16:creationId xmlns:a16="http://schemas.microsoft.com/office/drawing/2014/main" id="{4E5B1150-876C-408C-8953-1AD6C6F853E2}"/>
              </a:ext>
            </a:extLst>
          </p:cNvPr>
          <p:cNvSpPr/>
          <p:nvPr/>
        </p:nvSpPr>
        <p:spPr>
          <a:xfrm>
            <a:off x="1454986" y="1792855"/>
            <a:ext cx="1848928"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FFFFFF"/>
                </a:solidFill>
              </a:rPr>
              <a:t>Cart</a:t>
            </a:r>
          </a:p>
        </p:txBody>
      </p:sp>
      <p:sp>
        <p:nvSpPr>
          <p:cNvPr id="67" name="Rectangle: Rounded Corners 66">
            <a:extLst>
              <a:ext uri="{FF2B5EF4-FFF2-40B4-BE49-F238E27FC236}">
                <a16:creationId xmlns:a16="http://schemas.microsoft.com/office/drawing/2014/main" id="{F293CAB0-E3C8-4D1F-A926-F932C21EE3E5}"/>
              </a:ext>
            </a:extLst>
          </p:cNvPr>
          <p:cNvSpPr/>
          <p:nvPr/>
        </p:nvSpPr>
        <p:spPr>
          <a:xfrm>
            <a:off x="1454985" y="3259345"/>
            <a:ext cx="1848928"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FFFFFF"/>
                </a:solidFill>
              </a:rPr>
              <a:t>Saved for Later</a:t>
            </a:r>
          </a:p>
        </p:txBody>
      </p:sp>
      <p:sp>
        <p:nvSpPr>
          <p:cNvPr id="68" name="Rectangle: Rounded Corners 67">
            <a:extLst>
              <a:ext uri="{FF2B5EF4-FFF2-40B4-BE49-F238E27FC236}">
                <a16:creationId xmlns:a16="http://schemas.microsoft.com/office/drawing/2014/main" id="{7BC7BB40-8140-4B86-B926-0CB28C13E62C}"/>
              </a:ext>
            </a:extLst>
          </p:cNvPr>
          <p:cNvSpPr/>
          <p:nvPr/>
        </p:nvSpPr>
        <p:spPr>
          <a:xfrm>
            <a:off x="1454984" y="4711458"/>
            <a:ext cx="1848928"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FFFFFF"/>
                </a:solidFill>
              </a:rPr>
              <a:t>Subscriptions</a:t>
            </a:r>
          </a:p>
        </p:txBody>
      </p:sp>
      <p:sp>
        <p:nvSpPr>
          <p:cNvPr id="69" name="Rectangle: Rounded Corners 68">
            <a:extLst>
              <a:ext uri="{FF2B5EF4-FFF2-40B4-BE49-F238E27FC236}">
                <a16:creationId xmlns:a16="http://schemas.microsoft.com/office/drawing/2014/main" id="{A7507C13-551C-46DB-AFEF-B9ACD267D599}"/>
              </a:ext>
            </a:extLst>
          </p:cNvPr>
          <p:cNvSpPr/>
          <p:nvPr/>
        </p:nvSpPr>
        <p:spPr>
          <a:xfrm>
            <a:off x="5638799" y="2540479"/>
            <a:ext cx="2740324" cy="9144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b="1">
                <a:solidFill>
                  <a:schemeClr val="tx1"/>
                </a:solidFill>
              </a:rPr>
              <a:t>   Native Actions</a:t>
            </a:r>
          </a:p>
        </p:txBody>
      </p:sp>
      <p:sp>
        <p:nvSpPr>
          <p:cNvPr id="70" name="Rectangle: Rounded Corners 69">
            <a:extLst>
              <a:ext uri="{FF2B5EF4-FFF2-40B4-BE49-F238E27FC236}">
                <a16:creationId xmlns:a16="http://schemas.microsoft.com/office/drawing/2014/main" id="{6F58FE85-F99E-4896-948B-6AC274A4732D}"/>
              </a:ext>
            </a:extLst>
          </p:cNvPr>
          <p:cNvSpPr/>
          <p:nvPr/>
        </p:nvSpPr>
        <p:spPr>
          <a:xfrm>
            <a:off x="5149968" y="4093232"/>
            <a:ext cx="1690777" cy="90002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750">
                <a:solidFill>
                  <a:srgbClr val="FFFFFF"/>
                </a:solidFill>
              </a:rPr>
              <a:t>Intent Classification</a:t>
            </a:r>
          </a:p>
        </p:txBody>
      </p:sp>
      <p:sp>
        <p:nvSpPr>
          <p:cNvPr id="71" name="Rectangle: Rounded Corners 70">
            <a:extLst>
              <a:ext uri="{FF2B5EF4-FFF2-40B4-BE49-F238E27FC236}">
                <a16:creationId xmlns:a16="http://schemas.microsoft.com/office/drawing/2014/main" id="{D2DC3921-A370-4BE0-A525-31D71F35B49C}"/>
              </a:ext>
            </a:extLst>
          </p:cNvPr>
          <p:cNvSpPr/>
          <p:nvPr/>
        </p:nvSpPr>
        <p:spPr>
          <a:xfrm>
            <a:off x="7392835" y="4078854"/>
            <a:ext cx="1633268" cy="914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FFFFFF"/>
                </a:solidFill>
              </a:rPr>
              <a:t>Responses</a:t>
            </a:r>
            <a:endParaRPr lang="en-US"/>
          </a:p>
        </p:txBody>
      </p:sp>
      <p:cxnSp>
        <p:nvCxnSpPr>
          <p:cNvPr id="73" name="Straight Arrow Connector 72">
            <a:extLst>
              <a:ext uri="{FF2B5EF4-FFF2-40B4-BE49-F238E27FC236}">
                <a16:creationId xmlns:a16="http://schemas.microsoft.com/office/drawing/2014/main" id="{C13A66EC-594D-4C27-914D-455E03E021BD}"/>
              </a:ext>
            </a:extLst>
          </p:cNvPr>
          <p:cNvCxnSpPr/>
          <p:nvPr/>
        </p:nvCxnSpPr>
        <p:spPr>
          <a:xfrm>
            <a:off x="7018127" y="1906978"/>
            <a:ext cx="23005" cy="641228"/>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61E694CA-344A-4DB1-992B-7C56ADF09BFC}"/>
              </a:ext>
            </a:extLst>
          </p:cNvPr>
          <p:cNvSpPr txBox="1"/>
          <p:nvPr/>
        </p:nvSpPr>
        <p:spPr>
          <a:xfrm>
            <a:off x="7396792" y="200528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Search and Inquiry</a:t>
            </a:r>
          </a:p>
        </p:txBody>
      </p:sp>
      <p:sp>
        <p:nvSpPr>
          <p:cNvPr id="75" name="TextBox 74">
            <a:extLst>
              <a:ext uri="{FF2B5EF4-FFF2-40B4-BE49-F238E27FC236}">
                <a16:creationId xmlns:a16="http://schemas.microsoft.com/office/drawing/2014/main" id="{5CFCD811-6713-441B-A55C-FE80FD93B355}"/>
              </a:ext>
            </a:extLst>
          </p:cNvPr>
          <p:cNvSpPr txBox="1"/>
          <p:nvPr/>
        </p:nvSpPr>
        <p:spPr>
          <a:xfrm>
            <a:off x="1013244" y="2810413"/>
            <a:ext cx="2743200" cy="36933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b="1"/>
              <a:t>Cartops</a:t>
            </a:r>
          </a:p>
        </p:txBody>
      </p:sp>
      <p:cxnSp>
        <p:nvCxnSpPr>
          <p:cNvPr id="81" name="Straight Arrow Connector 80">
            <a:extLst>
              <a:ext uri="{FF2B5EF4-FFF2-40B4-BE49-F238E27FC236}">
                <a16:creationId xmlns:a16="http://schemas.microsoft.com/office/drawing/2014/main" id="{A0B401BB-7231-4B9B-8415-2C0F61FECAEE}"/>
              </a:ext>
            </a:extLst>
          </p:cNvPr>
          <p:cNvCxnSpPr>
            <a:cxnSpLocks/>
          </p:cNvCxnSpPr>
          <p:nvPr/>
        </p:nvCxnSpPr>
        <p:spPr>
          <a:xfrm flipH="1">
            <a:off x="3347049" y="3043686"/>
            <a:ext cx="2320503" cy="2078966"/>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6A324017-515C-41E1-956B-5FED83AB6AA9}"/>
              </a:ext>
            </a:extLst>
          </p:cNvPr>
          <p:cNvCxnSpPr>
            <a:cxnSpLocks/>
          </p:cNvCxnSpPr>
          <p:nvPr/>
        </p:nvCxnSpPr>
        <p:spPr>
          <a:xfrm flipH="1">
            <a:off x="3332671" y="2986175"/>
            <a:ext cx="2291748" cy="75625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1A917A80-62AA-4690-A2FE-30E31CD93C37}"/>
              </a:ext>
            </a:extLst>
          </p:cNvPr>
          <p:cNvCxnSpPr>
            <a:cxnSpLocks/>
          </p:cNvCxnSpPr>
          <p:nvPr/>
        </p:nvCxnSpPr>
        <p:spPr>
          <a:xfrm flipH="1" flipV="1">
            <a:off x="3318293" y="2232802"/>
            <a:ext cx="2306125" cy="71024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D3802422-3C7E-467D-B081-A53BAE478114}"/>
              </a:ext>
            </a:extLst>
          </p:cNvPr>
          <p:cNvCxnSpPr>
            <a:cxnSpLocks/>
          </p:cNvCxnSpPr>
          <p:nvPr/>
        </p:nvCxnSpPr>
        <p:spPr>
          <a:xfrm flipH="1" flipV="1">
            <a:off x="3332670" y="809443"/>
            <a:ext cx="2291748" cy="2032957"/>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7" name="Rectangle: Rounded Corners 86">
            <a:extLst>
              <a:ext uri="{FF2B5EF4-FFF2-40B4-BE49-F238E27FC236}">
                <a16:creationId xmlns:a16="http://schemas.microsoft.com/office/drawing/2014/main" id="{E65D29B3-9085-409F-B132-B864829D6DF3}"/>
              </a:ext>
            </a:extLst>
          </p:cNvPr>
          <p:cNvSpPr/>
          <p:nvPr/>
        </p:nvSpPr>
        <p:spPr>
          <a:xfrm>
            <a:off x="9376911" y="340742"/>
            <a:ext cx="1848928" cy="928777"/>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Similar Products</a:t>
            </a:r>
            <a:endParaRPr lang="en-US"/>
          </a:p>
        </p:txBody>
      </p:sp>
      <p:cxnSp>
        <p:nvCxnSpPr>
          <p:cNvPr id="89" name="Straight Arrow Connector 88">
            <a:extLst>
              <a:ext uri="{FF2B5EF4-FFF2-40B4-BE49-F238E27FC236}">
                <a16:creationId xmlns:a16="http://schemas.microsoft.com/office/drawing/2014/main" id="{79F5FBA7-D1B8-45DC-AB72-DDC76E942DDA}"/>
              </a:ext>
            </a:extLst>
          </p:cNvPr>
          <p:cNvCxnSpPr/>
          <p:nvPr/>
        </p:nvCxnSpPr>
        <p:spPr>
          <a:xfrm>
            <a:off x="3359990" y="520459"/>
            <a:ext cx="6032738" cy="8628"/>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Connector: Elbow 89">
            <a:extLst>
              <a:ext uri="{FF2B5EF4-FFF2-40B4-BE49-F238E27FC236}">
                <a16:creationId xmlns:a16="http://schemas.microsoft.com/office/drawing/2014/main" id="{E9181A93-0671-422D-857C-5A7CA33C7C18}"/>
              </a:ext>
            </a:extLst>
          </p:cNvPr>
          <p:cNvCxnSpPr/>
          <p:nvPr/>
        </p:nvCxnSpPr>
        <p:spPr>
          <a:xfrm flipV="1">
            <a:off x="7945468" y="973887"/>
            <a:ext cx="1446361" cy="494580"/>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46CFA02B-6707-4F3B-B81A-B5F60823CAEF}"/>
              </a:ext>
            </a:extLst>
          </p:cNvPr>
          <p:cNvCxnSpPr/>
          <p:nvPr/>
        </p:nvCxnSpPr>
        <p:spPr>
          <a:xfrm>
            <a:off x="7024418" y="533040"/>
            <a:ext cx="8628" cy="4399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462BB5BD-DCB8-4649-B426-373B1D0C1EAF}"/>
              </a:ext>
            </a:extLst>
          </p:cNvPr>
          <p:cNvSpPr txBox="1"/>
          <p:nvPr/>
        </p:nvSpPr>
        <p:spPr>
          <a:xfrm>
            <a:off x="4593206" y="56754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Recommendation</a:t>
            </a:r>
            <a:endParaRPr lang="en-US"/>
          </a:p>
        </p:txBody>
      </p:sp>
      <p:sp>
        <p:nvSpPr>
          <p:cNvPr id="28" name="Rectangle: Rounded Corners 27">
            <a:extLst>
              <a:ext uri="{FF2B5EF4-FFF2-40B4-BE49-F238E27FC236}">
                <a16:creationId xmlns:a16="http://schemas.microsoft.com/office/drawing/2014/main" id="{00A37E36-F2B2-43AF-8362-66E78B05FD57}"/>
              </a:ext>
            </a:extLst>
          </p:cNvPr>
          <p:cNvSpPr/>
          <p:nvPr/>
        </p:nvSpPr>
        <p:spPr>
          <a:xfrm>
            <a:off x="7781023" y="2540476"/>
            <a:ext cx="1633268" cy="9144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000000"/>
                </a:solidFill>
              </a:rPr>
              <a:t>Text-Gen</a:t>
            </a:r>
            <a:endParaRPr lang="en-US"/>
          </a:p>
        </p:txBody>
      </p:sp>
      <p:cxnSp>
        <p:nvCxnSpPr>
          <p:cNvPr id="2" name="Straight Arrow Connector 1">
            <a:extLst>
              <a:ext uri="{FF2B5EF4-FFF2-40B4-BE49-F238E27FC236}">
                <a16:creationId xmlns:a16="http://schemas.microsoft.com/office/drawing/2014/main" id="{C7FC3AE2-ABE3-4189-B601-0784A5C12896}"/>
              </a:ext>
            </a:extLst>
          </p:cNvPr>
          <p:cNvCxnSpPr/>
          <p:nvPr/>
        </p:nvCxnSpPr>
        <p:spPr>
          <a:xfrm flipH="1">
            <a:off x="8637918" y="3446251"/>
            <a:ext cx="5750" cy="6412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CA48B3E-5DB1-4080-A181-D23C528E13FA}"/>
              </a:ext>
            </a:extLst>
          </p:cNvPr>
          <p:cNvCxnSpPr>
            <a:cxnSpLocks/>
          </p:cNvCxnSpPr>
          <p:nvPr/>
        </p:nvCxnSpPr>
        <p:spPr>
          <a:xfrm flipH="1">
            <a:off x="8206597" y="4984628"/>
            <a:ext cx="5750" cy="6412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2C22624-960A-4FB2-B5D2-62A0521ACED2}"/>
              </a:ext>
            </a:extLst>
          </p:cNvPr>
          <p:cNvSpPr txBox="1"/>
          <p:nvPr/>
        </p:nvSpPr>
        <p:spPr>
          <a:xfrm>
            <a:off x="5069456" y="3502325"/>
            <a:ext cx="133422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Business Intents​</a:t>
            </a:r>
          </a:p>
        </p:txBody>
      </p:sp>
      <p:cxnSp>
        <p:nvCxnSpPr>
          <p:cNvPr id="33" name="Straight Arrow Connector 32">
            <a:extLst>
              <a:ext uri="{FF2B5EF4-FFF2-40B4-BE49-F238E27FC236}">
                <a16:creationId xmlns:a16="http://schemas.microsoft.com/office/drawing/2014/main" id="{092C7785-E6E3-4228-AD5B-5EC93A8BCCCD}"/>
              </a:ext>
            </a:extLst>
          </p:cNvPr>
          <p:cNvCxnSpPr>
            <a:cxnSpLocks/>
          </p:cNvCxnSpPr>
          <p:nvPr/>
        </p:nvCxnSpPr>
        <p:spPr>
          <a:xfrm flipH="1" flipV="1">
            <a:off x="6021238" y="3454875"/>
            <a:ext cx="5749" cy="6239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583D63B-89D0-407F-AB12-94484A05A7C9}"/>
              </a:ext>
            </a:extLst>
          </p:cNvPr>
          <p:cNvCxnSpPr>
            <a:cxnSpLocks/>
          </p:cNvCxnSpPr>
          <p:nvPr/>
        </p:nvCxnSpPr>
        <p:spPr>
          <a:xfrm flipH="1" flipV="1">
            <a:off x="8292860" y="3440497"/>
            <a:ext cx="5749" cy="2789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66FDEE9-66E7-4A7F-BA69-5FB89DE5857A}"/>
              </a:ext>
            </a:extLst>
          </p:cNvPr>
          <p:cNvCxnSpPr/>
          <p:nvPr/>
        </p:nvCxnSpPr>
        <p:spPr>
          <a:xfrm flipV="1">
            <a:off x="6038670" y="3731103"/>
            <a:ext cx="2257244" cy="43132"/>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A42E43A-2595-4177-A807-1AFD43CF8FD8}"/>
              </a:ext>
            </a:extLst>
          </p:cNvPr>
          <p:cNvSpPr txBox="1"/>
          <p:nvPr/>
        </p:nvSpPr>
        <p:spPr>
          <a:xfrm>
            <a:off x="6981644" y="3444815"/>
            <a:ext cx="133422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600"/>
              <a:t>Casual Intents​</a:t>
            </a:r>
          </a:p>
        </p:txBody>
      </p:sp>
      <p:cxnSp>
        <p:nvCxnSpPr>
          <p:cNvPr id="39" name="Straight Arrow Connector 38">
            <a:extLst>
              <a:ext uri="{FF2B5EF4-FFF2-40B4-BE49-F238E27FC236}">
                <a16:creationId xmlns:a16="http://schemas.microsoft.com/office/drawing/2014/main" id="{38F8F72F-80AE-4CF4-8AB0-0C1E9D09732E}"/>
              </a:ext>
            </a:extLst>
          </p:cNvPr>
          <p:cNvCxnSpPr>
            <a:cxnSpLocks/>
          </p:cNvCxnSpPr>
          <p:nvPr/>
        </p:nvCxnSpPr>
        <p:spPr>
          <a:xfrm flipV="1">
            <a:off x="7019025" y="4633820"/>
            <a:ext cx="411194" cy="57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561D952-7212-425A-AFAE-D817E91A1765}"/>
              </a:ext>
            </a:extLst>
          </p:cNvPr>
          <p:cNvCxnSpPr/>
          <p:nvPr/>
        </p:nvCxnSpPr>
        <p:spPr>
          <a:xfrm flipH="1">
            <a:off x="7015430" y="3500167"/>
            <a:ext cx="2" cy="1135809"/>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4E5A1F2-DB08-4001-ADB6-AF3DD07E539C}"/>
              </a:ext>
            </a:extLst>
          </p:cNvPr>
          <p:cNvSpPr txBox="1"/>
          <p:nvPr/>
        </p:nvSpPr>
        <p:spPr>
          <a:xfrm>
            <a:off x="9654037" y="5685885"/>
            <a:ext cx="209621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State: Active</a:t>
            </a:r>
            <a:endParaRPr lang="en-US" sz="2400"/>
          </a:p>
        </p:txBody>
      </p:sp>
      <p:sp>
        <p:nvSpPr>
          <p:cNvPr id="37" name="Rectangle: Rounded Corners 36">
            <a:extLst>
              <a:ext uri="{FF2B5EF4-FFF2-40B4-BE49-F238E27FC236}">
                <a16:creationId xmlns:a16="http://schemas.microsoft.com/office/drawing/2014/main" id="{7E2ACAF8-4C97-400A-9AFE-46FF478AB9CB}"/>
              </a:ext>
            </a:extLst>
          </p:cNvPr>
          <p:cNvSpPr/>
          <p:nvPr/>
        </p:nvSpPr>
        <p:spPr>
          <a:xfrm>
            <a:off x="4100420" y="5128401"/>
            <a:ext cx="1316966" cy="641230"/>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rPr>
              <a:t>Current Query</a:t>
            </a:r>
            <a:endParaRPr lang="en-US" sz="1600"/>
          </a:p>
        </p:txBody>
      </p:sp>
      <p:cxnSp>
        <p:nvCxnSpPr>
          <p:cNvPr id="31" name="Straight Arrow Connector 30">
            <a:extLst>
              <a:ext uri="{FF2B5EF4-FFF2-40B4-BE49-F238E27FC236}">
                <a16:creationId xmlns:a16="http://schemas.microsoft.com/office/drawing/2014/main" id="{291D75D1-3EF4-4068-81F1-B0B7FF85B4FC}"/>
              </a:ext>
            </a:extLst>
          </p:cNvPr>
          <p:cNvCxnSpPr>
            <a:cxnSpLocks/>
          </p:cNvCxnSpPr>
          <p:nvPr/>
        </p:nvCxnSpPr>
        <p:spPr>
          <a:xfrm flipH="1" flipV="1">
            <a:off x="4770409" y="5784006"/>
            <a:ext cx="868391" cy="2214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498D9D5A-35D0-4B46-8ED8-30B74B90D80A}"/>
              </a:ext>
            </a:extLst>
          </p:cNvPr>
          <p:cNvCxnSpPr/>
          <p:nvPr/>
        </p:nvCxnSpPr>
        <p:spPr>
          <a:xfrm flipV="1">
            <a:off x="4819290" y="4547558"/>
            <a:ext cx="324930" cy="5952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90CB071-3933-4D15-8395-24BBC7AB413A}"/>
              </a:ext>
            </a:extLst>
          </p:cNvPr>
          <p:cNvSpPr txBox="1"/>
          <p:nvPr/>
        </p:nvSpPr>
        <p:spPr>
          <a:xfrm>
            <a:off x="8706928" y="1259456"/>
            <a:ext cx="179429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Key: </a:t>
            </a:r>
            <a:r>
              <a:rPr lang="en-US" sz="1600" err="1"/>
              <a:t>Product_ID</a:t>
            </a:r>
            <a:endParaRPr lang="en-US" err="1"/>
          </a:p>
        </p:txBody>
      </p:sp>
    </p:spTree>
    <p:extLst>
      <p:ext uri="{BB962C8B-B14F-4D97-AF65-F5344CB8AC3E}">
        <p14:creationId xmlns:p14="http://schemas.microsoft.com/office/powerpoint/2010/main" val="770649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5607151-0699-7A42-AB2F-75E48E56F71A}"/>
              </a:ext>
            </a:extLst>
          </p:cNvPr>
          <p:cNvSpPr>
            <a:spLocks noGrp="1"/>
          </p:cNvSpPr>
          <p:nvPr>
            <p:ph type="title"/>
          </p:nvPr>
        </p:nvSpPr>
        <p:spPr>
          <a:xfrm>
            <a:off x="3981551" y="171212"/>
            <a:ext cx="4229185" cy="497252"/>
          </a:xfrm>
          <a:ln>
            <a:solidFill>
              <a:schemeClr val="accent1"/>
            </a:solidFill>
            <a:prstDash val="dash"/>
          </a:ln>
        </p:spPr>
        <p:txBody>
          <a:bodyPr vert="horz" wrap="square" lIns="0" tIns="0" rIns="0" bIns="0" rtlCol="0" anchor="ctr" anchorCtr="0">
            <a:spAutoFit/>
          </a:bodyPr>
          <a:lstStyle/>
          <a:p>
            <a:pPr algn="ctr"/>
            <a:r>
              <a:rPr lang="en-US" sz="3200">
                <a:latin typeface="Futura Next Medium"/>
              </a:rPr>
              <a:t>Popular Frameworks</a:t>
            </a:r>
            <a:endParaRPr lang="en-US" sz="3200"/>
          </a:p>
        </p:txBody>
      </p:sp>
      <p:sp>
        <p:nvSpPr>
          <p:cNvPr id="5" name="Slide Number Placeholder 4">
            <a:extLst>
              <a:ext uri="{FF2B5EF4-FFF2-40B4-BE49-F238E27FC236}">
                <a16:creationId xmlns:a16="http://schemas.microsoft.com/office/drawing/2014/main" id="{3E479CEC-70A7-6C47-A3B7-0475C25DD09C}"/>
              </a:ext>
            </a:extLst>
          </p:cNvPr>
          <p:cNvSpPr>
            <a:spLocks noGrp="1"/>
          </p:cNvSpPr>
          <p:nvPr>
            <p:ph type="sldNum" sz="quarter" idx="12"/>
          </p:nvPr>
        </p:nvSpPr>
        <p:spPr/>
        <p:txBody>
          <a:bodyPr/>
          <a:lstStyle/>
          <a:p>
            <a:fld id="{58B792A5-9BAE-6942-BFE1-9FCDB51EA51E}" type="slidenum">
              <a:rPr lang="en-US" smtClean="0"/>
              <a:pPr/>
              <a:t>3</a:t>
            </a:fld>
            <a:endParaRPr lang="en-US"/>
          </a:p>
        </p:txBody>
      </p:sp>
      <p:sp>
        <p:nvSpPr>
          <p:cNvPr id="10" name="TextBox 9">
            <a:extLst>
              <a:ext uri="{FF2B5EF4-FFF2-40B4-BE49-F238E27FC236}">
                <a16:creationId xmlns:a16="http://schemas.microsoft.com/office/drawing/2014/main" id="{703C6EB4-EE79-40FD-AF29-D7186DC981CC}"/>
              </a:ext>
            </a:extLst>
          </p:cNvPr>
          <p:cNvSpPr txBox="1"/>
          <p:nvPr/>
        </p:nvSpPr>
        <p:spPr>
          <a:xfrm>
            <a:off x="324928" y="914400"/>
            <a:ext cx="4842295" cy="57554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rgbClr val="FF0000"/>
                </a:solidFill>
                <a:latin typeface="Futura Next Medium"/>
              </a:rPr>
              <a:t>1. Microsoft Bot Framework (with Luis.ai)</a:t>
            </a:r>
          </a:p>
          <a:p>
            <a:r>
              <a:rPr lang="en-US" sz="1600">
                <a:latin typeface="Futura Next Medium"/>
              </a:rPr>
              <a:t>The Bot Framework by Microsoft is a set of services, tools and SDKs that give a rich foundation or framework to the AI chatbot developers. Using this framework, we can build and connect intelligent bots. These enterprise-grade bots provide you with the complete ownership and control of your data. </a:t>
            </a:r>
          </a:p>
          <a:p>
            <a:r>
              <a:rPr lang="en-US" sz="1600" b="1">
                <a:solidFill>
                  <a:srgbClr val="FF0000"/>
                </a:solidFill>
                <a:latin typeface="Futura Next Medium"/>
              </a:rPr>
              <a:t>Pros:</a:t>
            </a:r>
            <a:r>
              <a:rPr lang="en-US" sz="1600" b="1">
                <a:latin typeface="Futura Next Medium"/>
              </a:rPr>
              <a:t> </a:t>
            </a:r>
          </a:p>
          <a:p>
            <a:pPr>
              <a:buChar char="•"/>
            </a:pPr>
            <a:r>
              <a:rPr lang="en-US" sz="1600">
                <a:latin typeface="Futura Next Medium"/>
              </a:rPr>
              <a:t> SDKs for multiple computer languages</a:t>
            </a:r>
          </a:p>
          <a:p>
            <a:pPr>
              <a:buChar char="•"/>
            </a:pPr>
            <a:r>
              <a:rPr lang="en-US" sz="1600">
                <a:latin typeface="Futura Next Medium"/>
              </a:rPr>
              <a:t> Prebuilt entities</a:t>
            </a:r>
          </a:p>
          <a:p>
            <a:pPr>
              <a:buChar char="•"/>
            </a:pPr>
            <a:r>
              <a:rPr lang="en-US" sz="1600">
                <a:latin typeface="Futura Next Medium"/>
              </a:rPr>
              <a:t> Machine learning speech to text</a:t>
            </a:r>
          </a:p>
          <a:p>
            <a:pPr>
              <a:buChar char="•"/>
            </a:pPr>
            <a:r>
              <a:rPr lang="en-US" sz="1600">
                <a:latin typeface="Futura Next Medium"/>
              </a:rPr>
              <a:t>Open-Source</a:t>
            </a:r>
          </a:p>
          <a:p>
            <a:r>
              <a:rPr lang="en-US" sz="1600" b="1">
                <a:solidFill>
                  <a:srgbClr val="FF0000"/>
                </a:solidFill>
                <a:latin typeface="Futura Next Medium"/>
              </a:rPr>
              <a:t>Cons: </a:t>
            </a:r>
          </a:p>
          <a:p>
            <a:r>
              <a:rPr lang="en-US" sz="1600">
                <a:latin typeface="Futura Next Medium"/>
              </a:rPr>
              <a:t>One must choose either Node.js or C# platforms for development.</a:t>
            </a:r>
          </a:p>
          <a:p>
            <a:r>
              <a:rPr lang="en-US" sz="1600" b="1">
                <a:solidFill>
                  <a:srgbClr val="FF0000"/>
                </a:solidFill>
                <a:latin typeface="Futura Next Medium"/>
              </a:rPr>
              <a:t>Integrate with:</a:t>
            </a:r>
          </a:p>
          <a:p>
            <a:r>
              <a:rPr lang="en-US" sz="1600">
                <a:latin typeface="Futura Next Medium"/>
              </a:rPr>
              <a:t>Skype, Slack, Facebook Messenger, Websites, Cortana, Microsoft team, Kik</a:t>
            </a:r>
          </a:p>
          <a:p>
            <a:r>
              <a:rPr lang="en-US" sz="1600" b="1">
                <a:solidFill>
                  <a:srgbClr val="FF0000"/>
                </a:solidFill>
                <a:latin typeface="Futura Next Medium"/>
              </a:rPr>
              <a:t>Pricing:</a:t>
            </a:r>
          </a:p>
          <a:p>
            <a:r>
              <a:rPr lang="en-US" sz="1600">
                <a:latin typeface="Futura Next Medium"/>
              </a:rPr>
              <a:t>There are both Open-Source and paid versions in the Microsoft Bot Framework. It is free upto 10,000 messages per month.</a:t>
            </a:r>
          </a:p>
        </p:txBody>
      </p:sp>
      <p:pic>
        <p:nvPicPr>
          <p:cNvPr id="11" name="Picture 11" descr="A screenshot of a cell phone&#10;&#10;Description automatically generated">
            <a:extLst>
              <a:ext uri="{FF2B5EF4-FFF2-40B4-BE49-F238E27FC236}">
                <a16:creationId xmlns:a16="http://schemas.microsoft.com/office/drawing/2014/main" id="{A5BF5E97-107B-4392-B234-915E4ECF9C06}"/>
              </a:ext>
            </a:extLst>
          </p:cNvPr>
          <p:cNvPicPr>
            <a:picLocks noChangeAspect="1"/>
          </p:cNvPicPr>
          <p:nvPr/>
        </p:nvPicPr>
        <p:blipFill>
          <a:blip r:embed="rId2"/>
          <a:stretch>
            <a:fillRect/>
          </a:stretch>
        </p:blipFill>
        <p:spPr>
          <a:xfrm>
            <a:off x="5328250" y="825990"/>
            <a:ext cx="6696972" cy="3020660"/>
          </a:xfrm>
          <a:prstGeom prst="rect">
            <a:avLst/>
          </a:prstGeom>
          <a:ln>
            <a:solidFill>
              <a:schemeClr val="accent1"/>
            </a:solidFill>
          </a:ln>
        </p:spPr>
      </p:pic>
      <p:sp>
        <p:nvSpPr>
          <p:cNvPr id="12" name="TextBox 11">
            <a:extLst>
              <a:ext uri="{FF2B5EF4-FFF2-40B4-BE49-F238E27FC236}">
                <a16:creationId xmlns:a16="http://schemas.microsoft.com/office/drawing/2014/main" id="{590CDACD-0234-4106-AAA0-0056F39944DA}"/>
              </a:ext>
            </a:extLst>
          </p:cNvPr>
          <p:cNvSpPr txBox="1"/>
          <p:nvPr/>
        </p:nvSpPr>
        <p:spPr>
          <a:xfrm>
            <a:off x="9799608" y="4077419"/>
            <a:ext cx="236938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600" b="1"/>
              <a:t>Used By: </a:t>
            </a:r>
            <a:r>
              <a:rPr lang="en-US" sz="1600"/>
              <a:t>Sabre, Applied Materials, Nokia</a:t>
            </a:r>
          </a:p>
        </p:txBody>
      </p:sp>
      <p:pic>
        <p:nvPicPr>
          <p:cNvPr id="13" name="Picture 13" descr="Graphical user interface, text, application, chat or text message&#10;&#10;Description automatically generated">
            <a:extLst>
              <a:ext uri="{FF2B5EF4-FFF2-40B4-BE49-F238E27FC236}">
                <a16:creationId xmlns:a16="http://schemas.microsoft.com/office/drawing/2014/main" id="{9DD60F5C-34C3-4FEF-957A-4E8F57B47CF8}"/>
              </a:ext>
            </a:extLst>
          </p:cNvPr>
          <p:cNvPicPr>
            <a:picLocks noChangeAspect="1"/>
          </p:cNvPicPr>
          <p:nvPr/>
        </p:nvPicPr>
        <p:blipFill>
          <a:blip r:embed="rId3"/>
          <a:stretch>
            <a:fillRect/>
          </a:stretch>
        </p:blipFill>
        <p:spPr>
          <a:xfrm>
            <a:off x="5587042" y="4127648"/>
            <a:ext cx="4224067" cy="2455837"/>
          </a:xfrm>
          <a:prstGeom prst="rect">
            <a:avLst/>
          </a:prstGeom>
          <a:ln>
            <a:solidFill>
              <a:schemeClr val="accent1"/>
            </a:solidFill>
          </a:ln>
        </p:spPr>
      </p:pic>
    </p:spTree>
    <p:extLst>
      <p:ext uri="{BB962C8B-B14F-4D97-AF65-F5344CB8AC3E}">
        <p14:creationId xmlns:p14="http://schemas.microsoft.com/office/powerpoint/2010/main" val="34015073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254A7101-FB7A-D449-9DDB-954242EF5913}"/>
              </a:ext>
            </a:extLst>
          </p:cNvPr>
          <p:cNvSpPr>
            <a:spLocks noGrp="1"/>
          </p:cNvSpPr>
          <p:nvPr>
            <p:ph type="subTitle" idx="1"/>
          </p:nvPr>
        </p:nvSpPr>
        <p:spPr>
          <a:xfrm>
            <a:off x="685978" y="2857672"/>
            <a:ext cx="10820170" cy="1148071"/>
          </a:xfrm>
        </p:spPr>
        <p:txBody>
          <a:bodyPr vert="horz" lIns="0" tIns="0" rIns="0" bIns="0" rtlCol="0" anchor="ctr" anchorCtr="0">
            <a:noAutofit/>
          </a:bodyPr>
          <a:lstStyle/>
          <a:p>
            <a:r>
              <a:rPr lang="en-US">
                <a:latin typeface="Futura Next Book"/>
              </a:rPr>
              <a:t>Deployment</a:t>
            </a:r>
            <a:endParaRPr lang="en-US"/>
          </a:p>
        </p:txBody>
      </p:sp>
      <p:sp>
        <p:nvSpPr>
          <p:cNvPr id="8" name="Slide Number Placeholder 7">
            <a:extLst>
              <a:ext uri="{FF2B5EF4-FFF2-40B4-BE49-F238E27FC236}">
                <a16:creationId xmlns:a16="http://schemas.microsoft.com/office/drawing/2014/main" id="{95E36C20-670C-2C47-85CC-97398EE70E99}"/>
              </a:ext>
            </a:extLst>
          </p:cNvPr>
          <p:cNvSpPr>
            <a:spLocks noGrp="1"/>
          </p:cNvSpPr>
          <p:nvPr>
            <p:ph type="sldNum" sz="quarter" idx="10"/>
          </p:nvPr>
        </p:nvSpPr>
        <p:spPr>
          <a:xfrm>
            <a:off x="11228832" y="6309360"/>
            <a:ext cx="274320" cy="92333"/>
          </a:xfrm>
        </p:spPr>
        <p:txBody>
          <a:bodyPr/>
          <a:lstStyle/>
          <a:p>
            <a:fld id="{58B792A5-9BAE-6942-BFE1-9FCDB51EA51E}" type="slidenum">
              <a:rPr lang="en-US" smtClean="0"/>
              <a:pPr/>
              <a:t>30</a:t>
            </a:fld>
            <a:endParaRPr lang="en-US"/>
          </a:p>
        </p:txBody>
      </p:sp>
      <p:sp>
        <p:nvSpPr>
          <p:cNvPr id="2" name="Title 2">
            <a:extLst>
              <a:ext uri="{FF2B5EF4-FFF2-40B4-BE49-F238E27FC236}">
                <a16:creationId xmlns:a16="http://schemas.microsoft.com/office/drawing/2014/main" id="{11A404F1-8A32-4CF7-B4C2-D12CF295F199}"/>
              </a:ext>
            </a:extLst>
          </p:cNvPr>
          <p:cNvSpPr>
            <a:spLocks noGrp="1"/>
          </p:cNvSpPr>
          <p:nvPr>
            <p:ph type="ctrTitle"/>
          </p:nvPr>
        </p:nvSpPr>
        <p:spPr>
          <a:xfrm>
            <a:off x="685978" y="2769266"/>
            <a:ext cx="10820170" cy="200055"/>
          </a:xfrm>
        </p:spPr>
        <p:txBody>
          <a:bodyPr/>
          <a:lstStyle/>
          <a:p>
            <a:r>
              <a:rPr lang="en-US">
                <a:latin typeface="Futura Next DemiBold"/>
              </a:rPr>
              <a:t>Section 7</a:t>
            </a:r>
            <a:endParaRPr lang="en-US"/>
          </a:p>
        </p:txBody>
      </p:sp>
    </p:spTree>
    <p:extLst>
      <p:ext uri="{BB962C8B-B14F-4D97-AF65-F5344CB8AC3E}">
        <p14:creationId xmlns:p14="http://schemas.microsoft.com/office/powerpoint/2010/main" val="23354349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descr="Graphical user interface, text, application&#10;&#10;Description automatically generated">
            <a:extLst>
              <a:ext uri="{FF2B5EF4-FFF2-40B4-BE49-F238E27FC236}">
                <a16:creationId xmlns:a16="http://schemas.microsoft.com/office/drawing/2014/main" id="{564D23BB-ED55-435D-A7D1-9492583106B2}"/>
              </a:ext>
            </a:extLst>
          </p:cNvPr>
          <p:cNvPicPr>
            <a:picLocks noChangeAspect="1"/>
          </p:cNvPicPr>
          <p:nvPr/>
        </p:nvPicPr>
        <p:blipFill>
          <a:blip r:embed="rId2"/>
          <a:stretch>
            <a:fillRect/>
          </a:stretch>
        </p:blipFill>
        <p:spPr>
          <a:xfrm>
            <a:off x="37382" y="-2336"/>
            <a:ext cx="12074104" cy="6862672"/>
          </a:xfrm>
          <a:prstGeom prst="rect">
            <a:avLst/>
          </a:prstGeom>
        </p:spPr>
      </p:pic>
    </p:spTree>
    <p:extLst>
      <p:ext uri="{BB962C8B-B14F-4D97-AF65-F5344CB8AC3E}">
        <p14:creationId xmlns:p14="http://schemas.microsoft.com/office/powerpoint/2010/main" val="1880756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83A453E-C416-CC46-BD2E-E8FF688BAD14}"/>
              </a:ext>
            </a:extLst>
          </p:cNvPr>
          <p:cNvSpPr>
            <a:spLocks noGrp="1"/>
          </p:cNvSpPr>
          <p:nvPr>
            <p:ph type="ctrTitle"/>
          </p:nvPr>
        </p:nvSpPr>
        <p:spPr/>
        <p:txBody>
          <a:bodyPr/>
          <a:lstStyle/>
          <a:p>
            <a:r>
              <a:rPr lang="en-US">
                <a:latin typeface="Futura Next DemiBold"/>
              </a:rPr>
              <a:t>Section 8</a:t>
            </a:r>
            <a:br>
              <a:rPr lang="en-US">
                <a:latin typeface="Futura Next DemiBold"/>
              </a:rPr>
            </a:br>
            <a:endParaRPr lang="en-US"/>
          </a:p>
        </p:txBody>
      </p:sp>
      <p:sp>
        <p:nvSpPr>
          <p:cNvPr id="7" name="Subtitle 6">
            <a:extLst>
              <a:ext uri="{FF2B5EF4-FFF2-40B4-BE49-F238E27FC236}">
                <a16:creationId xmlns:a16="http://schemas.microsoft.com/office/drawing/2014/main" id="{254A7101-FB7A-D449-9DDB-954242EF5913}"/>
              </a:ext>
            </a:extLst>
          </p:cNvPr>
          <p:cNvSpPr>
            <a:spLocks noGrp="1"/>
          </p:cNvSpPr>
          <p:nvPr>
            <p:ph type="subTitle" idx="1"/>
          </p:nvPr>
        </p:nvSpPr>
        <p:spPr/>
        <p:txBody>
          <a:bodyPr/>
          <a:lstStyle/>
          <a:p>
            <a:r>
              <a:rPr lang="en-US">
                <a:latin typeface="Futura Next Book"/>
              </a:rPr>
              <a:t>Tech Stack</a:t>
            </a:r>
            <a:endParaRPr lang="en-US"/>
          </a:p>
        </p:txBody>
      </p:sp>
      <p:sp>
        <p:nvSpPr>
          <p:cNvPr id="8" name="Slide Number Placeholder 7">
            <a:extLst>
              <a:ext uri="{FF2B5EF4-FFF2-40B4-BE49-F238E27FC236}">
                <a16:creationId xmlns:a16="http://schemas.microsoft.com/office/drawing/2014/main" id="{95E36C20-670C-2C47-85CC-97398EE70E99}"/>
              </a:ext>
            </a:extLst>
          </p:cNvPr>
          <p:cNvSpPr>
            <a:spLocks noGrp="1"/>
          </p:cNvSpPr>
          <p:nvPr>
            <p:ph type="sldNum" sz="quarter" idx="10"/>
          </p:nvPr>
        </p:nvSpPr>
        <p:spPr>
          <a:xfrm>
            <a:off x="11228832" y="6309360"/>
            <a:ext cx="274320" cy="92333"/>
          </a:xfrm>
        </p:spPr>
        <p:txBody>
          <a:bodyPr/>
          <a:lstStyle/>
          <a:p>
            <a:fld id="{58B792A5-9BAE-6942-BFE1-9FCDB51EA51E}" type="slidenum">
              <a:rPr lang="en-US" smtClean="0"/>
              <a:pPr/>
              <a:t>32</a:t>
            </a:fld>
            <a:endParaRPr lang="en-US"/>
          </a:p>
        </p:txBody>
      </p:sp>
    </p:spTree>
    <p:extLst>
      <p:ext uri="{BB962C8B-B14F-4D97-AF65-F5344CB8AC3E}">
        <p14:creationId xmlns:p14="http://schemas.microsoft.com/office/powerpoint/2010/main" val="16702508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6005136-BFB7-4177-8496-301E7EA86700}"/>
              </a:ext>
            </a:extLst>
          </p:cNvPr>
          <p:cNvSpPr>
            <a:spLocks noGrp="1"/>
          </p:cNvSpPr>
          <p:nvPr>
            <p:ph type="sldNum" sz="quarter" idx="12"/>
          </p:nvPr>
        </p:nvSpPr>
        <p:spPr>
          <a:xfrm>
            <a:off x="11228832" y="6237473"/>
            <a:ext cx="274320" cy="92333"/>
          </a:xfrm>
        </p:spPr>
        <p:txBody>
          <a:bodyPr/>
          <a:lstStyle/>
          <a:p>
            <a:fld id="{58B792A5-9BAE-6942-BFE1-9FCDB51EA51E}" type="slidenum">
              <a:rPr lang="en-US" smtClean="0"/>
              <a:pPr/>
              <a:t>33</a:t>
            </a:fld>
            <a:endParaRPr lang="en-US"/>
          </a:p>
        </p:txBody>
      </p:sp>
      <p:sp>
        <p:nvSpPr>
          <p:cNvPr id="63" name="Rectangle: Rounded Corners 62">
            <a:extLst>
              <a:ext uri="{FF2B5EF4-FFF2-40B4-BE49-F238E27FC236}">
                <a16:creationId xmlns:a16="http://schemas.microsoft.com/office/drawing/2014/main" id="{996943EC-F07F-4D21-BB59-9806F843AAF0}"/>
              </a:ext>
            </a:extLst>
          </p:cNvPr>
          <p:cNvSpPr/>
          <p:nvPr/>
        </p:nvSpPr>
        <p:spPr>
          <a:xfrm>
            <a:off x="5638800" y="5617234"/>
            <a:ext cx="2740324" cy="914400"/>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Customer</a:t>
            </a:r>
          </a:p>
        </p:txBody>
      </p:sp>
      <p:sp>
        <p:nvSpPr>
          <p:cNvPr id="64" name="Rectangle: Rounded Corners 63">
            <a:extLst>
              <a:ext uri="{FF2B5EF4-FFF2-40B4-BE49-F238E27FC236}">
                <a16:creationId xmlns:a16="http://schemas.microsoft.com/office/drawing/2014/main" id="{A4E2B42A-77C1-4441-ACEE-CC9EF44B2008}"/>
              </a:ext>
            </a:extLst>
          </p:cNvPr>
          <p:cNvSpPr/>
          <p:nvPr/>
        </p:nvSpPr>
        <p:spPr>
          <a:xfrm>
            <a:off x="6084497" y="987724"/>
            <a:ext cx="1848928" cy="928777"/>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FFFFFF"/>
                </a:solidFill>
              </a:rPr>
              <a:t>Product Catalog</a:t>
            </a:r>
          </a:p>
        </p:txBody>
      </p:sp>
      <p:sp>
        <p:nvSpPr>
          <p:cNvPr id="65" name="Rectangle: Rounded Corners 64">
            <a:extLst>
              <a:ext uri="{FF2B5EF4-FFF2-40B4-BE49-F238E27FC236}">
                <a16:creationId xmlns:a16="http://schemas.microsoft.com/office/drawing/2014/main" id="{98FA1E10-25AF-4E45-BFA7-6970B29FB185}"/>
              </a:ext>
            </a:extLst>
          </p:cNvPr>
          <p:cNvSpPr/>
          <p:nvPr/>
        </p:nvSpPr>
        <p:spPr>
          <a:xfrm>
            <a:off x="1454987" y="340742"/>
            <a:ext cx="1848928"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FFFFFF"/>
                </a:solidFill>
              </a:rPr>
              <a:t>Order History</a:t>
            </a:r>
          </a:p>
        </p:txBody>
      </p:sp>
      <p:sp>
        <p:nvSpPr>
          <p:cNvPr id="66" name="Rectangle: Rounded Corners 65">
            <a:extLst>
              <a:ext uri="{FF2B5EF4-FFF2-40B4-BE49-F238E27FC236}">
                <a16:creationId xmlns:a16="http://schemas.microsoft.com/office/drawing/2014/main" id="{4E5B1150-876C-408C-8953-1AD6C6F853E2}"/>
              </a:ext>
            </a:extLst>
          </p:cNvPr>
          <p:cNvSpPr/>
          <p:nvPr/>
        </p:nvSpPr>
        <p:spPr>
          <a:xfrm>
            <a:off x="1454986" y="1792855"/>
            <a:ext cx="1848928"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FFFFFF"/>
                </a:solidFill>
              </a:rPr>
              <a:t>Cart</a:t>
            </a:r>
          </a:p>
        </p:txBody>
      </p:sp>
      <p:sp>
        <p:nvSpPr>
          <p:cNvPr id="67" name="Rectangle: Rounded Corners 66">
            <a:extLst>
              <a:ext uri="{FF2B5EF4-FFF2-40B4-BE49-F238E27FC236}">
                <a16:creationId xmlns:a16="http://schemas.microsoft.com/office/drawing/2014/main" id="{F293CAB0-E3C8-4D1F-A926-F932C21EE3E5}"/>
              </a:ext>
            </a:extLst>
          </p:cNvPr>
          <p:cNvSpPr/>
          <p:nvPr/>
        </p:nvSpPr>
        <p:spPr>
          <a:xfrm>
            <a:off x="1454985" y="3259345"/>
            <a:ext cx="1848928"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FFFFFF"/>
                </a:solidFill>
              </a:rPr>
              <a:t>Saved for Later</a:t>
            </a:r>
          </a:p>
        </p:txBody>
      </p:sp>
      <p:sp>
        <p:nvSpPr>
          <p:cNvPr id="68" name="Rectangle: Rounded Corners 67">
            <a:extLst>
              <a:ext uri="{FF2B5EF4-FFF2-40B4-BE49-F238E27FC236}">
                <a16:creationId xmlns:a16="http://schemas.microsoft.com/office/drawing/2014/main" id="{7BC7BB40-8140-4B86-B926-0CB28C13E62C}"/>
              </a:ext>
            </a:extLst>
          </p:cNvPr>
          <p:cNvSpPr/>
          <p:nvPr/>
        </p:nvSpPr>
        <p:spPr>
          <a:xfrm>
            <a:off x="1454984" y="4711458"/>
            <a:ext cx="1848928"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FFFFFF"/>
                </a:solidFill>
              </a:rPr>
              <a:t>Subscriptions</a:t>
            </a:r>
          </a:p>
        </p:txBody>
      </p:sp>
      <p:sp>
        <p:nvSpPr>
          <p:cNvPr id="69" name="Rectangle: Rounded Corners 68">
            <a:extLst>
              <a:ext uri="{FF2B5EF4-FFF2-40B4-BE49-F238E27FC236}">
                <a16:creationId xmlns:a16="http://schemas.microsoft.com/office/drawing/2014/main" id="{A7507C13-551C-46DB-AFEF-B9ACD267D599}"/>
              </a:ext>
            </a:extLst>
          </p:cNvPr>
          <p:cNvSpPr/>
          <p:nvPr/>
        </p:nvSpPr>
        <p:spPr>
          <a:xfrm>
            <a:off x="5638799" y="2540479"/>
            <a:ext cx="2740324" cy="9144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b="1">
                <a:solidFill>
                  <a:schemeClr val="tx1"/>
                </a:solidFill>
              </a:rPr>
              <a:t>   Native Actions</a:t>
            </a:r>
          </a:p>
        </p:txBody>
      </p:sp>
      <p:sp>
        <p:nvSpPr>
          <p:cNvPr id="70" name="Rectangle: Rounded Corners 69">
            <a:extLst>
              <a:ext uri="{FF2B5EF4-FFF2-40B4-BE49-F238E27FC236}">
                <a16:creationId xmlns:a16="http://schemas.microsoft.com/office/drawing/2014/main" id="{6F58FE85-F99E-4896-948B-6AC274A4732D}"/>
              </a:ext>
            </a:extLst>
          </p:cNvPr>
          <p:cNvSpPr/>
          <p:nvPr/>
        </p:nvSpPr>
        <p:spPr>
          <a:xfrm>
            <a:off x="5149968" y="4093232"/>
            <a:ext cx="1690777" cy="90002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750">
                <a:solidFill>
                  <a:srgbClr val="FFFFFF"/>
                </a:solidFill>
              </a:rPr>
              <a:t>Intent Classification</a:t>
            </a:r>
          </a:p>
        </p:txBody>
      </p:sp>
      <p:sp>
        <p:nvSpPr>
          <p:cNvPr id="71" name="Rectangle: Rounded Corners 70">
            <a:extLst>
              <a:ext uri="{FF2B5EF4-FFF2-40B4-BE49-F238E27FC236}">
                <a16:creationId xmlns:a16="http://schemas.microsoft.com/office/drawing/2014/main" id="{D2DC3921-A370-4BE0-A525-31D71F35B49C}"/>
              </a:ext>
            </a:extLst>
          </p:cNvPr>
          <p:cNvSpPr/>
          <p:nvPr/>
        </p:nvSpPr>
        <p:spPr>
          <a:xfrm>
            <a:off x="7392835" y="4078854"/>
            <a:ext cx="1633268" cy="914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FFFFFF"/>
                </a:solidFill>
              </a:rPr>
              <a:t>Responses</a:t>
            </a:r>
            <a:endParaRPr lang="en-US"/>
          </a:p>
        </p:txBody>
      </p:sp>
      <p:cxnSp>
        <p:nvCxnSpPr>
          <p:cNvPr id="73" name="Straight Arrow Connector 72">
            <a:extLst>
              <a:ext uri="{FF2B5EF4-FFF2-40B4-BE49-F238E27FC236}">
                <a16:creationId xmlns:a16="http://schemas.microsoft.com/office/drawing/2014/main" id="{C13A66EC-594D-4C27-914D-455E03E021BD}"/>
              </a:ext>
            </a:extLst>
          </p:cNvPr>
          <p:cNvCxnSpPr/>
          <p:nvPr/>
        </p:nvCxnSpPr>
        <p:spPr>
          <a:xfrm>
            <a:off x="7018127" y="1906978"/>
            <a:ext cx="23005" cy="641228"/>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61E694CA-344A-4DB1-992B-7C56ADF09BFC}"/>
              </a:ext>
            </a:extLst>
          </p:cNvPr>
          <p:cNvSpPr txBox="1"/>
          <p:nvPr/>
        </p:nvSpPr>
        <p:spPr>
          <a:xfrm>
            <a:off x="7396792" y="200528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Search and Inquiry</a:t>
            </a:r>
          </a:p>
        </p:txBody>
      </p:sp>
      <p:sp>
        <p:nvSpPr>
          <p:cNvPr id="75" name="TextBox 74">
            <a:extLst>
              <a:ext uri="{FF2B5EF4-FFF2-40B4-BE49-F238E27FC236}">
                <a16:creationId xmlns:a16="http://schemas.microsoft.com/office/drawing/2014/main" id="{5CFCD811-6713-441B-A55C-FE80FD93B355}"/>
              </a:ext>
            </a:extLst>
          </p:cNvPr>
          <p:cNvSpPr txBox="1"/>
          <p:nvPr/>
        </p:nvSpPr>
        <p:spPr>
          <a:xfrm>
            <a:off x="1013244" y="2810413"/>
            <a:ext cx="2743200" cy="36933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b="1"/>
              <a:t>Cartops</a:t>
            </a:r>
          </a:p>
        </p:txBody>
      </p:sp>
      <p:cxnSp>
        <p:nvCxnSpPr>
          <p:cNvPr id="81" name="Straight Arrow Connector 80">
            <a:extLst>
              <a:ext uri="{FF2B5EF4-FFF2-40B4-BE49-F238E27FC236}">
                <a16:creationId xmlns:a16="http://schemas.microsoft.com/office/drawing/2014/main" id="{A0B401BB-7231-4B9B-8415-2C0F61FECAEE}"/>
              </a:ext>
            </a:extLst>
          </p:cNvPr>
          <p:cNvCxnSpPr>
            <a:cxnSpLocks/>
          </p:cNvCxnSpPr>
          <p:nvPr/>
        </p:nvCxnSpPr>
        <p:spPr>
          <a:xfrm flipH="1">
            <a:off x="3347049" y="3043686"/>
            <a:ext cx="2320503" cy="2078966"/>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6A324017-515C-41E1-956B-5FED83AB6AA9}"/>
              </a:ext>
            </a:extLst>
          </p:cNvPr>
          <p:cNvCxnSpPr>
            <a:cxnSpLocks/>
          </p:cNvCxnSpPr>
          <p:nvPr/>
        </p:nvCxnSpPr>
        <p:spPr>
          <a:xfrm flipH="1">
            <a:off x="3332671" y="2986175"/>
            <a:ext cx="2291748" cy="75625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1A917A80-62AA-4690-A2FE-30E31CD93C37}"/>
              </a:ext>
            </a:extLst>
          </p:cNvPr>
          <p:cNvCxnSpPr>
            <a:cxnSpLocks/>
          </p:cNvCxnSpPr>
          <p:nvPr/>
        </p:nvCxnSpPr>
        <p:spPr>
          <a:xfrm flipH="1" flipV="1">
            <a:off x="3318293" y="2232802"/>
            <a:ext cx="2306125" cy="71024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D3802422-3C7E-467D-B081-A53BAE478114}"/>
              </a:ext>
            </a:extLst>
          </p:cNvPr>
          <p:cNvCxnSpPr>
            <a:cxnSpLocks/>
          </p:cNvCxnSpPr>
          <p:nvPr/>
        </p:nvCxnSpPr>
        <p:spPr>
          <a:xfrm flipH="1" flipV="1">
            <a:off x="3332670" y="809443"/>
            <a:ext cx="2291748" cy="2032957"/>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7" name="Rectangle: Rounded Corners 86">
            <a:extLst>
              <a:ext uri="{FF2B5EF4-FFF2-40B4-BE49-F238E27FC236}">
                <a16:creationId xmlns:a16="http://schemas.microsoft.com/office/drawing/2014/main" id="{E65D29B3-9085-409F-B132-B864829D6DF3}"/>
              </a:ext>
            </a:extLst>
          </p:cNvPr>
          <p:cNvSpPr/>
          <p:nvPr/>
        </p:nvSpPr>
        <p:spPr>
          <a:xfrm>
            <a:off x="9376911" y="340742"/>
            <a:ext cx="1848928" cy="928777"/>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Similar Products</a:t>
            </a:r>
            <a:endParaRPr lang="en-US"/>
          </a:p>
        </p:txBody>
      </p:sp>
      <p:cxnSp>
        <p:nvCxnSpPr>
          <p:cNvPr id="89" name="Straight Arrow Connector 88">
            <a:extLst>
              <a:ext uri="{FF2B5EF4-FFF2-40B4-BE49-F238E27FC236}">
                <a16:creationId xmlns:a16="http://schemas.microsoft.com/office/drawing/2014/main" id="{79F5FBA7-D1B8-45DC-AB72-DDC76E942DDA}"/>
              </a:ext>
            </a:extLst>
          </p:cNvPr>
          <p:cNvCxnSpPr/>
          <p:nvPr/>
        </p:nvCxnSpPr>
        <p:spPr>
          <a:xfrm>
            <a:off x="3359990" y="520459"/>
            <a:ext cx="6032738" cy="8628"/>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Connector: Elbow 89">
            <a:extLst>
              <a:ext uri="{FF2B5EF4-FFF2-40B4-BE49-F238E27FC236}">
                <a16:creationId xmlns:a16="http://schemas.microsoft.com/office/drawing/2014/main" id="{E9181A93-0671-422D-857C-5A7CA33C7C18}"/>
              </a:ext>
            </a:extLst>
          </p:cNvPr>
          <p:cNvCxnSpPr/>
          <p:nvPr/>
        </p:nvCxnSpPr>
        <p:spPr>
          <a:xfrm flipV="1">
            <a:off x="7945468" y="973887"/>
            <a:ext cx="1446361" cy="494580"/>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46CFA02B-6707-4F3B-B81A-B5F60823CAEF}"/>
              </a:ext>
            </a:extLst>
          </p:cNvPr>
          <p:cNvCxnSpPr/>
          <p:nvPr/>
        </p:nvCxnSpPr>
        <p:spPr>
          <a:xfrm>
            <a:off x="7024418" y="533040"/>
            <a:ext cx="8628" cy="4399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462BB5BD-DCB8-4649-B426-373B1D0C1EAF}"/>
              </a:ext>
            </a:extLst>
          </p:cNvPr>
          <p:cNvSpPr txBox="1"/>
          <p:nvPr/>
        </p:nvSpPr>
        <p:spPr>
          <a:xfrm>
            <a:off x="4593206" y="56754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Recommendation</a:t>
            </a:r>
            <a:endParaRPr lang="en-US"/>
          </a:p>
        </p:txBody>
      </p:sp>
      <p:sp>
        <p:nvSpPr>
          <p:cNvPr id="28" name="Rectangle: Rounded Corners 27">
            <a:extLst>
              <a:ext uri="{FF2B5EF4-FFF2-40B4-BE49-F238E27FC236}">
                <a16:creationId xmlns:a16="http://schemas.microsoft.com/office/drawing/2014/main" id="{00A37E36-F2B2-43AF-8362-66E78B05FD57}"/>
              </a:ext>
            </a:extLst>
          </p:cNvPr>
          <p:cNvSpPr/>
          <p:nvPr/>
        </p:nvSpPr>
        <p:spPr>
          <a:xfrm>
            <a:off x="7781023" y="2540476"/>
            <a:ext cx="1633268" cy="9144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000000"/>
                </a:solidFill>
              </a:rPr>
              <a:t>Gen</a:t>
            </a:r>
            <a:endParaRPr lang="en-US"/>
          </a:p>
        </p:txBody>
      </p:sp>
      <p:cxnSp>
        <p:nvCxnSpPr>
          <p:cNvPr id="2" name="Straight Arrow Connector 1">
            <a:extLst>
              <a:ext uri="{FF2B5EF4-FFF2-40B4-BE49-F238E27FC236}">
                <a16:creationId xmlns:a16="http://schemas.microsoft.com/office/drawing/2014/main" id="{C7FC3AE2-ABE3-4189-B601-0784A5C12896}"/>
              </a:ext>
            </a:extLst>
          </p:cNvPr>
          <p:cNvCxnSpPr/>
          <p:nvPr/>
        </p:nvCxnSpPr>
        <p:spPr>
          <a:xfrm flipH="1">
            <a:off x="8637918" y="3446251"/>
            <a:ext cx="5750" cy="6412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CA48B3E-5DB1-4080-A181-D23C528E13FA}"/>
              </a:ext>
            </a:extLst>
          </p:cNvPr>
          <p:cNvCxnSpPr>
            <a:cxnSpLocks/>
          </p:cNvCxnSpPr>
          <p:nvPr/>
        </p:nvCxnSpPr>
        <p:spPr>
          <a:xfrm flipH="1">
            <a:off x="8206597" y="4984628"/>
            <a:ext cx="5750" cy="6412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2C22624-960A-4FB2-B5D2-62A0521ACED2}"/>
              </a:ext>
            </a:extLst>
          </p:cNvPr>
          <p:cNvSpPr txBox="1"/>
          <p:nvPr/>
        </p:nvSpPr>
        <p:spPr>
          <a:xfrm>
            <a:off x="5069456" y="3502325"/>
            <a:ext cx="133422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Business Intents​</a:t>
            </a:r>
          </a:p>
        </p:txBody>
      </p:sp>
      <p:cxnSp>
        <p:nvCxnSpPr>
          <p:cNvPr id="33" name="Straight Arrow Connector 32">
            <a:extLst>
              <a:ext uri="{FF2B5EF4-FFF2-40B4-BE49-F238E27FC236}">
                <a16:creationId xmlns:a16="http://schemas.microsoft.com/office/drawing/2014/main" id="{092C7785-E6E3-4228-AD5B-5EC93A8BCCCD}"/>
              </a:ext>
            </a:extLst>
          </p:cNvPr>
          <p:cNvCxnSpPr>
            <a:cxnSpLocks/>
          </p:cNvCxnSpPr>
          <p:nvPr/>
        </p:nvCxnSpPr>
        <p:spPr>
          <a:xfrm flipH="1" flipV="1">
            <a:off x="6021238" y="3454875"/>
            <a:ext cx="5749" cy="6239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583D63B-89D0-407F-AB12-94484A05A7C9}"/>
              </a:ext>
            </a:extLst>
          </p:cNvPr>
          <p:cNvCxnSpPr>
            <a:cxnSpLocks/>
          </p:cNvCxnSpPr>
          <p:nvPr/>
        </p:nvCxnSpPr>
        <p:spPr>
          <a:xfrm flipH="1" flipV="1">
            <a:off x="8292860" y="3440497"/>
            <a:ext cx="5749" cy="2789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66FDEE9-66E7-4A7F-BA69-5FB89DE5857A}"/>
              </a:ext>
            </a:extLst>
          </p:cNvPr>
          <p:cNvCxnSpPr/>
          <p:nvPr/>
        </p:nvCxnSpPr>
        <p:spPr>
          <a:xfrm flipV="1">
            <a:off x="6038670" y="3731103"/>
            <a:ext cx="2257244" cy="43132"/>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A42E43A-2595-4177-A807-1AFD43CF8FD8}"/>
              </a:ext>
            </a:extLst>
          </p:cNvPr>
          <p:cNvSpPr txBox="1"/>
          <p:nvPr/>
        </p:nvSpPr>
        <p:spPr>
          <a:xfrm>
            <a:off x="6981644" y="3444815"/>
            <a:ext cx="133422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600"/>
              <a:t>Casual Intents​</a:t>
            </a:r>
          </a:p>
        </p:txBody>
      </p:sp>
      <p:cxnSp>
        <p:nvCxnSpPr>
          <p:cNvPr id="39" name="Straight Arrow Connector 38">
            <a:extLst>
              <a:ext uri="{FF2B5EF4-FFF2-40B4-BE49-F238E27FC236}">
                <a16:creationId xmlns:a16="http://schemas.microsoft.com/office/drawing/2014/main" id="{38F8F72F-80AE-4CF4-8AB0-0C1E9D09732E}"/>
              </a:ext>
            </a:extLst>
          </p:cNvPr>
          <p:cNvCxnSpPr>
            <a:cxnSpLocks/>
          </p:cNvCxnSpPr>
          <p:nvPr/>
        </p:nvCxnSpPr>
        <p:spPr>
          <a:xfrm flipV="1">
            <a:off x="7019025" y="4633820"/>
            <a:ext cx="411194" cy="57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561D952-7212-425A-AFAE-D817E91A1765}"/>
              </a:ext>
            </a:extLst>
          </p:cNvPr>
          <p:cNvCxnSpPr/>
          <p:nvPr/>
        </p:nvCxnSpPr>
        <p:spPr>
          <a:xfrm flipH="1">
            <a:off x="7015430" y="3500167"/>
            <a:ext cx="2" cy="1135809"/>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4E5A1F2-DB08-4001-ADB6-AF3DD07E539C}"/>
              </a:ext>
            </a:extLst>
          </p:cNvPr>
          <p:cNvSpPr txBox="1"/>
          <p:nvPr/>
        </p:nvSpPr>
        <p:spPr>
          <a:xfrm>
            <a:off x="2709773" y="5901546"/>
            <a:ext cx="209621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solidFill>
                  <a:srgbClr val="FF0000"/>
                </a:solidFill>
              </a:rPr>
              <a:t>NoSQL</a:t>
            </a:r>
            <a:endParaRPr lang="en-US">
              <a:solidFill>
                <a:srgbClr val="FF0000"/>
              </a:solidFill>
            </a:endParaRPr>
          </a:p>
        </p:txBody>
      </p:sp>
      <p:sp>
        <p:nvSpPr>
          <p:cNvPr id="37" name="Rectangle: Rounded Corners 36">
            <a:extLst>
              <a:ext uri="{FF2B5EF4-FFF2-40B4-BE49-F238E27FC236}">
                <a16:creationId xmlns:a16="http://schemas.microsoft.com/office/drawing/2014/main" id="{7E2ACAF8-4C97-400A-9AFE-46FF478AB9CB}"/>
              </a:ext>
            </a:extLst>
          </p:cNvPr>
          <p:cNvSpPr/>
          <p:nvPr/>
        </p:nvSpPr>
        <p:spPr>
          <a:xfrm>
            <a:off x="4100420" y="5128401"/>
            <a:ext cx="1316966" cy="641230"/>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rPr>
              <a:t>Current Query</a:t>
            </a:r>
            <a:endParaRPr lang="en-US" sz="1600"/>
          </a:p>
        </p:txBody>
      </p:sp>
      <p:cxnSp>
        <p:nvCxnSpPr>
          <p:cNvPr id="31" name="Straight Arrow Connector 30">
            <a:extLst>
              <a:ext uri="{FF2B5EF4-FFF2-40B4-BE49-F238E27FC236}">
                <a16:creationId xmlns:a16="http://schemas.microsoft.com/office/drawing/2014/main" id="{291D75D1-3EF4-4068-81F1-B0B7FF85B4FC}"/>
              </a:ext>
            </a:extLst>
          </p:cNvPr>
          <p:cNvCxnSpPr>
            <a:cxnSpLocks/>
          </p:cNvCxnSpPr>
          <p:nvPr/>
        </p:nvCxnSpPr>
        <p:spPr>
          <a:xfrm flipH="1" flipV="1">
            <a:off x="4770409" y="5784006"/>
            <a:ext cx="868391" cy="2214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498D9D5A-35D0-4B46-8ED8-30B74B90D80A}"/>
              </a:ext>
            </a:extLst>
          </p:cNvPr>
          <p:cNvCxnSpPr/>
          <p:nvPr/>
        </p:nvCxnSpPr>
        <p:spPr>
          <a:xfrm flipV="1">
            <a:off x="4819290" y="4547558"/>
            <a:ext cx="324930" cy="5952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90CB071-3933-4D15-8395-24BBC7AB413A}"/>
              </a:ext>
            </a:extLst>
          </p:cNvPr>
          <p:cNvSpPr txBox="1"/>
          <p:nvPr/>
        </p:nvSpPr>
        <p:spPr>
          <a:xfrm>
            <a:off x="8706928" y="1259456"/>
            <a:ext cx="179429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Key: </a:t>
            </a:r>
            <a:r>
              <a:rPr lang="en-US" sz="1600" err="1"/>
              <a:t>Product_ID</a:t>
            </a:r>
            <a:endParaRPr lang="en-US" err="1"/>
          </a:p>
        </p:txBody>
      </p:sp>
      <p:sp>
        <p:nvSpPr>
          <p:cNvPr id="6" name="Rectangle: Rounded Corners 5">
            <a:extLst>
              <a:ext uri="{FF2B5EF4-FFF2-40B4-BE49-F238E27FC236}">
                <a16:creationId xmlns:a16="http://schemas.microsoft.com/office/drawing/2014/main" id="{5251FADB-6BF2-4DBF-84B6-71E7203A7C95}"/>
              </a:ext>
            </a:extLst>
          </p:cNvPr>
          <p:cNvSpPr/>
          <p:nvPr/>
        </p:nvSpPr>
        <p:spPr>
          <a:xfrm>
            <a:off x="1239328" y="139460"/>
            <a:ext cx="2294626" cy="5716438"/>
          </a:xfrm>
          <a:prstGeom prst="roundRect">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5CE4A99E-13AA-4AFC-8523-924AE5734DD9}"/>
              </a:ext>
            </a:extLst>
          </p:cNvPr>
          <p:cNvSpPr/>
          <p:nvPr/>
        </p:nvSpPr>
        <p:spPr>
          <a:xfrm rot="5400000">
            <a:off x="6465498" y="276043"/>
            <a:ext cx="1158815" cy="2352138"/>
          </a:xfrm>
          <a:prstGeom prst="roundRect">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A901DEE4-6197-4758-9626-D1B956DDBF31}"/>
              </a:ext>
            </a:extLst>
          </p:cNvPr>
          <p:cNvSpPr/>
          <p:nvPr/>
        </p:nvSpPr>
        <p:spPr>
          <a:xfrm rot="5400000">
            <a:off x="4373591" y="4682703"/>
            <a:ext cx="799382" cy="1518252"/>
          </a:xfrm>
          <a:prstGeom prst="roundRect">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1E95F118-820E-4AC8-9E31-F37480AE36E0}"/>
              </a:ext>
            </a:extLst>
          </p:cNvPr>
          <p:cNvSpPr txBox="1"/>
          <p:nvPr/>
        </p:nvSpPr>
        <p:spPr>
          <a:xfrm>
            <a:off x="8216302" y="1530828"/>
            <a:ext cx="297323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solidFill>
                  <a:srgbClr val="FF0000"/>
                </a:solidFill>
              </a:rPr>
              <a:t>MySQL &amp; Scrapy</a:t>
            </a:r>
            <a:endParaRPr lang="en-US">
              <a:solidFill>
                <a:srgbClr val="FF0000"/>
              </a:solidFill>
            </a:endParaRPr>
          </a:p>
        </p:txBody>
      </p:sp>
    </p:spTree>
    <p:extLst>
      <p:ext uri="{BB962C8B-B14F-4D97-AF65-F5344CB8AC3E}">
        <p14:creationId xmlns:p14="http://schemas.microsoft.com/office/powerpoint/2010/main" val="2212924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6005136-BFB7-4177-8496-301E7EA86700}"/>
              </a:ext>
            </a:extLst>
          </p:cNvPr>
          <p:cNvSpPr>
            <a:spLocks noGrp="1"/>
          </p:cNvSpPr>
          <p:nvPr>
            <p:ph type="sldNum" sz="quarter" idx="12"/>
          </p:nvPr>
        </p:nvSpPr>
        <p:spPr>
          <a:xfrm>
            <a:off x="11228832" y="6237473"/>
            <a:ext cx="274320" cy="92333"/>
          </a:xfrm>
        </p:spPr>
        <p:txBody>
          <a:bodyPr/>
          <a:lstStyle/>
          <a:p>
            <a:fld id="{58B792A5-9BAE-6942-BFE1-9FCDB51EA51E}" type="slidenum">
              <a:rPr lang="en-US" smtClean="0"/>
              <a:pPr/>
              <a:t>34</a:t>
            </a:fld>
            <a:endParaRPr lang="en-US"/>
          </a:p>
        </p:txBody>
      </p:sp>
      <p:sp>
        <p:nvSpPr>
          <p:cNvPr id="63" name="Rectangle: Rounded Corners 62">
            <a:extLst>
              <a:ext uri="{FF2B5EF4-FFF2-40B4-BE49-F238E27FC236}">
                <a16:creationId xmlns:a16="http://schemas.microsoft.com/office/drawing/2014/main" id="{996943EC-F07F-4D21-BB59-9806F843AAF0}"/>
              </a:ext>
            </a:extLst>
          </p:cNvPr>
          <p:cNvSpPr/>
          <p:nvPr/>
        </p:nvSpPr>
        <p:spPr>
          <a:xfrm>
            <a:off x="5638800" y="5617234"/>
            <a:ext cx="2740324" cy="914400"/>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Customer</a:t>
            </a:r>
          </a:p>
        </p:txBody>
      </p:sp>
      <p:sp>
        <p:nvSpPr>
          <p:cNvPr id="64" name="Rectangle: Rounded Corners 63">
            <a:extLst>
              <a:ext uri="{FF2B5EF4-FFF2-40B4-BE49-F238E27FC236}">
                <a16:creationId xmlns:a16="http://schemas.microsoft.com/office/drawing/2014/main" id="{A4E2B42A-77C1-4441-ACEE-CC9EF44B2008}"/>
              </a:ext>
            </a:extLst>
          </p:cNvPr>
          <p:cNvSpPr/>
          <p:nvPr/>
        </p:nvSpPr>
        <p:spPr>
          <a:xfrm>
            <a:off x="6084497" y="987724"/>
            <a:ext cx="1848928" cy="928777"/>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FFFFFF"/>
                </a:solidFill>
              </a:rPr>
              <a:t>Product Catalog</a:t>
            </a:r>
          </a:p>
        </p:txBody>
      </p:sp>
      <p:sp>
        <p:nvSpPr>
          <p:cNvPr id="65" name="Rectangle: Rounded Corners 64">
            <a:extLst>
              <a:ext uri="{FF2B5EF4-FFF2-40B4-BE49-F238E27FC236}">
                <a16:creationId xmlns:a16="http://schemas.microsoft.com/office/drawing/2014/main" id="{98FA1E10-25AF-4E45-BFA7-6970B29FB185}"/>
              </a:ext>
            </a:extLst>
          </p:cNvPr>
          <p:cNvSpPr/>
          <p:nvPr/>
        </p:nvSpPr>
        <p:spPr>
          <a:xfrm>
            <a:off x="1454987" y="340742"/>
            <a:ext cx="1848928"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FFFFFF"/>
                </a:solidFill>
              </a:rPr>
              <a:t>Order History</a:t>
            </a:r>
          </a:p>
        </p:txBody>
      </p:sp>
      <p:sp>
        <p:nvSpPr>
          <p:cNvPr id="66" name="Rectangle: Rounded Corners 65">
            <a:extLst>
              <a:ext uri="{FF2B5EF4-FFF2-40B4-BE49-F238E27FC236}">
                <a16:creationId xmlns:a16="http://schemas.microsoft.com/office/drawing/2014/main" id="{4E5B1150-876C-408C-8953-1AD6C6F853E2}"/>
              </a:ext>
            </a:extLst>
          </p:cNvPr>
          <p:cNvSpPr/>
          <p:nvPr/>
        </p:nvSpPr>
        <p:spPr>
          <a:xfrm>
            <a:off x="1454986" y="1792855"/>
            <a:ext cx="1848928"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FFFFFF"/>
                </a:solidFill>
              </a:rPr>
              <a:t>Cart</a:t>
            </a:r>
          </a:p>
        </p:txBody>
      </p:sp>
      <p:sp>
        <p:nvSpPr>
          <p:cNvPr id="67" name="Rectangle: Rounded Corners 66">
            <a:extLst>
              <a:ext uri="{FF2B5EF4-FFF2-40B4-BE49-F238E27FC236}">
                <a16:creationId xmlns:a16="http://schemas.microsoft.com/office/drawing/2014/main" id="{F293CAB0-E3C8-4D1F-A926-F932C21EE3E5}"/>
              </a:ext>
            </a:extLst>
          </p:cNvPr>
          <p:cNvSpPr/>
          <p:nvPr/>
        </p:nvSpPr>
        <p:spPr>
          <a:xfrm>
            <a:off x="1454985" y="3259345"/>
            <a:ext cx="1848928"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FFFFFF"/>
                </a:solidFill>
              </a:rPr>
              <a:t>Saved for Later</a:t>
            </a:r>
          </a:p>
        </p:txBody>
      </p:sp>
      <p:sp>
        <p:nvSpPr>
          <p:cNvPr id="68" name="Rectangle: Rounded Corners 67">
            <a:extLst>
              <a:ext uri="{FF2B5EF4-FFF2-40B4-BE49-F238E27FC236}">
                <a16:creationId xmlns:a16="http://schemas.microsoft.com/office/drawing/2014/main" id="{7BC7BB40-8140-4B86-B926-0CB28C13E62C}"/>
              </a:ext>
            </a:extLst>
          </p:cNvPr>
          <p:cNvSpPr/>
          <p:nvPr/>
        </p:nvSpPr>
        <p:spPr>
          <a:xfrm>
            <a:off x="1454984" y="4711458"/>
            <a:ext cx="1848928"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FFFFFF"/>
                </a:solidFill>
              </a:rPr>
              <a:t>Subscriptions</a:t>
            </a:r>
          </a:p>
        </p:txBody>
      </p:sp>
      <p:sp>
        <p:nvSpPr>
          <p:cNvPr id="69" name="Rectangle: Rounded Corners 68">
            <a:extLst>
              <a:ext uri="{FF2B5EF4-FFF2-40B4-BE49-F238E27FC236}">
                <a16:creationId xmlns:a16="http://schemas.microsoft.com/office/drawing/2014/main" id="{A7507C13-551C-46DB-AFEF-B9ACD267D599}"/>
              </a:ext>
            </a:extLst>
          </p:cNvPr>
          <p:cNvSpPr/>
          <p:nvPr/>
        </p:nvSpPr>
        <p:spPr>
          <a:xfrm>
            <a:off x="5638799" y="2540479"/>
            <a:ext cx="2740324" cy="9144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b="1">
                <a:solidFill>
                  <a:schemeClr val="tx1"/>
                </a:solidFill>
              </a:rPr>
              <a:t>   Native Actions</a:t>
            </a:r>
          </a:p>
        </p:txBody>
      </p:sp>
      <p:sp>
        <p:nvSpPr>
          <p:cNvPr id="70" name="Rectangle: Rounded Corners 69">
            <a:extLst>
              <a:ext uri="{FF2B5EF4-FFF2-40B4-BE49-F238E27FC236}">
                <a16:creationId xmlns:a16="http://schemas.microsoft.com/office/drawing/2014/main" id="{6F58FE85-F99E-4896-948B-6AC274A4732D}"/>
              </a:ext>
            </a:extLst>
          </p:cNvPr>
          <p:cNvSpPr/>
          <p:nvPr/>
        </p:nvSpPr>
        <p:spPr>
          <a:xfrm>
            <a:off x="5149968" y="4093232"/>
            <a:ext cx="1690777" cy="90002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750">
                <a:solidFill>
                  <a:srgbClr val="FFFFFF"/>
                </a:solidFill>
              </a:rPr>
              <a:t>Intent Classification</a:t>
            </a:r>
          </a:p>
        </p:txBody>
      </p:sp>
      <p:sp>
        <p:nvSpPr>
          <p:cNvPr id="71" name="Rectangle: Rounded Corners 70">
            <a:extLst>
              <a:ext uri="{FF2B5EF4-FFF2-40B4-BE49-F238E27FC236}">
                <a16:creationId xmlns:a16="http://schemas.microsoft.com/office/drawing/2014/main" id="{D2DC3921-A370-4BE0-A525-31D71F35B49C}"/>
              </a:ext>
            </a:extLst>
          </p:cNvPr>
          <p:cNvSpPr/>
          <p:nvPr/>
        </p:nvSpPr>
        <p:spPr>
          <a:xfrm>
            <a:off x="7392835" y="4078854"/>
            <a:ext cx="1633268" cy="9144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FFFFFF"/>
                </a:solidFill>
              </a:rPr>
              <a:t>Responses</a:t>
            </a:r>
            <a:endParaRPr lang="en-US"/>
          </a:p>
        </p:txBody>
      </p:sp>
      <p:cxnSp>
        <p:nvCxnSpPr>
          <p:cNvPr id="73" name="Straight Arrow Connector 72">
            <a:extLst>
              <a:ext uri="{FF2B5EF4-FFF2-40B4-BE49-F238E27FC236}">
                <a16:creationId xmlns:a16="http://schemas.microsoft.com/office/drawing/2014/main" id="{C13A66EC-594D-4C27-914D-455E03E021BD}"/>
              </a:ext>
            </a:extLst>
          </p:cNvPr>
          <p:cNvCxnSpPr/>
          <p:nvPr/>
        </p:nvCxnSpPr>
        <p:spPr>
          <a:xfrm>
            <a:off x="7018127" y="1906978"/>
            <a:ext cx="23005" cy="641228"/>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61E694CA-344A-4DB1-992B-7C56ADF09BFC}"/>
              </a:ext>
            </a:extLst>
          </p:cNvPr>
          <p:cNvSpPr txBox="1"/>
          <p:nvPr/>
        </p:nvSpPr>
        <p:spPr>
          <a:xfrm>
            <a:off x="7396792" y="200528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Search and Inquiry</a:t>
            </a:r>
          </a:p>
        </p:txBody>
      </p:sp>
      <p:sp>
        <p:nvSpPr>
          <p:cNvPr id="75" name="TextBox 74">
            <a:extLst>
              <a:ext uri="{FF2B5EF4-FFF2-40B4-BE49-F238E27FC236}">
                <a16:creationId xmlns:a16="http://schemas.microsoft.com/office/drawing/2014/main" id="{5CFCD811-6713-441B-A55C-FE80FD93B355}"/>
              </a:ext>
            </a:extLst>
          </p:cNvPr>
          <p:cNvSpPr txBox="1"/>
          <p:nvPr/>
        </p:nvSpPr>
        <p:spPr>
          <a:xfrm>
            <a:off x="1013244" y="2810413"/>
            <a:ext cx="2743200" cy="36933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b="1"/>
              <a:t>Cartops</a:t>
            </a:r>
          </a:p>
        </p:txBody>
      </p:sp>
      <p:cxnSp>
        <p:nvCxnSpPr>
          <p:cNvPr id="81" name="Straight Arrow Connector 80">
            <a:extLst>
              <a:ext uri="{FF2B5EF4-FFF2-40B4-BE49-F238E27FC236}">
                <a16:creationId xmlns:a16="http://schemas.microsoft.com/office/drawing/2014/main" id="{A0B401BB-7231-4B9B-8415-2C0F61FECAEE}"/>
              </a:ext>
            </a:extLst>
          </p:cNvPr>
          <p:cNvCxnSpPr>
            <a:cxnSpLocks/>
          </p:cNvCxnSpPr>
          <p:nvPr/>
        </p:nvCxnSpPr>
        <p:spPr>
          <a:xfrm flipH="1">
            <a:off x="3347049" y="3043686"/>
            <a:ext cx="2320503" cy="2078966"/>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6A324017-515C-41E1-956B-5FED83AB6AA9}"/>
              </a:ext>
            </a:extLst>
          </p:cNvPr>
          <p:cNvCxnSpPr>
            <a:cxnSpLocks/>
          </p:cNvCxnSpPr>
          <p:nvPr/>
        </p:nvCxnSpPr>
        <p:spPr>
          <a:xfrm flipH="1">
            <a:off x="3332671" y="2986175"/>
            <a:ext cx="2291748" cy="75625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1A917A80-62AA-4690-A2FE-30E31CD93C37}"/>
              </a:ext>
            </a:extLst>
          </p:cNvPr>
          <p:cNvCxnSpPr>
            <a:cxnSpLocks/>
          </p:cNvCxnSpPr>
          <p:nvPr/>
        </p:nvCxnSpPr>
        <p:spPr>
          <a:xfrm flipH="1" flipV="1">
            <a:off x="3318293" y="2232802"/>
            <a:ext cx="2306125" cy="71024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D3802422-3C7E-467D-B081-A53BAE478114}"/>
              </a:ext>
            </a:extLst>
          </p:cNvPr>
          <p:cNvCxnSpPr>
            <a:cxnSpLocks/>
          </p:cNvCxnSpPr>
          <p:nvPr/>
        </p:nvCxnSpPr>
        <p:spPr>
          <a:xfrm flipH="1" flipV="1">
            <a:off x="3332670" y="809443"/>
            <a:ext cx="2291748" cy="2032957"/>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7" name="Rectangle: Rounded Corners 86">
            <a:extLst>
              <a:ext uri="{FF2B5EF4-FFF2-40B4-BE49-F238E27FC236}">
                <a16:creationId xmlns:a16="http://schemas.microsoft.com/office/drawing/2014/main" id="{E65D29B3-9085-409F-B132-B864829D6DF3}"/>
              </a:ext>
            </a:extLst>
          </p:cNvPr>
          <p:cNvSpPr/>
          <p:nvPr/>
        </p:nvSpPr>
        <p:spPr>
          <a:xfrm>
            <a:off x="9376911" y="340742"/>
            <a:ext cx="1848928" cy="928777"/>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rPr>
              <a:t>Similar Products</a:t>
            </a:r>
            <a:endParaRPr lang="en-US"/>
          </a:p>
        </p:txBody>
      </p:sp>
      <p:cxnSp>
        <p:nvCxnSpPr>
          <p:cNvPr id="89" name="Straight Arrow Connector 88">
            <a:extLst>
              <a:ext uri="{FF2B5EF4-FFF2-40B4-BE49-F238E27FC236}">
                <a16:creationId xmlns:a16="http://schemas.microsoft.com/office/drawing/2014/main" id="{79F5FBA7-D1B8-45DC-AB72-DDC76E942DDA}"/>
              </a:ext>
            </a:extLst>
          </p:cNvPr>
          <p:cNvCxnSpPr/>
          <p:nvPr/>
        </p:nvCxnSpPr>
        <p:spPr>
          <a:xfrm>
            <a:off x="3359990" y="520459"/>
            <a:ext cx="6032738" cy="8628"/>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Connector: Elbow 89">
            <a:extLst>
              <a:ext uri="{FF2B5EF4-FFF2-40B4-BE49-F238E27FC236}">
                <a16:creationId xmlns:a16="http://schemas.microsoft.com/office/drawing/2014/main" id="{E9181A93-0671-422D-857C-5A7CA33C7C18}"/>
              </a:ext>
            </a:extLst>
          </p:cNvPr>
          <p:cNvCxnSpPr/>
          <p:nvPr/>
        </p:nvCxnSpPr>
        <p:spPr>
          <a:xfrm flipV="1">
            <a:off x="7945468" y="973887"/>
            <a:ext cx="1446361" cy="494580"/>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46CFA02B-6707-4F3B-B81A-B5F60823CAEF}"/>
              </a:ext>
            </a:extLst>
          </p:cNvPr>
          <p:cNvCxnSpPr/>
          <p:nvPr/>
        </p:nvCxnSpPr>
        <p:spPr>
          <a:xfrm>
            <a:off x="7024418" y="533040"/>
            <a:ext cx="8628" cy="4399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462BB5BD-DCB8-4649-B426-373B1D0C1EAF}"/>
              </a:ext>
            </a:extLst>
          </p:cNvPr>
          <p:cNvSpPr txBox="1"/>
          <p:nvPr/>
        </p:nvSpPr>
        <p:spPr>
          <a:xfrm>
            <a:off x="4593206" y="56754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Recommendation</a:t>
            </a:r>
            <a:endParaRPr lang="en-US"/>
          </a:p>
        </p:txBody>
      </p:sp>
      <p:sp>
        <p:nvSpPr>
          <p:cNvPr id="28" name="Rectangle: Rounded Corners 27">
            <a:extLst>
              <a:ext uri="{FF2B5EF4-FFF2-40B4-BE49-F238E27FC236}">
                <a16:creationId xmlns:a16="http://schemas.microsoft.com/office/drawing/2014/main" id="{00A37E36-F2B2-43AF-8362-66E78B05FD57}"/>
              </a:ext>
            </a:extLst>
          </p:cNvPr>
          <p:cNvSpPr/>
          <p:nvPr/>
        </p:nvSpPr>
        <p:spPr>
          <a:xfrm>
            <a:off x="7781023" y="2540476"/>
            <a:ext cx="1633268" cy="914400"/>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rgbClr val="000000"/>
                </a:solidFill>
              </a:rPr>
              <a:t>Gen</a:t>
            </a:r>
            <a:endParaRPr lang="en-US"/>
          </a:p>
        </p:txBody>
      </p:sp>
      <p:cxnSp>
        <p:nvCxnSpPr>
          <p:cNvPr id="2" name="Straight Arrow Connector 1">
            <a:extLst>
              <a:ext uri="{FF2B5EF4-FFF2-40B4-BE49-F238E27FC236}">
                <a16:creationId xmlns:a16="http://schemas.microsoft.com/office/drawing/2014/main" id="{C7FC3AE2-ABE3-4189-B601-0784A5C12896}"/>
              </a:ext>
            </a:extLst>
          </p:cNvPr>
          <p:cNvCxnSpPr/>
          <p:nvPr/>
        </p:nvCxnSpPr>
        <p:spPr>
          <a:xfrm flipH="1">
            <a:off x="8637918" y="3446251"/>
            <a:ext cx="5750" cy="6412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CA48B3E-5DB1-4080-A181-D23C528E13FA}"/>
              </a:ext>
            </a:extLst>
          </p:cNvPr>
          <p:cNvCxnSpPr>
            <a:cxnSpLocks/>
          </p:cNvCxnSpPr>
          <p:nvPr/>
        </p:nvCxnSpPr>
        <p:spPr>
          <a:xfrm flipH="1">
            <a:off x="8206597" y="4984628"/>
            <a:ext cx="5750" cy="6412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2C22624-960A-4FB2-B5D2-62A0521ACED2}"/>
              </a:ext>
            </a:extLst>
          </p:cNvPr>
          <p:cNvSpPr txBox="1"/>
          <p:nvPr/>
        </p:nvSpPr>
        <p:spPr>
          <a:xfrm>
            <a:off x="5069456" y="3502325"/>
            <a:ext cx="133422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Business Intents​</a:t>
            </a:r>
          </a:p>
        </p:txBody>
      </p:sp>
      <p:cxnSp>
        <p:nvCxnSpPr>
          <p:cNvPr id="33" name="Straight Arrow Connector 32">
            <a:extLst>
              <a:ext uri="{FF2B5EF4-FFF2-40B4-BE49-F238E27FC236}">
                <a16:creationId xmlns:a16="http://schemas.microsoft.com/office/drawing/2014/main" id="{092C7785-E6E3-4228-AD5B-5EC93A8BCCCD}"/>
              </a:ext>
            </a:extLst>
          </p:cNvPr>
          <p:cNvCxnSpPr>
            <a:cxnSpLocks/>
          </p:cNvCxnSpPr>
          <p:nvPr/>
        </p:nvCxnSpPr>
        <p:spPr>
          <a:xfrm flipH="1" flipV="1">
            <a:off x="6021238" y="3454875"/>
            <a:ext cx="5749" cy="6239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583D63B-89D0-407F-AB12-94484A05A7C9}"/>
              </a:ext>
            </a:extLst>
          </p:cNvPr>
          <p:cNvCxnSpPr>
            <a:cxnSpLocks/>
          </p:cNvCxnSpPr>
          <p:nvPr/>
        </p:nvCxnSpPr>
        <p:spPr>
          <a:xfrm flipH="1" flipV="1">
            <a:off x="8292860" y="3440497"/>
            <a:ext cx="5749" cy="2789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66FDEE9-66E7-4A7F-BA69-5FB89DE5857A}"/>
              </a:ext>
            </a:extLst>
          </p:cNvPr>
          <p:cNvCxnSpPr/>
          <p:nvPr/>
        </p:nvCxnSpPr>
        <p:spPr>
          <a:xfrm flipV="1">
            <a:off x="6038670" y="3731103"/>
            <a:ext cx="2257244" cy="43132"/>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A42E43A-2595-4177-A807-1AFD43CF8FD8}"/>
              </a:ext>
            </a:extLst>
          </p:cNvPr>
          <p:cNvSpPr txBox="1"/>
          <p:nvPr/>
        </p:nvSpPr>
        <p:spPr>
          <a:xfrm>
            <a:off x="6981644" y="3444815"/>
            <a:ext cx="133422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600"/>
              <a:t>Casual Intents​</a:t>
            </a:r>
          </a:p>
        </p:txBody>
      </p:sp>
      <p:cxnSp>
        <p:nvCxnSpPr>
          <p:cNvPr id="39" name="Straight Arrow Connector 38">
            <a:extLst>
              <a:ext uri="{FF2B5EF4-FFF2-40B4-BE49-F238E27FC236}">
                <a16:creationId xmlns:a16="http://schemas.microsoft.com/office/drawing/2014/main" id="{38F8F72F-80AE-4CF4-8AB0-0C1E9D09732E}"/>
              </a:ext>
            </a:extLst>
          </p:cNvPr>
          <p:cNvCxnSpPr>
            <a:cxnSpLocks/>
          </p:cNvCxnSpPr>
          <p:nvPr/>
        </p:nvCxnSpPr>
        <p:spPr>
          <a:xfrm flipV="1">
            <a:off x="7019025" y="4633820"/>
            <a:ext cx="411194" cy="57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561D952-7212-425A-AFAE-D817E91A1765}"/>
              </a:ext>
            </a:extLst>
          </p:cNvPr>
          <p:cNvCxnSpPr/>
          <p:nvPr/>
        </p:nvCxnSpPr>
        <p:spPr>
          <a:xfrm flipH="1">
            <a:off x="7015430" y="3500167"/>
            <a:ext cx="2" cy="1135809"/>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7E2ACAF8-4C97-400A-9AFE-46FF478AB9CB}"/>
              </a:ext>
            </a:extLst>
          </p:cNvPr>
          <p:cNvSpPr/>
          <p:nvPr/>
        </p:nvSpPr>
        <p:spPr>
          <a:xfrm>
            <a:off x="4100420" y="5128401"/>
            <a:ext cx="1316966" cy="641230"/>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rPr>
              <a:t>Current Query</a:t>
            </a:r>
            <a:endParaRPr lang="en-US" sz="1600"/>
          </a:p>
        </p:txBody>
      </p:sp>
      <p:cxnSp>
        <p:nvCxnSpPr>
          <p:cNvPr id="31" name="Straight Arrow Connector 30">
            <a:extLst>
              <a:ext uri="{FF2B5EF4-FFF2-40B4-BE49-F238E27FC236}">
                <a16:creationId xmlns:a16="http://schemas.microsoft.com/office/drawing/2014/main" id="{291D75D1-3EF4-4068-81F1-B0B7FF85B4FC}"/>
              </a:ext>
            </a:extLst>
          </p:cNvPr>
          <p:cNvCxnSpPr>
            <a:cxnSpLocks/>
          </p:cNvCxnSpPr>
          <p:nvPr/>
        </p:nvCxnSpPr>
        <p:spPr>
          <a:xfrm flipH="1" flipV="1">
            <a:off x="4770409" y="5784006"/>
            <a:ext cx="868391" cy="2214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498D9D5A-35D0-4B46-8ED8-30B74B90D80A}"/>
              </a:ext>
            </a:extLst>
          </p:cNvPr>
          <p:cNvCxnSpPr/>
          <p:nvPr/>
        </p:nvCxnSpPr>
        <p:spPr>
          <a:xfrm flipV="1">
            <a:off x="4819290" y="4547558"/>
            <a:ext cx="324930" cy="5952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90CB071-3933-4D15-8395-24BBC7AB413A}"/>
              </a:ext>
            </a:extLst>
          </p:cNvPr>
          <p:cNvSpPr txBox="1"/>
          <p:nvPr/>
        </p:nvSpPr>
        <p:spPr>
          <a:xfrm>
            <a:off x="8706928" y="1259456"/>
            <a:ext cx="179429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Key: </a:t>
            </a:r>
            <a:r>
              <a:rPr lang="en-US" sz="1600" err="1"/>
              <a:t>Product_ID</a:t>
            </a:r>
            <a:endParaRPr lang="en-US" err="1"/>
          </a:p>
        </p:txBody>
      </p:sp>
      <p:sp>
        <p:nvSpPr>
          <p:cNvPr id="6" name="Rectangle: Rounded Corners 5">
            <a:extLst>
              <a:ext uri="{FF2B5EF4-FFF2-40B4-BE49-F238E27FC236}">
                <a16:creationId xmlns:a16="http://schemas.microsoft.com/office/drawing/2014/main" id="{371C5285-ACC3-440B-8226-F1D805583DE1}"/>
              </a:ext>
            </a:extLst>
          </p:cNvPr>
          <p:cNvSpPr/>
          <p:nvPr/>
        </p:nvSpPr>
        <p:spPr>
          <a:xfrm rot="5400000">
            <a:off x="5926347" y="1304024"/>
            <a:ext cx="2682815" cy="4896930"/>
          </a:xfrm>
          <a:prstGeom prst="roundRect">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3E582D9-0D74-4A3F-9690-14D7895DA518}"/>
              </a:ext>
            </a:extLst>
          </p:cNvPr>
          <p:cNvSpPr txBox="1"/>
          <p:nvPr/>
        </p:nvSpPr>
        <p:spPr>
          <a:xfrm>
            <a:off x="8963925" y="5067659"/>
            <a:ext cx="304512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solidFill>
                  <a:srgbClr val="FF0000"/>
                </a:solidFill>
              </a:rPr>
              <a:t>1. Wit-AI </a:t>
            </a:r>
            <a:r>
              <a:rPr lang="en-US" sz="2400" b="1" err="1">
                <a:solidFill>
                  <a:srgbClr val="FF0000"/>
                </a:solidFill>
              </a:rPr>
              <a:t>PyClient</a:t>
            </a:r>
          </a:p>
          <a:p>
            <a:pPr algn="ctr"/>
            <a:r>
              <a:rPr lang="en-US" sz="2400" b="1">
                <a:solidFill>
                  <a:srgbClr val="FF0000"/>
                </a:solidFill>
              </a:rPr>
              <a:t>2. Core-NLP Client</a:t>
            </a:r>
          </a:p>
        </p:txBody>
      </p:sp>
    </p:spTree>
    <p:extLst>
      <p:ext uri="{BB962C8B-B14F-4D97-AF65-F5344CB8AC3E}">
        <p14:creationId xmlns:p14="http://schemas.microsoft.com/office/powerpoint/2010/main" val="15787671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1FADC03-BBE2-4A25-877D-B0EC6B57E84C}"/>
              </a:ext>
            </a:extLst>
          </p:cNvPr>
          <p:cNvSpPr>
            <a:spLocks noGrp="1"/>
          </p:cNvSpPr>
          <p:nvPr>
            <p:ph type="sldNum" sz="quarter" idx="12"/>
          </p:nvPr>
        </p:nvSpPr>
        <p:spPr/>
        <p:txBody>
          <a:bodyPr/>
          <a:lstStyle/>
          <a:p>
            <a:fld id="{58B792A5-9BAE-6942-BFE1-9FCDB51EA51E}" type="slidenum">
              <a:rPr lang="en-US" smtClean="0"/>
              <a:pPr/>
              <a:t>35</a:t>
            </a:fld>
            <a:endParaRPr lang="en-US"/>
          </a:p>
        </p:txBody>
      </p:sp>
      <p:sp>
        <p:nvSpPr>
          <p:cNvPr id="7" name="TextBox 6">
            <a:extLst>
              <a:ext uri="{FF2B5EF4-FFF2-40B4-BE49-F238E27FC236}">
                <a16:creationId xmlns:a16="http://schemas.microsoft.com/office/drawing/2014/main" id="{56C55915-7FEE-4302-AFAB-3BE6841C4F72}"/>
              </a:ext>
            </a:extLst>
          </p:cNvPr>
          <p:cNvSpPr txBox="1"/>
          <p:nvPr/>
        </p:nvSpPr>
        <p:spPr>
          <a:xfrm>
            <a:off x="754454" y="395017"/>
            <a:ext cx="3045124" cy="646331"/>
          </a:xfrm>
          <a:prstGeom prst="rect">
            <a:avLst/>
          </a:prstGeom>
          <a:noFill/>
          <a:ln>
            <a:solidFill>
              <a:schemeClr val="accent1"/>
            </a:solidFill>
            <a:prstDash val="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a:solidFill>
                  <a:srgbClr val="000000"/>
                </a:solidFill>
              </a:rPr>
              <a:t>Tech-Stack</a:t>
            </a:r>
          </a:p>
        </p:txBody>
      </p:sp>
      <p:graphicFrame>
        <p:nvGraphicFramePr>
          <p:cNvPr id="8" name="Table 8">
            <a:extLst>
              <a:ext uri="{FF2B5EF4-FFF2-40B4-BE49-F238E27FC236}">
                <a16:creationId xmlns:a16="http://schemas.microsoft.com/office/drawing/2014/main" id="{85B3D488-0DD9-4413-90E0-DED3484C4467}"/>
              </a:ext>
            </a:extLst>
          </p:cNvPr>
          <p:cNvGraphicFramePr>
            <a:graphicFrameLocks noGrp="1"/>
          </p:cNvGraphicFramePr>
          <p:nvPr>
            <p:extLst>
              <p:ext uri="{D42A27DB-BD31-4B8C-83A1-F6EECF244321}">
                <p14:modId xmlns:p14="http://schemas.microsoft.com/office/powerpoint/2010/main" val="50580560"/>
              </p:ext>
            </p:extLst>
          </p:nvPr>
        </p:nvGraphicFramePr>
        <p:xfrm>
          <a:off x="1954171" y="1455621"/>
          <a:ext cx="8168640" cy="1483360"/>
        </p:xfrm>
        <a:graphic>
          <a:graphicData uri="http://schemas.openxmlformats.org/drawingml/2006/table">
            <a:tbl>
              <a:tblPr firstRow="1" bandRow="1">
                <a:tableStyleId>{5C22544A-7EE6-4342-B048-85BDC9FD1C3A}</a:tableStyleId>
              </a:tblPr>
              <a:tblGrid>
                <a:gridCol w="4084320">
                  <a:extLst>
                    <a:ext uri="{9D8B030D-6E8A-4147-A177-3AD203B41FA5}">
                      <a16:colId xmlns:a16="http://schemas.microsoft.com/office/drawing/2014/main" val="3855460563"/>
                    </a:ext>
                  </a:extLst>
                </a:gridCol>
                <a:gridCol w="4084320">
                  <a:extLst>
                    <a:ext uri="{9D8B030D-6E8A-4147-A177-3AD203B41FA5}">
                      <a16:colId xmlns:a16="http://schemas.microsoft.com/office/drawing/2014/main" val="1642941587"/>
                    </a:ext>
                  </a:extLst>
                </a:gridCol>
              </a:tblGrid>
              <a:tr h="370840">
                <a:tc>
                  <a:txBody>
                    <a:bodyPr/>
                    <a:lstStyle/>
                    <a:p>
                      <a:r>
                        <a:rPr lang="en-US"/>
                        <a:t>Facebook Messenger</a:t>
                      </a:r>
                    </a:p>
                  </a:txBody>
                  <a:tcPr/>
                </a:tc>
                <a:tc>
                  <a:txBody>
                    <a:bodyPr/>
                    <a:lstStyle/>
                    <a:p>
                      <a:r>
                        <a:rPr lang="en-US" err="1"/>
                        <a:t>Whatsapp</a:t>
                      </a:r>
                    </a:p>
                  </a:txBody>
                  <a:tcPr/>
                </a:tc>
                <a:extLst>
                  <a:ext uri="{0D108BD9-81ED-4DB2-BD59-A6C34878D82A}">
                    <a16:rowId xmlns:a16="http://schemas.microsoft.com/office/drawing/2014/main" val="3813419214"/>
                  </a:ext>
                </a:extLst>
              </a:tr>
              <a:tr h="370840">
                <a:tc>
                  <a:txBody>
                    <a:bodyPr/>
                    <a:lstStyle/>
                    <a:p>
                      <a:r>
                        <a:rPr lang="en-US"/>
                        <a:t>Flask</a:t>
                      </a:r>
                    </a:p>
                  </a:txBody>
                  <a:tcPr/>
                </a:tc>
                <a:tc>
                  <a:txBody>
                    <a:bodyPr/>
                    <a:lstStyle/>
                    <a:p>
                      <a:r>
                        <a:rPr lang="en-US"/>
                        <a:t>Flask</a:t>
                      </a:r>
                    </a:p>
                  </a:txBody>
                  <a:tcPr/>
                </a:tc>
                <a:extLst>
                  <a:ext uri="{0D108BD9-81ED-4DB2-BD59-A6C34878D82A}">
                    <a16:rowId xmlns:a16="http://schemas.microsoft.com/office/drawing/2014/main" val="3209264874"/>
                  </a:ext>
                </a:extLst>
              </a:tr>
              <a:tr h="370840">
                <a:tc>
                  <a:txBody>
                    <a:bodyPr/>
                    <a:lstStyle/>
                    <a:p>
                      <a:r>
                        <a:rPr lang="en-US"/>
                        <a:t>Heroku</a:t>
                      </a:r>
                    </a:p>
                  </a:txBody>
                  <a:tcPr/>
                </a:tc>
                <a:tc>
                  <a:txBody>
                    <a:bodyPr/>
                    <a:lstStyle/>
                    <a:p>
                      <a:r>
                        <a:rPr lang="en-US" err="1"/>
                        <a:t>Ngrok</a:t>
                      </a:r>
                    </a:p>
                  </a:txBody>
                  <a:tcPr/>
                </a:tc>
                <a:extLst>
                  <a:ext uri="{0D108BD9-81ED-4DB2-BD59-A6C34878D82A}">
                    <a16:rowId xmlns:a16="http://schemas.microsoft.com/office/drawing/2014/main" val="2247459626"/>
                  </a:ext>
                </a:extLst>
              </a:tr>
              <a:tr h="370840">
                <a:tc>
                  <a:txBody>
                    <a:bodyPr/>
                    <a:lstStyle/>
                    <a:p>
                      <a:r>
                        <a:rPr lang="en-US" err="1"/>
                        <a:t>Ngrok</a:t>
                      </a:r>
                    </a:p>
                  </a:txBody>
                  <a:tcPr/>
                </a:tc>
                <a:tc>
                  <a:txBody>
                    <a:bodyPr/>
                    <a:lstStyle/>
                    <a:p>
                      <a:r>
                        <a:rPr lang="en-US" err="1"/>
                        <a:t>Twillio</a:t>
                      </a:r>
                      <a:r>
                        <a:rPr lang="en-US"/>
                        <a:t> Sandbox</a:t>
                      </a:r>
                    </a:p>
                  </a:txBody>
                  <a:tcPr/>
                </a:tc>
                <a:extLst>
                  <a:ext uri="{0D108BD9-81ED-4DB2-BD59-A6C34878D82A}">
                    <a16:rowId xmlns:a16="http://schemas.microsoft.com/office/drawing/2014/main" val="2885123771"/>
                  </a:ext>
                </a:extLst>
              </a:tr>
            </a:tbl>
          </a:graphicData>
        </a:graphic>
      </p:graphicFrame>
      <p:graphicFrame>
        <p:nvGraphicFramePr>
          <p:cNvPr id="9" name="Table 8">
            <a:extLst>
              <a:ext uri="{FF2B5EF4-FFF2-40B4-BE49-F238E27FC236}">
                <a16:creationId xmlns:a16="http://schemas.microsoft.com/office/drawing/2014/main" id="{4D2667AC-EE14-422E-AEFE-B90845883DDF}"/>
              </a:ext>
            </a:extLst>
          </p:cNvPr>
          <p:cNvGraphicFramePr>
            <a:graphicFrameLocks noGrp="1"/>
          </p:cNvGraphicFramePr>
          <p:nvPr>
            <p:extLst>
              <p:ext uri="{D42A27DB-BD31-4B8C-83A1-F6EECF244321}">
                <p14:modId xmlns:p14="http://schemas.microsoft.com/office/powerpoint/2010/main" val="1531613611"/>
              </p:ext>
            </p:extLst>
          </p:nvPr>
        </p:nvGraphicFramePr>
        <p:xfrm>
          <a:off x="1982925" y="3856639"/>
          <a:ext cx="8168640" cy="2123439"/>
        </p:xfrm>
        <a:graphic>
          <a:graphicData uri="http://schemas.openxmlformats.org/drawingml/2006/table">
            <a:tbl>
              <a:tblPr firstRow="1" bandRow="1">
                <a:tableStyleId>{5C22544A-7EE6-4342-B048-85BDC9FD1C3A}</a:tableStyleId>
              </a:tblPr>
              <a:tblGrid>
                <a:gridCol w="4084320">
                  <a:extLst>
                    <a:ext uri="{9D8B030D-6E8A-4147-A177-3AD203B41FA5}">
                      <a16:colId xmlns:a16="http://schemas.microsoft.com/office/drawing/2014/main" val="3855460563"/>
                    </a:ext>
                  </a:extLst>
                </a:gridCol>
                <a:gridCol w="4084320">
                  <a:extLst>
                    <a:ext uri="{9D8B030D-6E8A-4147-A177-3AD203B41FA5}">
                      <a16:colId xmlns:a16="http://schemas.microsoft.com/office/drawing/2014/main" val="1642941587"/>
                    </a:ext>
                  </a:extLst>
                </a:gridCol>
              </a:tblGrid>
              <a:tr h="370840">
                <a:tc>
                  <a:txBody>
                    <a:bodyPr/>
                    <a:lstStyle/>
                    <a:p>
                      <a:r>
                        <a:rPr lang="en-US"/>
                        <a:t>Scraping &amp; DBM </a:t>
                      </a:r>
                    </a:p>
                    <a:p>
                      <a:pPr lvl="0">
                        <a:buNone/>
                      </a:pPr>
                      <a:r>
                        <a:rPr lang="en-US"/>
                        <a:t>(Python Packages Req)</a:t>
                      </a:r>
                    </a:p>
                  </a:txBody>
                  <a:tcPr/>
                </a:tc>
                <a:tc>
                  <a:txBody>
                    <a:bodyPr/>
                    <a:lstStyle/>
                    <a:p>
                      <a:r>
                        <a:rPr lang="en-US"/>
                        <a:t>Intent and Entity Handling</a:t>
                      </a:r>
                      <a:endParaRPr lang="en-US" err="1"/>
                    </a:p>
                  </a:txBody>
                  <a:tcPr/>
                </a:tc>
                <a:extLst>
                  <a:ext uri="{0D108BD9-81ED-4DB2-BD59-A6C34878D82A}">
                    <a16:rowId xmlns:a16="http://schemas.microsoft.com/office/drawing/2014/main" val="3813419214"/>
                  </a:ext>
                </a:extLst>
              </a:tr>
              <a:tr h="370840">
                <a:tc>
                  <a:txBody>
                    <a:bodyPr/>
                    <a:lstStyle/>
                    <a:p>
                      <a:r>
                        <a:rPr lang="en-US"/>
                        <a:t>Scrapy</a:t>
                      </a:r>
                    </a:p>
                  </a:txBody>
                  <a:tcPr/>
                </a:tc>
                <a:tc>
                  <a:txBody>
                    <a:bodyPr/>
                    <a:lstStyle/>
                    <a:p>
                      <a:r>
                        <a:rPr lang="en-US"/>
                        <a:t>1. </a:t>
                      </a:r>
                      <a:r>
                        <a:rPr lang="en-US" err="1"/>
                        <a:t>CoreNLP</a:t>
                      </a:r>
                      <a:r>
                        <a:rPr lang="en-US"/>
                        <a:t> (Stanford NLP-Py Client)</a:t>
                      </a:r>
                    </a:p>
                  </a:txBody>
                  <a:tcPr/>
                </a:tc>
                <a:extLst>
                  <a:ext uri="{0D108BD9-81ED-4DB2-BD59-A6C34878D82A}">
                    <a16:rowId xmlns:a16="http://schemas.microsoft.com/office/drawing/2014/main" val="3209264874"/>
                  </a:ext>
                </a:extLst>
              </a:tr>
              <a:tr h="370840">
                <a:tc>
                  <a:txBody>
                    <a:bodyPr/>
                    <a:lstStyle/>
                    <a:p>
                      <a:r>
                        <a:rPr lang="en-US" err="1"/>
                        <a:t>BeautifulSoup</a:t>
                      </a:r>
                    </a:p>
                  </a:txBody>
                  <a:tcPr/>
                </a:tc>
                <a:tc>
                  <a:txBody>
                    <a:bodyPr/>
                    <a:lstStyle/>
                    <a:p>
                      <a:pPr lvl="0">
                        <a:buNone/>
                      </a:pPr>
                      <a:r>
                        <a:rPr lang="en-US" sz="1800" b="0" i="0" u="none" strike="noStrike" noProof="0">
                          <a:latin typeface="Futura Next Book"/>
                        </a:rPr>
                        <a:t>2. Wit.ai (Py Client)</a:t>
                      </a:r>
                      <a:endParaRPr lang="en-US" err="1"/>
                    </a:p>
                  </a:txBody>
                  <a:tcPr/>
                </a:tc>
                <a:extLst>
                  <a:ext uri="{0D108BD9-81ED-4DB2-BD59-A6C34878D82A}">
                    <a16:rowId xmlns:a16="http://schemas.microsoft.com/office/drawing/2014/main" val="2247459626"/>
                  </a:ext>
                </a:extLst>
              </a:tr>
              <a:tr h="370840">
                <a:tc>
                  <a:txBody>
                    <a:bodyPr/>
                    <a:lstStyle/>
                    <a:p>
                      <a:r>
                        <a:rPr lang="en-US"/>
                        <a:t>Requests</a:t>
                      </a:r>
                    </a:p>
                  </a:txBody>
                  <a:tcPr/>
                </a:tc>
                <a:tc>
                  <a:txBody>
                    <a:bodyPr/>
                    <a:lstStyle/>
                    <a:p>
                      <a:endParaRPr lang="en-US"/>
                    </a:p>
                  </a:txBody>
                  <a:tcPr/>
                </a:tc>
                <a:extLst>
                  <a:ext uri="{0D108BD9-81ED-4DB2-BD59-A6C34878D82A}">
                    <a16:rowId xmlns:a16="http://schemas.microsoft.com/office/drawing/2014/main" val="2885123771"/>
                  </a:ext>
                </a:extLst>
              </a:tr>
              <a:tr h="370839">
                <a:tc>
                  <a:txBody>
                    <a:bodyPr/>
                    <a:lstStyle/>
                    <a:p>
                      <a:pPr lvl="0">
                        <a:buNone/>
                      </a:pPr>
                      <a:r>
                        <a:rPr lang="en-US"/>
                        <a:t>Pandas</a:t>
                      </a:r>
                    </a:p>
                  </a:txBody>
                  <a:tcPr/>
                </a:tc>
                <a:tc>
                  <a:txBody>
                    <a:bodyPr/>
                    <a:lstStyle/>
                    <a:p>
                      <a:pPr lvl="0">
                        <a:buNone/>
                      </a:pPr>
                      <a:endParaRPr lang="en-US"/>
                    </a:p>
                  </a:txBody>
                  <a:tcPr/>
                </a:tc>
                <a:extLst>
                  <a:ext uri="{0D108BD9-81ED-4DB2-BD59-A6C34878D82A}">
                    <a16:rowId xmlns:a16="http://schemas.microsoft.com/office/drawing/2014/main" val="1768413548"/>
                  </a:ext>
                </a:extLst>
              </a:tr>
            </a:tbl>
          </a:graphicData>
        </a:graphic>
      </p:graphicFrame>
      <p:sp>
        <p:nvSpPr>
          <p:cNvPr id="10" name="TextBox 9">
            <a:extLst>
              <a:ext uri="{FF2B5EF4-FFF2-40B4-BE49-F238E27FC236}">
                <a16:creationId xmlns:a16="http://schemas.microsoft.com/office/drawing/2014/main" id="{B7A74587-77CB-4201-8DB9-9DCD3FEBD64D}"/>
              </a:ext>
            </a:extLst>
          </p:cNvPr>
          <p:cNvSpPr txBox="1"/>
          <p:nvPr/>
        </p:nvSpPr>
        <p:spPr>
          <a:xfrm>
            <a:off x="5026325" y="94315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FF0000"/>
                </a:solidFill>
              </a:rPr>
              <a:t>Deployment</a:t>
            </a:r>
            <a:r>
              <a:rPr lang="en-US"/>
              <a:t>​</a:t>
            </a:r>
          </a:p>
        </p:txBody>
      </p:sp>
      <p:sp>
        <p:nvSpPr>
          <p:cNvPr id="11" name="TextBox 10">
            <a:extLst>
              <a:ext uri="{FF2B5EF4-FFF2-40B4-BE49-F238E27FC236}">
                <a16:creationId xmlns:a16="http://schemas.microsoft.com/office/drawing/2014/main" id="{C5163E9B-0BA6-4E7E-82B9-490B47A196F1}"/>
              </a:ext>
            </a:extLst>
          </p:cNvPr>
          <p:cNvSpPr txBox="1"/>
          <p:nvPr/>
        </p:nvSpPr>
        <p:spPr>
          <a:xfrm>
            <a:off x="3804249" y="3286664"/>
            <a:ext cx="45547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FF0000"/>
                </a:solidFill>
              </a:rPr>
              <a:t>For Data and Chatbot Architecture</a:t>
            </a:r>
            <a:endParaRPr lang="en-US"/>
          </a:p>
        </p:txBody>
      </p:sp>
    </p:spTree>
    <p:extLst>
      <p:ext uri="{BB962C8B-B14F-4D97-AF65-F5344CB8AC3E}">
        <p14:creationId xmlns:p14="http://schemas.microsoft.com/office/powerpoint/2010/main" val="20412152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254A7101-FB7A-D449-9DDB-954242EF5913}"/>
              </a:ext>
            </a:extLst>
          </p:cNvPr>
          <p:cNvSpPr>
            <a:spLocks noGrp="1"/>
          </p:cNvSpPr>
          <p:nvPr>
            <p:ph type="subTitle" idx="1"/>
          </p:nvPr>
        </p:nvSpPr>
        <p:spPr>
          <a:xfrm>
            <a:off x="685978" y="2857672"/>
            <a:ext cx="10820170" cy="1148071"/>
          </a:xfrm>
        </p:spPr>
        <p:txBody>
          <a:bodyPr vert="horz" lIns="0" tIns="0" rIns="0" bIns="0" rtlCol="0" anchor="ctr" anchorCtr="0">
            <a:noAutofit/>
          </a:bodyPr>
          <a:lstStyle/>
          <a:p>
            <a:r>
              <a:rPr lang="en-US">
                <a:latin typeface="Futura Next Book"/>
              </a:rPr>
              <a:t>Thank You.</a:t>
            </a:r>
            <a:endParaRPr lang="en-US"/>
          </a:p>
        </p:txBody>
      </p:sp>
      <p:sp>
        <p:nvSpPr>
          <p:cNvPr id="8" name="Slide Number Placeholder 7">
            <a:extLst>
              <a:ext uri="{FF2B5EF4-FFF2-40B4-BE49-F238E27FC236}">
                <a16:creationId xmlns:a16="http://schemas.microsoft.com/office/drawing/2014/main" id="{95E36C20-670C-2C47-85CC-97398EE70E99}"/>
              </a:ext>
            </a:extLst>
          </p:cNvPr>
          <p:cNvSpPr>
            <a:spLocks noGrp="1"/>
          </p:cNvSpPr>
          <p:nvPr>
            <p:ph type="sldNum" sz="quarter" idx="10"/>
          </p:nvPr>
        </p:nvSpPr>
        <p:spPr>
          <a:xfrm>
            <a:off x="11228832" y="6309360"/>
            <a:ext cx="274320" cy="92333"/>
          </a:xfrm>
        </p:spPr>
        <p:txBody>
          <a:bodyPr/>
          <a:lstStyle/>
          <a:p>
            <a:fld id="{58B792A5-9BAE-6942-BFE1-9FCDB51EA51E}" type="slidenum">
              <a:rPr lang="en-US" smtClean="0"/>
              <a:pPr/>
              <a:t>36</a:t>
            </a:fld>
            <a:endParaRPr lang="en-US"/>
          </a:p>
        </p:txBody>
      </p:sp>
    </p:spTree>
    <p:extLst>
      <p:ext uri="{BB962C8B-B14F-4D97-AF65-F5344CB8AC3E}">
        <p14:creationId xmlns:p14="http://schemas.microsoft.com/office/powerpoint/2010/main" val="21165654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9DFE54-4928-4749-BC17-17042B53BFC7}"/>
              </a:ext>
            </a:extLst>
          </p:cNvPr>
          <p:cNvSpPr>
            <a:spLocks noGrp="1"/>
          </p:cNvSpPr>
          <p:nvPr>
            <p:ph type="ctrTitle"/>
          </p:nvPr>
        </p:nvSpPr>
        <p:spPr>
          <a:xfrm>
            <a:off x="685800" y="610003"/>
            <a:ext cx="10817352" cy="219456"/>
          </a:xfrm>
        </p:spPr>
        <p:txBody>
          <a:bodyPr/>
          <a:lstStyle/>
          <a:p>
            <a:r>
              <a:rPr lang="en-US" sz="2800" b="1">
                <a:latin typeface="Futura Next Medium"/>
              </a:rPr>
              <a:t>Further Scope</a:t>
            </a:r>
            <a:endParaRPr lang="en-US" sz="2800" b="1"/>
          </a:p>
        </p:txBody>
      </p:sp>
      <p:sp>
        <p:nvSpPr>
          <p:cNvPr id="5" name="Text Placeholder 4">
            <a:extLst>
              <a:ext uri="{FF2B5EF4-FFF2-40B4-BE49-F238E27FC236}">
                <a16:creationId xmlns:a16="http://schemas.microsoft.com/office/drawing/2014/main" id="{0B9F33E7-5433-A34C-9035-F870937397F3}"/>
              </a:ext>
            </a:extLst>
          </p:cNvPr>
          <p:cNvSpPr>
            <a:spLocks noGrp="1"/>
          </p:cNvSpPr>
          <p:nvPr>
            <p:ph type="body" sz="quarter" idx="13"/>
          </p:nvPr>
        </p:nvSpPr>
        <p:spPr>
          <a:xfrm>
            <a:off x="685800" y="1089835"/>
            <a:ext cx="10817352" cy="2012831"/>
          </a:xfrm>
        </p:spPr>
        <p:txBody>
          <a:bodyPr/>
          <a:lstStyle/>
          <a:p>
            <a:r>
              <a:rPr lang="en-US">
                <a:latin typeface="Futura Next Book"/>
              </a:rPr>
              <a:t>NLU Sentiment Analysis (to update state and intents).</a:t>
            </a:r>
            <a:endParaRPr lang="en-US"/>
          </a:p>
          <a:p>
            <a:r>
              <a:rPr lang="en-US">
                <a:latin typeface="Futura Next Book"/>
              </a:rPr>
              <a:t>Spell-Correction (http://docs.deeppavlov.ai/en/master/features/models/spelling_correction.html#levenshtein-corrector)</a:t>
            </a:r>
            <a:endParaRPr lang="en-US"/>
          </a:p>
          <a:p>
            <a:r>
              <a:rPr lang="en-US">
                <a:latin typeface="Futura Next Book"/>
              </a:rPr>
              <a:t>Voice to text module</a:t>
            </a:r>
            <a:endParaRPr lang="en-US"/>
          </a:p>
        </p:txBody>
      </p:sp>
      <p:sp>
        <p:nvSpPr>
          <p:cNvPr id="10" name="Slide Number Placeholder 9">
            <a:extLst>
              <a:ext uri="{FF2B5EF4-FFF2-40B4-BE49-F238E27FC236}">
                <a16:creationId xmlns:a16="http://schemas.microsoft.com/office/drawing/2014/main" id="{A219697A-4AC4-E141-80C5-2BB0D50E5BDE}"/>
              </a:ext>
            </a:extLst>
          </p:cNvPr>
          <p:cNvSpPr>
            <a:spLocks noGrp="1"/>
          </p:cNvSpPr>
          <p:nvPr>
            <p:ph type="sldNum" sz="quarter" idx="14"/>
          </p:nvPr>
        </p:nvSpPr>
        <p:spPr/>
        <p:txBody>
          <a:bodyPr/>
          <a:lstStyle/>
          <a:p>
            <a:fld id="{58B792A5-9BAE-6942-BFE1-9FCDB51EA51E}" type="slidenum">
              <a:rPr lang="en-US" smtClean="0"/>
              <a:pPr/>
              <a:t>37</a:t>
            </a:fld>
            <a:endParaRPr lang="en-US"/>
          </a:p>
        </p:txBody>
      </p:sp>
    </p:spTree>
    <p:extLst>
      <p:ext uri="{BB962C8B-B14F-4D97-AF65-F5344CB8AC3E}">
        <p14:creationId xmlns:p14="http://schemas.microsoft.com/office/powerpoint/2010/main" val="11343027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E479CEC-70A7-6C47-A3B7-0475C25DD09C}"/>
              </a:ext>
            </a:extLst>
          </p:cNvPr>
          <p:cNvSpPr>
            <a:spLocks noGrp="1"/>
          </p:cNvSpPr>
          <p:nvPr>
            <p:ph type="sldNum" sz="quarter" idx="12"/>
          </p:nvPr>
        </p:nvSpPr>
        <p:spPr/>
        <p:txBody>
          <a:bodyPr/>
          <a:lstStyle/>
          <a:p>
            <a:fld id="{58B792A5-9BAE-6942-BFE1-9FCDB51EA51E}" type="slidenum">
              <a:rPr lang="en-US" smtClean="0"/>
              <a:pPr/>
              <a:t>38</a:t>
            </a:fld>
            <a:endParaRPr lang="en-US"/>
          </a:p>
        </p:txBody>
      </p:sp>
      <p:pic>
        <p:nvPicPr>
          <p:cNvPr id="3" name="Picture 3" descr="Computer script on a screen">
            <a:extLst>
              <a:ext uri="{FF2B5EF4-FFF2-40B4-BE49-F238E27FC236}">
                <a16:creationId xmlns:a16="http://schemas.microsoft.com/office/drawing/2014/main" id="{EA27F6CC-D263-4B6A-BD55-016668D0DDE0}"/>
              </a:ext>
            </a:extLst>
          </p:cNvPr>
          <p:cNvPicPr>
            <a:picLocks noGrp="1" noChangeAspect="1"/>
          </p:cNvPicPr>
          <p:nvPr>
            <p:ph type="pic" sz="quarter" idx="14"/>
          </p:nvPr>
        </p:nvPicPr>
        <p:blipFill rotWithShape="1">
          <a:blip r:embed="rId2"/>
          <a:srcRect l="25762" r="25762"/>
          <a:stretch/>
        </p:blipFill>
        <p:spPr>
          <a:xfrm>
            <a:off x="6281928" y="-7033"/>
            <a:ext cx="5910072" cy="6872066"/>
          </a:xfrm>
        </p:spPr>
      </p:pic>
      <p:sp>
        <p:nvSpPr>
          <p:cNvPr id="6" name="Title 5">
            <a:extLst>
              <a:ext uri="{FF2B5EF4-FFF2-40B4-BE49-F238E27FC236}">
                <a16:creationId xmlns:a16="http://schemas.microsoft.com/office/drawing/2014/main" id="{E5607151-0699-7A42-AB2F-75E48E56F71A}"/>
              </a:ext>
            </a:extLst>
          </p:cNvPr>
          <p:cNvSpPr>
            <a:spLocks noGrp="1"/>
          </p:cNvSpPr>
          <p:nvPr>
            <p:ph type="title"/>
          </p:nvPr>
        </p:nvSpPr>
        <p:spPr>
          <a:xfrm>
            <a:off x="685800" y="700062"/>
            <a:ext cx="5221224" cy="1185517"/>
          </a:xfrm>
        </p:spPr>
        <p:txBody>
          <a:bodyPr/>
          <a:lstStyle/>
          <a:p>
            <a:r>
              <a:rPr lang="en-US" sz="2400" b="1">
                <a:latin typeface="Futura Next Medium"/>
              </a:rPr>
              <a:t>Alternative Option:</a:t>
            </a:r>
            <a:r>
              <a:rPr lang="en-US" sz="2400">
                <a:latin typeface="Futura Next Medium"/>
              </a:rPr>
              <a:t> </a:t>
            </a:r>
            <a:br>
              <a:rPr lang="en-US" sz="2400">
                <a:latin typeface="Futura Next Medium"/>
              </a:rPr>
            </a:br>
            <a:r>
              <a:rPr lang="en-US" sz="2400">
                <a:latin typeface="Futura Next Medium"/>
              </a:rPr>
              <a:t>Build using existing High-Level API</a:t>
            </a:r>
            <a:br>
              <a:rPr lang="en-US" sz="2400">
                <a:latin typeface="Futura Next Medium"/>
              </a:rPr>
            </a:br>
            <a:r>
              <a:rPr lang="en-US" sz="2400">
                <a:latin typeface="Futura Next Medium"/>
              </a:rPr>
              <a:t>DialogFlow, Watson, Alexa</a:t>
            </a:r>
            <a:endParaRPr lang="en-US" sz="2400"/>
          </a:p>
        </p:txBody>
      </p:sp>
      <p:sp>
        <p:nvSpPr>
          <p:cNvPr id="7" name="Text Placeholder 6">
            <a:extLst>
              <a:ext uri="{FF2B5EF4-FFF2-40B4-BE49-F238E27FC236}">
                <a16:creationId xmlns:a16="http://schemas.microsoft.com/office/drawing/2014/main" id="{EDA5E91E-9523-364D-9C9E-6FB17B248160}"/>
              </a:ext>
            </a:extLst>
          </p:cNvPr>
          <p:cNvSpPr>
            <a:spLocks noGrp="1"/>
          </p:cNvSpPr>
          <p:nvPr>
            <p:ph type="body" sz="quarter" idx="10"/>
          </p:nvPr>
        </p:nvSpPr>
        <p:spPr>
          <a:xfrm>
            <a:off x="685800" y="1926047"/>
            <a:ext cx="5221224" cy="3599287"/>
          </a:xfrm>
        </p:spPr>
        <p:txBody>
          <a:bodyPr vert="horz" lIns="0" tIns="0" rIns="0" bIns="0" rtlCol="0" anchor="t">
            <a:noAutofit/>
          </a:bodyPr>
          <a:lstStyle/>
          <a:p>
            <a:r>
              <a:rPr lang="en-US" sz="1800" b="1">
                <a:ea typeface="+mn-lt"/>
                <a:cs typeface="+mn-lt"/>
              </a:rPr>
              <a:t>Pros: </a:t>
            </a:r>
            <a:endParaRPr lang="en-US" sz="1800"/>
          </a:p>
          <a:p>
            <a:pPr marL="342900" indent="-342900">
              <a:buAutoNum type="arabicPeriod"/>
            </a:pPr>
            <a:r>
              <a:rPr lang="en-US" sz="1800" b="1">
                <a:ea typeface="+mn-lt"/>
                <a:cs typeface="+mn-lt"/>
              </a:rPr>
              <a:t>Excellent NLU: </a:t>
            </a:r>
            <a:r>
              <a:rPr lang="en-US" sz="1800">
                <a:ea typeface="+mn-lt"/>
                <a:cs typeface="+mn-lt"/>
              </a:rPr>
              <a:t>Given that these organizations have a lot of resources and data available the conversational AI is excellent.</a:t>
            </a:r>
            <a:endParaRPr lang="en-US" sz="1800"/>
          </a:p>
          <a:p>
            <a:pPr marL="342900" indent="-342900">
              <a:buAutoNum type="arabicPeriod"/>
            </a:pPr>
            <a:r>
              <a:rPr lang="en-US" sz="1800" b="1">
                <a:ea typeface="+mn-lt"/>
                <a:cs typeface="+mn-lt"/>
              </a:rPr>
              <a:t>Easy Deployment:</a:t>
            </a:r>
            <a:r>
              <a:rPr lang="en-US" sz="1800">
                <a:ea typeface="+mn-lt"/>
                <a:cs typeface="+mn-lt"/>
              </a:rPr>
              <a:t> They support many platforms (not all) and can be integrated using few clicks.</a:t>
            </a:r>
          </a:p>
          <a:p>
            <a:pPr marL="342900" indent="-342900">
              <a:buAutoNum type="arabicPeriod"/>
            </a:pPr>
            <a:r>
              <a:rPr lang="en-US" sz="1800" b="1">
                <a:ea typeface="+mn-lt"/>
                <a:cs typeface="+mn-lt"/>
              </a:rPr>
              <a:t>Automatic Entity Recognition</a:t>
            </a:r>
          </a:p>
          <a:p>
            <a:r>
              <a:rPr lang="en-US" sz="1800" b="1">
                <a:ea typeface="+mn-lt"/>
                <a:cs typeface="+mn-lt"/>
              </a:rPr>
              <a:t>Cons:</a:t>
            </a:r>
          </a:p>
          <a:p>
            <a:r>
              <a:rPr lang="en-US" sz="1800" b="1">
                <a:ea typeface="+mn-lt"/>
                <a:cs typeface="+mn-lt"/>
              </a:rPr>
              <a:t>1.   Customizability: </a:t>
            </a:r>
            <a:r>
              <a:rPr lang="en-US" sz="1800">
                <a:ea typeface="+mn-lt"/>
                <a:cs typeface="+mn-lt"/>
              </a:rPr>
              <a:t>Potential of integrating with user and functional entities (created by the user and our own dataset) cannot be realized fully.</a:t>
            </a:r>
          </a:p>
          <a:p>
            <a:r>
              <a:rPr lang="en-US" sz="1800" b="1">
                <a:ea typeface="+mn-lt"/>
                <a:cs typeface="+mn-lt"/>
              </a:rPr>
              <a:t>2. Limits on usage at scale: </a:t>
            </a:r>
            <a:r>
              <a:rPr lang="en-US" sz="1800">
                <a:ea typeface="+mn-lt"/>
                <a:cs typeface="+mn-lt"/>
              </a:rPr>
              <a:t>Dialogflow, Watson, Alexa all of them have an upper limit on the number of users and the number of intents.</a:t>
            </a:r>
          </a:p>
        </p:txBody>
      </p:sp>
    </p:spTree>
    <p:extLst>
      <p:ext uri="{BB962C8B-B14F-4D97-AF65-F5344CB8AC3E}">
        <p14:creationId xmlns:p14="http://schemas.microsoft.com/office/powerpoint/2010/main" val="13497561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descr="Diagram&#10;&#10;Description automatically generated">
            <a:extLst>
              <a:ext uri="{FF2B5EF4-FFF2-40B4-BE49-F238E27FC236}">
                <a16:creationId xmlns:a16="http://schemas.microsoft.com/office/drawing/2014/main" id="{63A6C6CF-3CEE-477E-9280-40D2D40BA1AD}"/>
              </a:ext>
            </a:extLst>
          </p:cNvPr>
          <p:cNvPicPr>
            <a:picLocks noChangeAspect="1"/>
          </p:cNvPicPr>
          <p:nvPr/>
        </p:nvPicPr>
        <p:blipFill>
          <a:blip r:embed="rId2"/>
          <a:stretch>
            <a:fillRect/>
          </a:stretch>
        </p:blipFill>
        <p:spPr>
          <a:xfrm>
            <a:off x="6047118" y="132922"/>
            <a:ext cx="5690556" cy="6721553"/>
          </a:xfrm>
          <a:prstGeom prst="rect">
            <a:avLst/>
          </a:prstGeom>
        </p:spPr>
      </p:pic>
      <p:sp>
        <p:nvSpPr>
          <p:cNvPr id="9" name="Title 2">
            <a:extLst>
              <a:ext uri="{FF2B5EF4-FFF2-40B4-BE49-F238E27FC236}">
                <a16:creationId xmlns:a16="http://schemas.microsoft.com/office/drawing/2014/main" id="{8A00385B-831C-4E35-A14B-16B1B09DE01E}"/>
              </a:ext>
            </a:extLst>
          </p:cNvPr>
          <p:cNvSpPr>
            <a:spLocks noGrp="1"/>
          </p:cNvSpPr>
          <p:nvPr>
            <p:ph type="title"/>
          </p:nvPr>
        </p:nvSpPr>
        <p:spPr>
          <a:xfrm>
            <a:off x="460076" y="2149277"/>
            <a:ext cx="4962431" cy="1038939"/>
          </a:xfrm>
          <a:ln w="28575">
            <a:solidFill>
              <a:schemeClr val="accent1"/>
            </a:solidFill>
            <a:prstDash val="dash"/>
          </a:ln>
        </p:spPr>
        <p:txBody>
          <a:bodyPr vert="horz" wrap="square" lIns="0" tIns="0" rIns="0" bIns="0" rtlCol="0" anchor="ctr" anchorCtr="0">
            <a:spAutoFit/>
          </a:bodyPr>
          <a:lstStyle/>
          <a:p>
            <a:pPr algn="ctr"/>
            <a:r>
              <a:rPr lang="en-US" sz="3200">
                <a:latin typeface="Futura Next Medium"/>
              </a:rPr>
              <a:t>Finite State Management</a:t>
            </a:r>
            <a:endParaRPr lang="en-US"/>
          </a:p>
        </p:txBody>
      </p:sp>
      <p:sp>
        <p:nvSpPr>
          <p:cNvPr id="10" name="TextBox 9">
            <a:extLst>
              <a:ext uri="{FF2B5EF4-FFF2-40B4-BE49-F238E27FC236}">
                <a16:creationId xmlns:a16="http://schemas.microsoft.com/office/drawing/2014/main" id="{98AEF08E-1D4B-4D61-835C-8040E5F5EE94}"/>
              </a:ext>
            </a:extLst>
          </p:cNvPr>
          <p:cNvSpPr txBox="1"/>
          <p:nvPr/>
        </p:nvSpPr>
        <p:spPr>
          <a:xfrm>
            <a:off x="454325" y="3459192"/>
            <a:ext cx="497168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Updation criteria: </a:t>
            </a:r>
            <a:r>
              <a:rPr lang="en-US">
                <a:ea typeface="+mn-lt"/>
                <a:cs typeface="+mn-lt"/>
              </a:rPr>
              <a:t> </a:t>
            </a:r>
            <a:endParaRPr lang="en-US"/>
          </a:p>
          <a:p>
            <a:pPr marL="285750" indent="-285750">
              <a:buFont typeface="Arial"/>
              <a:buChar char="•"/>
            </a:pPr>
            <a:r>
              <a:rPr lang="en-US"/>
              <a:t>On completion of goal.</a:t>
            </a:r>
          </a:p>
          <a:p>
            <a:pPr marL="285750" indent="-285750">
              <a:buFont typeface="Arial"/>
              <a:buChar char="•"/>
            </a:pPr>
            <a:r>
              <a:rPr lang="en-US"/>
              <a:t>On changing criteria of the user (Request is updated).</a:t>
            </a:r>
          </a:p>
          <a:p>
            <a:pPr marL="285750" indent="-285750">
              <a:buFont typeface="Arial"/>
              <a:buChar char="•"/>
            </a:pPr>
            <a:r>
              <a:rPr lang="en-US"/>
              <a:t>When user affrims or negates request completion.</a:t>
            </a:r>
          </a:p>
        </p:txBody>
      </p:sp>
    </p:spTree>
    <p:extLst>
      <p:ext uri="{BB962C8B-B14F-4D97-AF65-F5344CB8AC3E}">
        <p14:creationId xmlns:p14="http://schemas.microsoft.com/office/powerpoint/2010/main" val="1039019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E479CEC-70A7-6C47-A3B7-0475C25DD09C}"/>
              </a:ext>
            </a:extLst>
          </p:cNvPr>
          <p:cNvSpPr>
            <a:spLocks noGrp="1"/>
          </p:cNvSpPr>
          <p:nvPr>
            <p:ph type="sldNum" sz="quarter" idx="12"/>
          </p:nvPr>
        </p:nvSpPr>
        <p:spPr/>
        <p:txBody>
          <a:bodyPr/>
          <a:lstStyle/>
          <a:p>
            <a:fld id="{58B792A5-9BAE-6942-BFE1-9FCDB51EA51E}" type="slidenum">
              <a:rPr lang="en-US" smtClean="0"/>
              <a:pPr/>
              <a:t>4</a:t>
            </a:fld>
            <a:endParaRPr lang="en-US"/>
          </a:p>
        </p:txBody>
      </p:sp>
      <p:sp>
        <p:nvSpPr>
          <p:cNvPr id="10" name="TextBox 9">
            <a:extLst>
              <a:ext uri="{FF2B5EF4-FFF2-40B4-BE49-F238E27FC236}">
                <a16:creationId xmlns:a16="http://schemas.microsoft.com/office/drawing/2014/main" id="{703C6EB4-EE79-40FD-AF29-D7186DC981CC}"/>
              </a:ext>
            </a:extLst>
          </p:cNvPr>
          <p:cNvSpPr txBox="1"/>
          <p:nvPr/>
        </p:nvSpPr>
        <p:spPr>
          <a:xfrm>
            <a:off x="267419" y="324928"/>
            <a:ext cx="7113916" cy="64940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rgbClr val="FF0000"/>
                </a:solidFill>
                <a:latin typeface="Futura Next Medium"/>
              </a:rPr>
              <a:t>2. RASA</a:t>
            </a:r>
          </a:p>
          <a:p>
            <a:r>
              <a:rPr lang="en-US" sz="1600">
                <a:ea typeface="+mn-lt"/>
                <a:cs typeface="+mn-lt"/>
              </a:rPr>
              <a:t>Rasa is an open-source framework that has 2 major components: Rasa NLU and Rasa Core. Rasa NLU is responsible for natural language understanding while Rasa core helps create intelligent, conversational chatbots. Rasa Stack is actually leading in the open-source machine learning toolkits that help developers create better AI chatbots with minimal training data.</a:t>
            </a:r>
          </a:p>
          <a:p>
            <a:r>
              <a:rPr lang="en-US" sz="1600" b="1">
                <a:solidFill>
                  <a:srgbClr val="FF0000"/>
                </a:solidFill>
                <a:ea typeface="+mn-lt"/>
                <a:cs typeface="+mn-lt"/>
              </a:rPr>
              <a:t>Pros:</a:t>
            </a:r>
            <a:endParaRPr lang="en-US" sz="1600">
              <a:solidFill>
                <a:srgbClr val="FF0000"/>
              </a:solidFill>
              <a:ea typeface="+mn-lt"/>
              <a:cs typeface="+mn-lt"/>
            </a:endParaRPr>
          </a:p>
          <a:p>
            <a:pPr marL="285750" indent="-285750">
              <a:buFont typeface="Arial"/>
              <a:buChar char="•"/>
            </a:pPr>
            <a:r>
              <a:rPr lang="en-US" sz="1600">
                <a:ea typeface="+mn-lt"/>
                <a:cs typeface="+mn-lt"/>
              </a:rPr>
              <a:t>It can be deployed on your own server by keeping all the components in-house.</a:t>
            </a:r>
            <a:endParaRPr lang="en-US" sz="1600"/>
          </a:p>
          <a:p>
            <a:pPr marL="285750" indent="-285750">
              <a:buFont typeface="Arial"/>
              <a:buChar char="•"/>
            </a:pPr>
            <a:r>
              <a:rPr lang="en-US" sz="1600">
                <a:ea typeface="+mn-lt"/>
                <a:cs typeface="+mn-lt"/>
              </a:rPr>
              <a:t>Highly customizable, so it allows developers to create a chatbot with desired features.</a:t>
            </a:r>
            <a:endParaRPr lang="en-US" sz="1600"/>
          </a:p>
          <a:p>
            <a:pPr marL="285750" indent="-285750">
              <a:buFont typeface="Arial"/>
              <a:buChar char="•"/>
            </a:pPr>
            <a:r>
              <a:rPr lang="en-US" sz="1600">
                <a:ea typeface="+mn-lt"/>
                <a:cs typeface="+mn-lt"/>
              </a:rPr>
              <a:t>It allows multiple environments for development, staging and production.</a:t>
            </a:r>
            <a:endParaRPr lang="en-US" sz="1600"/>
          </a:p>
          <a:p>
            <a:pPr marL="285750" indent="-285750">
              <a:buFont typeface="Arial"/>
              <a:buChar char="•"/>
            </a:pPr>
            <a:r>
              <a:rPr lang="en-US" sz="1600">
                <a:ea typeface="+mn-lt"/>
                <a:cs typeface="+mn-lt"/>
              </a:rPr>
              <a:t>Rasa offers analytics for various data that allows you to understand customers better.</a:t>
            </a:r>
            <a:endParaRPr lang="en-US" sz="1600"/>
          </a:p>
          <a:p>
            <a:pPr marL="285750" indent="-285750">
              <a:buFont typeface="Arial"/>
              <a:buChar char="•"/>
            </a:pPr>
            <a:r>
              <a:rPr lang="en-US" sz="1600">
                <a:ea typeface="+mn-lt"/>
                <a:cs typeface="+mn-lt"/>
              </a:rPr>
              <a:t>This AI chatbot framework works on the basis of interactive learning, hence it keeps learning on its own as it interacts with people.</a:t>
            </a:r>
            <a:endParaRPr lang="en-US" sz="1600"/>
          </a:p>
          <a:p>
            <a:r>
              <a:rPr lang="en-US" sz="1600" b="1">
                <a:solidFill>
                  <a:srgbClr val="FF0000"/>
                </a:solidFill>
                <a:ea typeface="+mn-lt"/>
                <a:cs typeface="+mn-lt"/>
              </a:rPr>
              <a:t>Cons:</a:t>
            </a:r>
            <a:r>
              <a:rPr lang="en-US" sz="1600" b="1">
                <a:ea typeface="+mn-lt"/>
                <a:cs typeface="+mn-lt"/>
              </a:rPr>
              <a:t> </a:t>
            </a:r>
            <a:r>
              <a:rPr lang="en-US" sz="1600">
                <a:ea typeface="+mn-lt"/>
                <a:cs typeface="+mn-lt"/>
              </a:rPr>
              <a:t>Rasa isn’t exactly suitable for beginners so new developers could be a little intimidated by this AI chatbot framework.</a:t>
            </a:r>
          </a:p>
          <a:p>
            <a:r>
              <a:rPr lang="en-US" sz="1600" b="1">
                <a:solidFill>
                  <a:srgbClr val="FF0000"/>
                </a:solidFill>
                <a:ea typeface="+mn-lt"/>
                <a:cs typeface="+mn-lt"/>
              </a:rPr>
              <a:t>Integrate with:</a:t>
            </a:r>
            <a:endParaRPr lang="en-US" sz="1600">
              <a:solidFill>
                <a:srgbClr val="FF0000"/>
              </a:solidFill>
              <a:ea typeface="+mn-lt"/>
              <a:cs typeface="+mn-lt"/>
            </a:endParaRPr>
          </a:p>
          <a:p>
            <a:r>
              <a:rPr lang="en-US" sz="1600">
                <a:ea typeface="+mn-lt"/>
                <a:cs typeface="+mn-lt"/>
              </a:rPr>
              <a:t>Facebook Messenger, Rocket.Chat, Slack, Telegram, own server</a:t>
            </a:r>
            <a:endParaRPr lang="en-US" sz="1600"/>
          </a:p>
          <a:p>
            <a:r>
              <a:rPr lang="en-US" sz="1600" b="1">
                <a:solidFill>
                  <a:srgbClr val="FF0000"/>
                </a:solidFill>
                <a:ea typeface="+mn-lt"/>
                <a:cs typeface="+mn-lt"/>
              </a:rPr>
              <a:t>Pricing:</a:t>
            </a:r>
            <a:endParaRPr lang="en-US" sz="1600">
              <a:solidFill>
                <a:srgbClr val="FF0000"/>
              </a:solidFill>
              <a:ea typeface="+mn-lt"/>
              <a:cs typeface="+mn-lt"/>
            </a:endParaRPr>
          </a:p>
          <a:p>
            <a:r>
              <a:rPr lang="en-US" sz="1600">
                <a:ea typeface="+mn-lt"/>
                <a:cs typeface="+mn-lt"/>
              </a:rPr>
              <a:t>Although open-source, Rasa also has a paid version for its AI chatbot framework. It is called Rasa platform and it is available for enterprises that need heavy functionalities and better performance.</a:t>
            </a:r>
          </a:p>
        </p:txBody>
      </p:sp>
      <p:sp>
        <p:nvSpPr>
          <p:cNvPr id="12" name="TextBox 11">
            <a:extLst>
              <a:ext uri="{FF2B5EF4-FFF2-40B4-BE49-F238E27FC236}">
                <a16:creationId xmlns:a16="http://schemas.microsoft.com/office/drawing/2014/main" id="{590CDACD-0234-4106-AAA0-0056F39944DA}"/>
              </a:ext>
            </a:extLst>
          </p:cNvPr>
          <p:cNvSpPr txBox="1"/>
          <p:nvPr/>
        </p:nvSpPr>
        <p:spPr>
          <a:xfrm>
            <a:off x="6837872" y="5759570"/>
            <a:ext cx="405153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600" b="1"/>
              <a:t>Used By: </a:t>
            </a:r>
            <a:r>
              <a:rPr lang="en-US" sz="1600"/>
              <a:t>Adobe</a:t>
            </a:r>
          </a:p>
        </p:txBody>
      </p:sp>
      <p:pic>
        <p:nvPicPr>
          <p:cNvPr id="4" name="Picture 6" descr="Graphical user interface, text, application, chat or text message&#10;&#10;Description automatically generated">
            <a:extLst>
              <a:ext uri="{FF2B5EF4-FFF2-40B4-BE49-F238E27FC236}">
                <a16:creationId xmlns:a16="http://schemas.microsoft.com/office/drawing/2014/main" id="{069963E9-8049-4F08-8164-DA4664161B9D}"/>
              </a:ext>
            </a:extLst>
          </p:cNvPr>
          <p:cNvPicPr>
            <a:picLocks noChangeAspect="1"/>
          </p:cNvPicPr>
          <p:nvPr/>
        </p:nvPicPr>
        <p:blipFill>
          <a:blip r:embed="rId2"/>
          <a:stretch>
            <a:fillRect/>
          </a:stretch>
        </p:blipFill>
        <p:spPr>
          <a:xfrm>
            <a:off x="7686135" y="842917"/>
            <a:ext cx="4137803" cy="4855864"/>
          </a:xfrm>
          <a:prstGeom prst="rect">
            <a:avLst/>
          </a:prstGeom>
          <a:ln>
            <a:solidFill>
              <a:schemeClr val="accent1"/>
            </a:solidFill>
          </a:ln>
        </p:spPr>
      </p:pic>
    </p:spTree>
    <p:extLst>
      <p:ext uri="{BB962C8B-B14F-4D97-AF65-F5344CB8AC3E}">
        <p14:creationId xmlns:p14="http://schemas.microsoft.com/office/powerpoint/2010/main" val="1232647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E479CEC-70A7-6C47-A3B7-0475C25DD09C}"/>
              </a:ext>
            </a:extLst>
          </p:cNvPr>
          <p:cNvSpPr>
            <a:spLocks noGrp="1"/>
          </p:cNvSpPr>
          <p:nvPr>
            <p:ph type="sldNum" sz="quarter" idx="12"/>
          </p:nvPr>
        </p:nvSpPr>
        <p:spPr/>
        <p:txBody>
          <a:bodyPr/>
          <a:lstStyle/>
          <a:p>
            <a:fld id="{58B792A5-9BAE-6942-BFE1-9FCDB51EA51E}" type="slidenum">
              <a:rPr lang="en-US" smtClean="0"/>
              <a:pPr/>
              <a:t>5</a:t>
            </a:fld>
            <a:endParaRPr lang="en-US"/>
          </a:p>
        </p:txBody>
      </p:sp>
      <p:sp>
        <p:nvSpPr>
          <p:cNvPr id="10" name="TextBox 9">
            <a:extLst>
              <a:ext uri="{FF2B5EF4-FFF2-40B4-BE49-F238E27FC236}">
                <a16:creationId xmlns:a16="http://schemas.microsoft.com/office/drawing/2014/main" id="{703C6EB4-EE79-40FD-AF29-D7186DC981CC}"/>
              </a:ext>
            </a:extLst>
          </p:cNvPr>
          <p:cNvSpPr txBox="1"/>
          <p:nvPr/>
        </p:nvSpPr>
        <p:spPr>
          <a:xfrm>
            <a:off x="267419" y="281796"/>
            <a:ext cx="5589916" cy="72327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rgbClr val="FF0000"/>
                </a:solidFill>
                <a:latin typeface="Futura Next Medium"/>
              </a:rPr>
              <a:t>3. Wit.ai</a:t>
            </a:r>
          </a:p>
          <a:p>
            <a:endParaRPr lang="en-US" sz="1600" b="1">
              <a:solidFill>
                <a:srgbClr val="FF0000"/>
              </a:solidFill>
              <a:latin typeface="Futura Next Medium"/>
              <a:ea typeface="+mn-lt"/>
              <a:cs typeface="+mn-lt"/>
            </a:endParaRPr>
          </a:p>
          <a:p>
            <a:r>
              <a:rPr lang="en-US" sz="1600">
                <a:ea typeface="+mn-lt"/>
                <a:cs typeface="+mn-lt"/>
              </a:rPr>
              <a:t>Wit.ai has been acquired by Facebook and is free for commercial usage. This NLP platform lets the developers create the entities and intent. Since it is still an open-source project with open tools, the developers can easily create bots with human-level intelligence without having to teach the bot the basics of human conversations. </a:t>
            </a:r>
            <a:endParaRPr lang="en-US" sz="1600">
              <a:solidFill>
                <a:srgbClr val="FF0000"/>
              </a:solidFill>
            </a:endParaRPr>
          </a:p>
          <a:p>
            <a:r>
              <a:rPr lang="en-US" sz="1600" b="1">
                <a:solidFill>
                  <a:srgbClr val="FF0000"/>
                </a:solidFill>
                <a:ea typeface="+mn-lt"/>
                <a:cs typeface="+mn-lt"/>
              </a:rPr>
              <a:t>Pros:</a:t>
            </a:r>
            <a:endParaRPr lang="en-US" sz="1600">
              <a:solidFill>
                <a:srgbClr val="FF0000"/>
              </a:solidFill>
              <a:ea typeface="+mn-lt"/>
              <a:cs typeface="+mn-lt"/>
            </a:endParaRPr>
          </a:p>
          <a:p>
            <a:r>
              <a:rPr lang="en-US" sz="1600">
                <a:ea typeface="+mn-lt"/>
                <a:cs typeface="+mn-lt"/>
              </a:rPr>
              <a:t>Easy to deploy it on Facebook Messenger, so if you want to create a bot just for that platform, this is the best AI chatbot framework.</a:t>
            </a:r>
          </a:p>
          <a:p>
            <a:r>
              <a:rPr lang="en-US" sz="1600">
                <a:ea typeface="+mn-lt"/>
                <a:cs typeface="+mn-lt"/>
              </a:rPr>
              <a:t>It has a large developer community. The NLP engine in Wit.ai’s AI chatbot framework is undeniably amongst the best and can hold its own against bigger bot-building tools. It offers SDKs in iOS, Node.js, Python, Ruby.</a:t>
            </a:r>
            <a:endParaRPr lang="en-US" sz="1600"/>
          </a:p>
          <a:p>
            <a:r>
              <a:rPr lang="en-US" sz="1600">
                <a:ea typeface="+mn-lt"/>
                <a:cs typeface="+mn-lt"/>
              </a:rPr>
              <a:t>Wit.ai supports around 80+ languages from around the world, allowing developers to easily translate data worldwide.</a:t>
            </a:r>
          </a:p>
          <a:p>
            <a:r>
              <a:rPr lang="en-US" sz="1600" b="1">
                <a:solidFill>
                  <a:srgbClr val="FF0000"/>
                </a:solidFill>
                <a:ea typeface="+mn-lt"/>
                <a:cs typeface="+mn-lt"/>
              </a:rPr>
              <a:t>Cons:</a:t>
            </a:r>
            <a:r>
              <a:rPr lang="en-US" sz="1600" b="1">
                <a:ea typeface="+mn-lt"/>
                <a:cs typeface="+mn-lt"/>
              </a:rPr>
              <a:t> </a:t>
            </a:r>
            <a:r>
              <a:rPr lang="en-US" sz="1600">
                <a:ea typeface="+mn-lt"/>
                <a:cs typeface="+mn-lt"/>
              </a:rPr>
              <a:t>Some of the developers have stated that it might be harder to retrieve missing parameters in Wit.ai as compared to other AI chatbot frameworks.</a:t>
            </a:r>
          </a:p>
          <a:p>
            <a:r>
              <a:rPr lang="en-US" sz="1600" b="1">
                <a:solidFill>
                  <a:srgbClr val="FF0000"/>
                </a:solidFill>
                <a:ea typeface="+mn-lt"/>
                <a:cs typeface="+mn-lt"/>
              </a:rPr>
              <a:t>Integrate with:</a:t>
            </a:r>
            <a:r>
              <a:rPr lang="en-US" sz="1600" b="1">
                <a:ea typeface="+mn-lt"/>
                <a:cs typeface="+mn-lt"/>
              </a:rPr>
              <a:t> </a:t>
            </a:r>
            <a:r>
              <a:rPr lang="en-US" sz="1600">
                <a:ea typeface="+mn-lt"/>
                <a:cs typeface="+mn-lt"/>
              </a:rPr>
              <a:t>One's app, website, Slack, Facebook Messenger, Wearable devices, Home automation</a:t>
            </a:r>
            <a:endParaRPr lang="en-US" sz="1600"/>
          </a:p>
          <a:p>
            <a:r>
              <a:rPr lang="en-US" sz="1600" b="1">
                <a:solidFill>
                  <a:srgbClr val="FF0000"/>
                </a:solidFill>
                <a:ea typeface="+mn-lt"/>
                <a:cs typeface="+mn-lt"/>
              </a:rPr>
              <a:t>Pricing:</a:t>
            </a:r>
            <a:r>
              <a:rPr lang="en-US" sz="1600" b="1">
                <a:ea typeface="+mn-lt"/>
                <a:cs typeface="+mn-lt"/>
              </a:rPr>
              <a:t> </a:t>
            </a:r>
            <a:r>
              <a:rPr lang="en-US" sz="1600">
                <a:ea typeface="+mn-lt"/>
                <a:cs typeface="+mn-lt"/>
              </a:rPr>
              <a:t>Free of cost (The data is shared to the community).</a:t>
            </a:r>
            <a:endParaRPr lang="en-US" sz="1600"/>
          </a:p>
        </p:txBody>
      </p:sp>
      <p:pic>
        <p:nvPicPr>
          <p:cNvPr id="2" name="Picture 2" descr="Graphical user interface, text, application, chat or text message&#10;&#10;Description automatically generated">
            <a:extLst>
              <a:ext uri="{FF2B5EF4-FFF2-40B4-BE49-F238E27FC236}">
                <a16:creationId xmlns:a16="http://schemas.microsoft.com/office/drawing/2014/main" id="{8984E006-29B1-42C9-AC2F-E5E61A65B174}"/>
              </a:ext>
            </a:extLst>
          </p:cNvPr>
          <p:cNvPicPr>
            <a:picLocks noChangeAspect="1"/>
          </p:cNvPicPr>
          <p:nvPr/>
        </p:nvPicPr>
        <p:blipFill>
          <a:blip r:embed="rId2"/>
          <a:stretch>
            <a:fillRect/>
          </a:stretch>
        </p:blipFill>
        <p:spPr>
          <a:xfrm>
            <a:off x="6018362" y="1511402"/>
            <a:ext cx="5992483" cy="3619537"/>
          </a:xfrm>
          <a:prstGeom prst="rect">
            <a:avLst/>
          </a:prstGeom>
          <a:ln>
            <a:solidFill>
              <a:schemeClr val="accent1"/>
            </a:solidFill>
          </a:ln>
        </p:spPr>
      </p:pic>
    </p:spTree>
    <p:extLst>
      <p:ext uri="{BB962C8B-B14F-4D97-AF65-F5344CB8AC3E}">
        <p14:creationId xmlns:p14="http://schemas.microsoft.com/office/powerpoint/2010/main" val="1372268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E479CEC-70A7-6C47-A3B7-0475C25DD09C}"/>
              </a:ext>
            </a:extLst>
          </p:cNvPr>
          <p:cNvSpPr>
            <a:spLocks noGrp="1"/>
          </p:cNvSpPr>
          <p:nvPr>
            <p:ph type="sldNum" sz="quarter" idx="12"/>
          </p:nvPr>
        </p:nvSpPr>
        <p:spPr/>
        <p:txBody>
          <a:bodyPr/>
          <a:lstStyle/>
          <a:p>
            <a:fld id="{58B792A5-9BAE-6942-BFE1-9FCDB51EA51E}" type="slidenum">
              <a:rPr lang="en-US" smtClean="0"/>
              <a:pPr/>
              <a:t>6</a:t>
            </a:fld>
            <a:endParaRPr lang="en-US"/>
          </a:p>
        </p:txBody>
      </p:sp>
      <p:sp>
        <p:nvSpPr>
          <p:cNvPr id="10" name="TextBox 9">
            <a:extLst>
              <a:ext uri="{FF2B5EF4-FFF2-40B4-BE49-F238E27FC236}">
                <a16:creationId xmlns:a16="http://schemas.microsoft.com/office/drawing/2014/main" id="{703C6EB4-EE79-40FD-AF29-D7186DC981CC}"/>
              </a:ext>
            </a:extLst>
          </p:cNvPr>
          <p:cNvSpPr txBox="1"/>
          <p:nvPr/>
        </p:nvSpPr>
        <p:spPr>
          <a:xfrm>
            <a:off x="267419" y="166777"/>
            <a:ext cx="10492596" cy="68018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FF0000"/>
                </a:solidFill>
              </a:rPr>
              <a:t>4. Dialogflow</a:t>
            </a:r>
            <a:endParaRPr lang="en-US">
              <a:solidFill>
                <a:srgbClr val="FF0000"/>
              </a:solidFill>
            </a:endParaRPr>
          </a:p>
          <a:p>
            <a:endParaRPr lang="en-US" b="1">
              <a:ea typeface="+mn-lt"/>
              <a:cs typeface="+mn-lt"/>
            </a:endParaRPr>
          </a:p>
          <a:p>
            <a:r>
              <a:rPr lang="en-US" sz="1600">
                <a:ea typeface="+mn-lt"/>
                <a:cs typeface="+mn-lt"/>
              </a:rPr>
              <a:t>Dialogflow is an AI chatbot framework that is a subsidiary of Google. It comes with machine learning capabilities, built-in NLP features and integrations with many other popular communication platforms. With Google Dialogflow, developers are able to create highly intelligent chatbots that can understand the nuances of language and keep improving over time. This is because it is supported by Google’s Cloud Natural Language, making it easier to train the bot to understand human emotions and sentiments.</a:t>
            </a:r>
            <a:endParaRPr lang="en-US">
              <a:ea typeface="+mn-lt"/>
              <a:cs typeface="+mn-lt"/>
            </a:endParaRPr>
          </a:p>
          <a:p>
            <a:endParaRPr lang="en-US" sz="1600">
              <a:ea typeface="+mn-lt"/>
              <a:cs typeface="+mn-lt"/>
            </a:endParaRPr>
          </a:p>
          <a:p>
            <a:r>
              <a:rPr lang="en-US" sz="1600" b="1">
                <a:solidFill>
                  <a:srgbClr val="FF0000"/>
                </a:solidFill>
                <a:ea typeface="+mn-lt"/>
                <a:cs typeface="+mn-lt"/>
              </a:rPr>
              <a:t>Pros:</a:t>
            </a:r>
            <a:endParaRPr lang="en-US">
              <a:solidFill>
                <a:srgbClr val="FF0000"/>
              </a:solidFill>
              <a:ea typeface="+mn-lt"/>
              <a:cs typeface="+mn-lt"/>
            </a:endParaRPr>
          </a:p>
          <a:p>
            <a:r>
              <a:rPr lang="en-US" sz="1600">
                <a:ea typeface="+mn-lt"/>
                <a:cs typeface="+mn-lt"/>
              </a:rPr>
              <a:t>Supports both voice-based and text-based assistants.</a:t>
            </a:r>
            <a:endParaRPr lang="en-US"/>
          </a:p>
          <a:p>
            <a:r>
              <a:rPr lang="en-US" sz="1600">
                <a:ea typeface="+mn-lt"/>
                <a:cs typeface="+mn-lt"/>
              </a:rPr>
              <a:t>Easy to understand and learn, even for beginners.</a:t>
            </a:r>
            <a:endParaRPr lang="en-US">
              <a:ea typeface="+mn-lt"/>
              <a:cs typeface="+mn-lt"/>
            </a:endParaRPr>
          </a:p>
          <a:p>
            <a:r>
              <a:rPr lang="en-US" sz="1600">
                <a:ea typeface="+mn-lt"/>
                <a:cs typeface="+mn-lt"/>
              </a:rPr>
              <a:t>Best quality and rich conversations using natural language.</a:t>
            </a:r>
            <a:endParaRPr lang="en-US">
              <a:ea typeface="+mn-lt"/>
              <a:cs typeface="+mn-lt"/>
            </a:endParaRPr>
          </a:p>
          <a:p>
            <a:r>
              <a:rPr lang="en-US" sz="1600">
                <a:ea typeface="+mn-lt"/>
                <a:cs typeface="+mn-lt"/>
              </a:rPr>
              <a:t>It offers SDKs for more than 14 platforms.</a:t>
            </a:r>
            <a:endParaRPr lang="en-US">
              <a:ea typeface="+mn-lt"/>
              <a:cs typeface="+mn-lt"/>
            </a:endParaRPr>
          </a:p>
          <a:p>
            <a:r>
              <a:rPr lang="en-US" sz="1600">
                <a:ea typeface="+mn-lt"/>
                <a:cs typeface="+mn-lt"/>
              </a:rPr>
              <a:t>Google Dialogflow supports more than 20 languages from around the world.</a:t>
            </a:r>
            <a:endParaRPr lang="en-US"/>
          </a:p>
          <a:p>
            <a:r>
              <a:rPr lang="en-US" sz="1600">
                <a:ea typeface="+mn-lt"/>
                <a:cs typeface="+mn-lt"/>
              </a:rPr>
              <a:t>With an in-line editor, the coding becomes speedier.</a:t>
            </a:r>
            <a:endParaRPr lang="en-US"/>
          </a:p>
          <a:p>
            <a:r>
              <a:rPr lang="en-US" sz="1600">
                <a:ea typeface="+mn-lt"/>
                <a:cs typeface="+mn-lt"/>
              </a:rPr>
              <a:t>It helps you do sentiment analysis for every query.</a:t>
            </a:r>
            <a:endParaRPr lang="en-US"/>
          </a:p>
          <a:p>
            <a:endParaRPr lang="en-US" sz="1600">
              <a:ea typeface="+mn-lt"/>
              <a:cs typeface="+mn-lt"/>
            </a:endParaRPr>
          </a:p>
          <a:p>
            <a:r>
              <a:rPr lang="en-US" sz="1600" b="1">
                <a:solidFill>
                  <a:srgbClr val="FF0000"/>
                </a:solidFill>
                <a:ea typeface="+mn-lt"/>
                <a:cs typeface="+mn-lt"/>
              </a:rPr>
              <a:t>Cons:</a:t>
            </a:r>
            <a:endParaRPr lang="en-US">
              <a:solidFill>
                <a:srgbClr val="FF0000"/>
              </a:solidFill>
              <a:ea typeface="+mn-lt"/>
              <a:cs typeface="+mn-lt"/>
            </a:endParaRPr>
          </a:p>
          <a:p>
            <a:r>
              <a:rPr lang="en-US" sz="1600">
                <a:ea typeface="+mn-lt"/>
                <a:cs typeface="+mn-lt"/>
              </a:rPr>
              <a:t>Fine control over dialogue processing is not available to the programmer.</a:t>
            </a:r>
            <a:endParaRPr lang="en-US">
              <a:ea typeface="+mn-lt"/>
              <a:cs typeface="+mn-lt"/>
            </a:endParaRPr>
          </a:p>
          <a:p>
            <a:endParaRPr lang="en-US" sz="1600">
              <a:ea typeface="+mn-lt"/>
              <a:cs typeface="+mn-lt"/>
            </a:endParaRPr>
          </a:p>
          <a:p>
            <a:r>
              <a:rPr lang="en-US" sz="1600" b="1">
                <a:solidFill>
                  <a:srgbClr val="FF0000"/>
                </a:solidFill>
                <a:ea typeface="+mn-lt"/>
                <a:cs typeface="+mn-lt"/>
              </a:rPr>
              <a:t>Integrate with:</a:t>
            </a:r>
            <a:endParaRPr lang="en-US">
              <a:solidFill>
                <a:srgbClr val="FF0000"/>
              </a:solidFill>
              <a:ea typeface="+mn-lt"/>
              <a:cs typeface="+mn-lt"/>
            </a:endParaRPr>
          </a:p>
          <a:p>
            <a:r>
              <a:rPr lang="en-US" sz="1600">
                <a:ea typeface="+mn-lt"/>
                <a:cs typeface="+mn-lt"/>
              </a:rPr>
              <a:t>Facebook Messenger, Google Assistant, Slack, Alexa, Cortana, Kik, Line, Skype, Telegram, Twilio, Viber</a:t>
            </a:r>
            <a:endParaRPr lang="en-US"/>
          </a:p>
          <a:p>
            <a:endParaRPr lang="en-US" sz="1600">
              <a:ea typeface="+mn-lt"/>
              <a:cs typeface="+mn-lt"/>
            </a:endParaRPr>
          </a:p>
          <a:p>
            <a:r>
              <a:rPr lang="en-US" sz="1600" b="1">
                <a:solidFill>
                  <a:srgbClr val="FF0000"/>
                </a:solidFill>
                <a:ea typeface="+mn-lt"/>
                <a:cs typeface="+mn-lt"/>
              </a:rPr>
              <a:t>Pricing:</a:t>
            </a:r>
            <a:endParaRPr lang="en-US">
              <a:solidFill>
                <a:srgbClr val="FF0000"/>
              </a:solidFill>
              <a:ea typeface="+mn-lt"/>
              <a:cs typeface="+mn-lt"/>
            </a:endParaRPr>
          </a:p>
          <a:p>
            <a:r>
              <a:rPr lang="en-US" sz="1600">
                <a:ea typeface="+mn-lt"/>
                <a:cs typeface="+mn-lt"/>
              </a:rPr>
              <a:t>The standard edition is free of cost (till 10K messages). The paid version starts at $0.002 per text request, the prices vary and can go up to $0.075 per minute for all the phone calls that you process.</a:t>
            </a:r>
            <a:endParaRPr lang="en-US"/>
          </a:p>
        </p:txBody>
      </p:sp>
    </p:spTree>
    <p:extLst>
      <p:ext uri="{BB962C8B-B14F-4D97-AF65-F5344CB8AC3E}">
        <p14:creationId xmlns:p14="http://schemas.microsoft.com/office/powerpoint/2010/main" val="4064569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E479CEC-70A7-6C47-A3B7-0475C25DD09C}"/>
              </a:ext>
            </a:extLst>
          </p:cNvPr>
          <p:cNvSpPr>
            <a:spLocks noGrp="1"/>
          </p:cNvSpPr>
          <p:nvPr>
            <p:ph type="sldNum" sz="quarter" idx="12"/>
          </p:nvPr>
        </p:nvSpPr>
        <p:spPr/>
        <p:txBody>
          <a:bodyPr/>
          <a:lstStyle/>
          <a:p>
            <a:fld id="{58B792A5-9BAE-6942-BFE1-9FCDB51EA51E}" type="slidenum">
              <a:rPr lang="en-US" smtClean="0"/>
              <a:pPr/>
              <a:t>7</a:t>
            </a:fld>
            <a:endParaRPr lang="en-US"/>
          </a:p>
        </p:txBody>
      </p:sp>
      <p:pic>
        <p:nvPicPr>
          <p:cNvPr id="2" name="Picture 2" descr="Graphical user interface&#10;&#10;Description automatically generated">
            <a:extLst>
              <a:ext uri="{FF2B5EF4-FFF2-40B4-BE49-F238E27FC236}">
                <a16:creationId xmlns:a16="http://schemas.microsoft.com/office/drawing/2014/main" id="{C516BEBC-571A-4F59-B4E8-7CBD3DDA8423}"/>
              </a:ext>
            </a:extLst>
          </p:cNvPr>
          <p:cNvPicPr>
            <a:picLocks noChangeAspect="1"/>
          </p:cNvPicPr>
          <p:nvPr/>
        </p:nvPicPr>
        <p:blipFill>
          <a:blip r:embed="rId2"/>
          <a:stretch>
            <a:fillRect/>
          </a:stretch>
        </p:blipFill>
        <p:spPr>
          <a:xfrm>
            <a:off x="799382" y="467909"/>
            <a:ext cx="10708255" cy="6008444"/>
          </a:xfrm>
          <a:prstGeom prst="rect">
            <a:avLst/>
          </a:prstGeom>
          <a:ln w="28575">
            <a:solidFill>
              <a:schemeClr val="accent1"/>
            </a:solidFill>
            <a:prstDash val="dash"/>
          </a:ln>
        </p:spPr>
      </p:pic>
    </p:spTree>
    <p:extLst>
      <p:ext uri="{BB962C8B-B14F-4D97-AF65-F5344CB8AC3E}">
        <p14:creationId xmlns:p14="http://schemas.microsoft.com/office/powerpoint/2010/main" val="789326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E479CEC-70A7-6C47-A3B7-0475C25DD09C}"/>
              </a:ext>
            </a:extLst>
          </p:cNvPr>
          <p:cNvSpPr>
            <a:spLocks noGrp="1"/>
          </p:cNvSpPr>
          <p:nvPr>
            <p:ph type="sldNum" sz="quarter" idx="12"/>
          </p:nvPr>
        </p:nvSpPr>
        <p:spPr/>
        <p:txBody>
          <a:bodyPr/>
          <a:lstStyle/>
          <a:p>
            <a:fld id="{58B792A5-9BAE-6942-BFE1-9FCDB51EA51E}" type="slidenum">
              <a:rPr lang="en-US" smtClean="0"/>
              <a:pPr/>
              <a:t>8</a:t>
            </a:fld>
            <a:endParaRPr lang="en-US"/>
          </a:p>
        </p:txBody>
      </p:sp>
      <p:sp>
        <p:nvSpPr>
          <p:cNvPr id="10" name="TextBox 9">
            <a:extLst>
              <a:ext uri="{FF2B5EF4-FFF2-40B4-BE49-F238E27FC236}">
                <a16:creationId xmlns:a16="http://schemas.microsoft.com/office/drawing/2014/main" id="{703C6EB4-EE79-40FD-AF29-D7186DC981CC}"/>
              </a:ext>
            </a:extLst>
          </p:cNvPr>
          <p:cNvSpPr txBox="1"/>
          <p:nvPr/>
        </p:nvSpPr>
        <p:spPr>
          <a:xfrm>
            <a:off x="267419" y="166777"/>
            <a:ext cx="6006861" cy="69865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solidFill>
                  <a:srgbClr val="FF0000"/>
                </a:solidFill>
              </a:rPr>
              <a:t>5. IBM Watson</a:t>
            </a:r>
            <a:endParaRPr lang="en-US" sz="1400">
              <a:solidFill>
                <a:srgbClr val="FF0000"/>
              </a:solidFill>
            </a:endParaRPr>
          </a:p>
          <a:p>
            <a:r>
              <a:rPr lang="en-US" sz="1400">
                <a:ea typeface="+mn-lt"/>
                <a:cs typeface="+mn-lt"/>
              </a:rPr>
              <a:t>Watson is one of the most widely known AI chatbot frameworks used by developers. It offers a variety of bot-building tools. It has built-in machine learning capabilities and in comparison to other big players in the AI chatbot framework race, IBM Watson holds its own in terms of features, integration and flexibility. Large companies are using IBM Watson for building sophisticated AI chatbots for their internal purposes. Moreover, it offers the developers advanced cognitive capabilities. </a:t>
            </a:r>
            <a:endParaRPr lang="en-US" sz="1400"/>
          </a:p>
          <a:p>
            <a:r>
              <a:rPr lang="en-US" sz="1400" b="1">
                <a:solidFill>
                  <a:srgbClr val="FF0000"/>
                </a:solidFill>
                <a:ea typeface="+mn-lt"/>
                <a:cs typeface="+mn-lt"/>
              </a:rPr>
              <a:t>Pros:</a:t>
            </a:r>
            <a:endParaRPr lang="en-US" sz="1400">
              <a:solidFill>
                <a:srgbClr val="FF0000"/>
              </a:solidFill>
              <a:ea typeface="+mn-lt"/>
              <a:cs typeface="+mn-lt"/>
            </a:endParaRPr>
          </a:p>
          <a:p>
            <a:pPr marL="285750" indent="-285750">
              <a:buFont typeface="Arial"/>
              <a:buChar char="•"/>
            </a:pPr>
            <a:r>
              <a:rPr lang="en-US" sz="1400">
                <a:ea typeface="+mn-lt"/>
                <a:cs typeface="+mn-lt"/>
              </a:rPr>
              <a:t>IBM Watson is loaded with a highly advanced and capable machine learning engine.</a:t>
            </a:r>
            <a:endParaRPr lang="en-US" sz="1400"/>
          </a:p>
          <a:p>
            <a:pPr marL="285750" indent="-285750">
              <a:buFont typeface="Arial"/>
              <a:buChar char="•"/>
            </a:pPr>
            <a:r>
              <a:rPr lang="en-US" sz="1400">
                <a:ea typeface="+mn-lt"/>
                <a:cs typeface="+mn-lt"/>
              </a:rPr>
              <a:t>It allows automated predictive analysis.</a:t>
            </a:r>
          </a:p>
          <a:p>
            <a:pPr marL="285750" indent="-285750">
              <a:buFont typeface="Arial"/>
              <a:buChar char="•"/>
            </a:pPr>
            <a:r>
              <a:rPr lang="en-US" sz="1400">
                <a:ea typeface="+mn-lt"/>
                <a:cs typeface="+mn-lt"/>
              </a:rPr>
              <a:t>For non-technical business users, there is a Watson Assistant GUI that they can use easily.</a:t>
            </a:r>
          </a:p>
          <a:p>
            <a:pPr marL="285750" indent="-285750">
              <a:buFont typeface="Arial"/>
              <a:buChar char="•"/>
            </a:pPr>
            <a:r>
              <a:rPr lang="en-US" sz="1400">
                <a:ea typeface="+mn-lt"/>
                <a:cs typeface="+mn-lt"/>
              </a:rPr>
              <a:t>IBM doesn’t collect the data that you use for building the bot and lets you store it on a private cloud, thus ensuring maximum security and confidentiality.</a:t>
            </a:r>
          </a:p>
          <a:p>
            <a:pPr marL="285750" indent="-285750">
              <a:buFont typeface="Arial"/>
              <a:buChar char="•"/>
            </a:pPr>
            <a:r>
              <a:rPr lang="en-US" sz="1400">
                <a:ea typeface="+mn-lt"/>
                <a:cs typeface="+mn-lt"/>
              </a:rPr>
              <a:t>It also has visual recognition security.</a:t>
            </a:r>
          </a:p>
          <a:p>
            <a:pPr marL="285750" indent="-285750">
              <a:buFont typeface="Arial"/>
              <a:buChar char="•"/>
            </a:pPr>
            <a:r>
              <a:rPr lang="en-US" sz="1400">
                <a:ea typeface="+mn-lt"/>
                <a:cs typeface="+mn-lt"/>
              </a:rPr>
              <a:t>Currently, Watson supports more than 10 languages from around the world and it also has an in-built language translator.</a:t>
            </a:r>
          </a:p>
          <a:p>
            <a:pPr marL="285750" indent="-285750">
              <a:buFont typeface="Arial"/>
              <a:buChar char="•"/>
            </a:pPr>
            <a:r>
              <a:rPr lang="en-US" sz="1400">
                <a:ea typeface="+mn-lt"/>
                <a:cs typeface="+mn-lt"/>
              </a:rPr>
              <a:t>It has a tone analyzer that helps you understand and distinguish negative and positive responses from the users and customers.</a:t>
            </a:r>
          </a:p>
          <a:p>
            <a:r>
              <a:rPr lang="en-US" sz="1400" b="1">
                <a:solidFill>
                  <a:srgbClr val="FF0000"/>
                </a:solidFill>
                <a:ea typeface="+mn-lt"/>
                <a:cs typeface="+mn-lt"/>
              </a:rPr>
              <a:t>Cons:</a:t>
            </a:r>
            <a:r>
              <a:rPr lang="en-US" sz="1400" b="1">
                <a:ea typeface="+mn-lt"/>
                <a:cs typeface="+mn-lt"/>
              </a:rPr>
              <a:t> </a:t>
            </a:r>
            <a:r>
              <a:rPr lang="en-US" sz="1400">
                <a:ea typeface="+mn-lt"/>
                <a:cs typeface="+mn-lt"/>
              </a:rPr>
              <a:t>No support for native code, Free version only allows for selective deployment.</a:t>
            </a:r>
          </a:p>
          <a:p>
            <a:r>
              <a:rPr lang="en-US" sz="1400" b="1">
                <a:solidFill>
                  <a:srgbClr val="FF0000"/>
                </a:solidFill>
                <a:ea typeface="+mn-lt"/>
                <a:cs typeface="+mn-lt"/>
              </a:rPr>
              <a:t>Integrate with:</a:t>
            </a:r>
            <a:endParaRPr lang="en-US" sz="1400">
              <a:solidFill>
                <a:srgbClr val="FF0000"/>
              </a:solidFill>
              <a:ea typeface="+mn-lt"/>
              <a:cs typeface="+mn-lt"/>
            </a:endParaRPr>
          </a:p>
          <a:p>
            <a:r>
              <a:rPr lang="en-US" sz="1400">
                <a:ea typeface="+mn-lt"/>
                <a:cs typeface="+mn-lt"/>
              </a:rPr>
              <a:t>Facebook Messenger, Intercom, Slack, WordPress site</a:t>
            </a:r>
            <a:endParaRPr lang="en-US" sz="1400"/>
          </a:p>
          <a:p>
            <a:r>
              <a:rPr lang="en-US" sz="1400" b="1">
                <a:solidFill>
                  <a:srgbClr val="FF0000"/>
                </a:solidFill>
                <a:ea typeface="+mn-lt"/>
                <a:cs typeface="+mn-lt"/>
              </a:rPr>
              <a:t>Pricing:</a:t>
            </a:r>
            <a:endParaRPr lang="en-US" sz="1400">
              <a:solidFill>
                <a:srgbClr val="FF0000"/>
              </a:solidFill>
              <a:ea typeface="+mn-lt"/>
              <a:cs typeface="+mn-lt"/>
            </a:endParaRPr>
          </a:p>
          <a:p>
            <a:r>
              <a:rPr lang="en-US" sz="1400">
                <a:ea typeface="+mn-lt"/>
                <a:cs typeface="+mn-lt"/>
              </a:rPr>
              <a:t>The pricing model starts from the Lite version which is free of cost and allows up to 10,000 messages per month. Other chargeable plans are Standard, Plus, Premium, and Deploy Anywhere.</a:t>
            </a:r>
          </a:p>
          <a:p>
            <a:endParaRPr lang="en-US" sz="1400" b="1"/>
          </a:p>
        </p:txBody>
      </p:sp>
      <p:sp>
        <p:nvSpPr>
          <p:cNvPr id="3" name="TextBox 2">
            <a:extLst>
              <a:ext uri="{FF2B5EF4-FFF2-40B4-BE49-F238E27FC236}">
                <a16:creationId xmlns:a16="http://schemas.microsoft.com/office/drawing/2014/main" id="{F3CACC61-8593-4471-BEC0-6AC043DA4B0E}"/>
              </a:ext>
            </a:extLst>
          </p:cNvPr>
          <p:cNvSpPr txBox="1"/>
          <p:nvPr/>
        </p:nvSpPr>
        <p:spPr>
          <a:xfrm>
            <a:off x="6837872" y="5759570"/>
            <a:ext cx="405153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600" b="1"/>
              <a:t>Used By: </a:t>
            </a:r>
            <a:r>
              <a:rPr lang="en-US" sz="1600"/>
              <a:t>TacoBell, Staples, TripBru</a:t>
            </a:r>
          </a:p>
        </p:txBody>
      </p:sp>
      <p:pic>
        <p:nvPicPr>
          <p:cNvPr id="4" name="Picture 6" descr="Graphical user interface, text, application, chat or text message&#10;&#10;Description automatically generated">
            <a:extLst>
              <a:ext uri="{FF2B5EF4-FFF2-40B4-BE49-F238E27FC236}">
                <a16:creationId xmlns:a16="http://schemas.microsoft.com/office/drawing/2014/main" id="{95B7B4DC-6803-4D2A-AE6E-3B6547FC1159}"/>
              </a:ext>
            </a:extLst>
          </p:cNvPr>
          <p:cNvPicPr>
            <a:picLocks noChangeAspect="1"/>
          </p:cNvPicPr>
          <p:nvPr/>
        </p:nvPicPr>
        <p:blipFill>
          <a:blip r:embed="rId2"/>
          <a:stretch>
            <a:fillRect/>
          </a:stretch>
        </p:blipFill>
        <p:spPr>
          <a:xfrm>
            <a:off x="6679722" y="459653"/>
            <a:ext cx="4942934" cy="4874769"/>
          </a:xfrm>
          <a:prstGeom prst="rect">
            <a:avLst/>
          </a:prstGeom>
          <a:ln>
            <a:solidFill>
              <a:schemeClr val="accent1"/>
            </a:solidFill>
          </a:ln>
        </p:spPr>
      </p:pic>
    </p:spTree>
    <p:extLst>
      <p:ext uri="{BB962C8B-B14F-4D97-AF65-F5344CB8AC3E}">
        <p14:creationId xmlns:p14="http://schemas.microsoft.com/office/powerpoint/2010/main" val="2521258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E479CEC-70A7-6C47-A3B7-0475C25DD09C}"/>
              </a:ext>
            </a:extLst>
          </p:cNvPr>
          <p:cNvSpPr>
            <a:spLocks noGrp="1"/>
          </p:cNvSpPr>
          <p:nvPr>
            <p:ph type="sldNum" sz="quarter" idx="12"/>
          </p:nvPr>
        </p:nvSpPr>
        <p:spPr/>
        <p:txBody>
          <a:bodyPr/>
          <a:lstStyle/>
          <a:p>
            <a:fld id="{58B792A5-9BAE-6942-BFE1-9FCDB51EA51E}" type="slidenum">
              <a:rPr lang="en-US" smtClean="0"/>
              <a:pPr/>
              <a:t>9</a:t>
            </a:fld>
            <a:endParaRPr lang="en-US"/>
          </a:p>
        </p:txBody>
      </p:sp>
      <p:pic>
        <p:nvPicPr>
          <p:cNvPr id="3" name="Picture 3" descr="Computer script on a screen">
            <a:extLst>
              <a:ext uri="{FF2B5EF4-FFF2-40B4-BE49-F238E27FC236}">
                <a16:creationId xmlns:a16="http://schemas.microsoft.com/office/drawing/2014/main" id="{EA27F6CC-D263-4B6A-BD55-016668D0DDE0}"/>
              </a:ext>
            </a:extLst>
          </p:cNvPr>
          <p:cNvPicPr>
            <a:picLocks noGrp="1" noChangeAspect="1"/>
          </p:cNvPicPr>
          <p:nvPr>
            <p:ph type="pic" sz="quarter" idx="14"/>
          </p:nvPr>
        </p:nvPicPr>
        <p:blipFill rotWithShape="1">
          <a:blip r:embed="rId2"/>
          <a:srcRect l="25762" r="25762"/>
          <a:stretch/>
        </p:blipFill>
        <p:spPr>
          <a:xfrm>
            <a:off x="6281928" y="-7033"/>
            <a:ext cx="5910072" cy="6872066"/>
          </a:xfrm>
        </p:spPr>
      </p:pic>
      <p:sp>
        <p:nvSpPr>
          <p:cNvPr id="6" name="Title 5">
            <a:extLst>
              <a:ext uri="{FF2B5EF4-FFF2-40B4-BE49-F238E27FC236}">
                <a16:creationId xmlns:a16="http://schemas.microsoft.com/office/drawing/2014/main" id="{E5607151-0699-7A42-AB2F-75E48E56F71A}"/>
              </a:ext>
            </a:extLst>
          </p:cNvPr>
          <p:cNvSpPr>
            <a:spLocks noGrp="1"/>
          </p:cNvSpPr>
          <p:nvPr>
            <p:ph type="title"/>
          </p:nvPr>
        </p:nvSpPr>
        <p:spPr>
          <a:xfrm>
            <a:off x="685800" y="886968"/>
            <a:ext cx="5221224" cy="779252"/>
          </a:xfrm>
        </p:spPr>
        <p:txBody>
          <a:bodyPr/>
          <a:lstStyle/>
          <a:p>
            <a:r>
              <a:rPr lang="en-US" sz="2400" b="1">
                <a:latin typeface="Futura Next Medium"/>
              </a:rPr>
              <a:t>Proposed Option:</a:t>
            </a:r>
            <a:r>
              <a:rPr lang="en-US" sz="2400">
                <a:latin typeface="Futura Next Medium"/>
              </a:rPr>
              <a:t> </a:t>
            </a:r>
            <a:br>
              <a:rPr lang="en-US" sz="2400">
                <a:latin typeface="Futura Next Medium"/>
              </a:rPr>
            </a:br>
            <a:r>
              <a:rPr lang="en-US" sz="2400">
                <a:latin typeface="Futura Next Medium"/>
              </a:rPr>
              <a:t>Build using open-source modules</a:t>
            </a:r>
            <a:endParaRPr lang="en-US" sz="2400"/>
          </a:p>
        </p:txBody>
      </p:sp>
      <p:sp>
        <p:nvSpPr>
          <p:cNvPr id="7" name="Text Placeholder 6">
            <a:extLst>
              <a:ext uri="{FF2B5EF4-FFF2-40B4-BE49-F238E27FC236}">
                <a16:creationId xmlns:a16="http://schemas.microsoft.com/office/drawing/2014/main" id="{EDA5E91E-9523-364D-9C9E-6FB17B248160}"/>
              </a:ext>
            </a:extLst>
          </p:cNvPr>
          <p:cNvSpPr>
            <a:spLocks noGrp="1"/>
          </p:cNvSpPr>
          <p:nvPr>
            <p:ph type="body" sz="quarter" idx="10"/>
          </p:nvPr>
        </p:nvSpPr>
        <p:spPr>
          <a:xfrm>
            <a:off x="685800" y="2112953"/>
            <a:ext cx="5221224" cy="3599287"/>
          </a:xfrm>
        </p:spPr>
        <p:txBody>
          <a:bodyPr vert="horz" lIns="0" tIns="0" rIns="0" bIns="0" rtlCol="0" anchor="t">
            <a:noAutofit/>
          </a:bodyPr>
          <a:lstStyle/>
          <a:p>
            <a:r>
              <a:rPr lang="en-US" sz="1800" b="1">
                <a:ea typeface="+mn-lt"/>
                <a:cs typeface="+mn-lt"/>
              </a:rPr>
              <a:t>Pros: </a:t>
            </a:r>
            <a:endParaRPr lang="en-US" sz="1800"/>
          </a:p>
          <a:p>
            <a:pPr marL="342900" indent="-342900">
              <a:buAutoNum type="arabicPeriod"/>
            </a:pPr>
            <a:r>
              <a:rPr lang="en-US" sz="1800" b="1">
                <a:ea typeface="+mn-lt"/>
                <a:cs typeface="+mn-lt"/>
              </a:rPr>
              <a:t>Flexibility: </a:t>
            </a:r>
            <a:r>
              <a:rPr lang="en-US" sz="1800">
                <a:ea typeface="+mn-lt"/>
                <a:cs typeface="+mn-lt"/>
              </a:rPr>
              <a:t>We have a plethora of choices in terms of platforms to deploy the chatbot.</a:t>
            </a:r>
            <a:endParaRPr lang="en-US" sz="1800"/>
          </a:p>
          <a:p>
            <a:pPr marL="342900" indent="-342900">
              <a:buAutoNum type="arabicPeriod"/>
            </a:pPr>
            <a:r>
              <a:rPr lang="en-US" sz="1800" b="1">
                <a:ea typeface="+mn-lt"/>
                <a:cs typeface="+mn-lt"/>
              </a:rPr>
              <a:t>Customizability:</a:t>
            </a:r>
            <a:r>
              <a:rPr lang="en-US" sz="1800">
                <a:ea typeface="+mn-lt"/>
                <a:cs typeface="+mn-lt"/>
              </a:rPr>
              <a:t> A scratch build allows to use any UI we need (NLU or Menu-driven). A hybrid approach will be preferrable.</a:t>
            </a:r>
          </a:p>
          <a:p>
            <a:pPr marL="342900" indent="-342900">
              <a:buAutoNum type="arabicPeriod"/>
            </a:pPr>
            <a:r>
              <a:rPr lang="en-US" sz="1800" b="1">
                <a:ea typeface="+mn-lt"/>
                <a:cs typeface="+mn-lt"/>
              </a:rPr>
              <a:t>Integration with our data:</a:t>
            </a:r>
            <a:r>
              <a:rPr lang="en-US" sz="1800">
                <a:ea typeface="+mn-lt"/>
                <a:cs typeface="+mn-lt"/>
              </a:rPr>
              <a:t> We can wholly define how to use our CRM data, Product Catalog data in the chatbot rather than rely on use-cases.</a:t>
            </a:r>
          </a:p>
          <a:p>
            <a:r>
              <a:rPr lang="en-US" sz="1800" b="1">
                <a:ea typeface="+mn-lt"/>
                <a:cs typeface="+mn-lt"/>
              </a:rPr>
              <a:t>Cons:</a:t>
            </a:r>
          </a:p>
          <a:p>
            <a:r>
              <a:rPr lang="en-US" sz="1800" b="1">
                <a:ea typeface="+mn-lt"/>
                <a:cs typeface="+mn-lt"/>
              </a:rPr>
              <a:t>1.   Dataset Creation: </a:t>
            </a:r>
            <a:r>
              <a:rPr lang="en-US" sz="1800">
                <a:ea typeface="+mn-lt"/>
                <a:cs typeface="+mn-lt"/>
              </a:rPr>
              <a:t>Time-consuming task of creating intents and responses.</a:t>
            </a:r>
            <a:endParaRPr lang="en-US" sz="1800" b="1">
              <a:ea typeface="+mn-lt"/>
              <a:cs typeface="+mn-lt"/>
            </a:endParaRPr>
          </a:p>
        </p:txBody>
      </p:sp>
    </p:spTree>
    <p:extLst>
      <p:ext uri="{BB962C8B-B14F-4D97-AF65-F5344CB8AC3E}">
        <p14:creationId xmlns:p14="http://schemas.microsoft.com/office/powerpoint/2010/main" val="1102763706"/>
      </p:ext>
    </p:extLst>
  </p:cSld>
  <p:clrMapOvr>
    <a:masterClrMapping/>
  </p:clrMapOvr>
</p:sld>
</file>

<file path=ppt/theme/theme1.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39</Slides>
  <Notes>0</Notes>
  <HiddenSlides>0</HiddenSlides>
  <ScaleCrop>false</ScaleCrop>
  <HeadingPairs>
    <vt:vector size="4" baseType="variant">
      <vt:variant>
        <vt:lpstr>Theme</vt:lpstr>
      </vt:variant>
      <vt:variant>
        <vt:i4>4</vt:i4>
      </vt:variant>
      <vt:variant>
        <vt:lpstr>Slide Titles</vt:lpstr>
      </vt:variant>
      <vt:variant>
        <vt:i4>39</vt:i4>
      </vt:variant>
    </vt:vector>
  </HeadingPairs>
  <TitlesOfParts>
    <vt:vector size="43" baseType="lpstr">
      <vt:lpstr>Cover</vt:lpstr>
      <vt:lpstr>Content</vt:lpstr>
      <vt:lpstr>Divider</vt:lpstr>
      <vt:lpstr>Agenda</vt:lpstr>
      <vt:lpstr>Sales Chatbot | Proposal</vt:lpstr>
      <vt:lpstr>Section 1</vt:lpstr>
      <vt:lpstr>Popular Frameworks</vt:lpstr>
      <vt:lpstr>PowerPoint Presentation</vt:lpstr>
      <vt:lpstr>PowerPoint Presentation</vt:lpstr>
      <vt:lpstr>PowerPoint Presentation</vt:lpstr>
      <vt:lpstr>PowerPoint Presentation</vt:lpstr>
      <vt:lpstr>PowerPoint Presentation</vt:lpstr>
      <vt:lpstr>Proposed Option:  Build using open-source modules</vt:lpstr>
      <vt:lpstr>Section 2</vt:lpstr>
      <vt:lpstr>Proposed Option:  Scrapy with Multiple proxies / GoogleBot (To bypass throttling)</vt:lpstr>
      <vt:lpstr>Ideal Contents (Product Catalog) Relational .json Database: (according to ASIN-ID)</vt:lpstr>
      <vt:lpstr>Datasets for Cartops (Created by user)</vt:lpstr>
      <vt:lpstr>Section 3</vt:lpstr>
      <vt:lpstr>Casual Intents</vt:lpstr>
      <vt:lpstr>Business Intents - 1</vt:lpstr>
      <vt:lpstr>Business Intents - 2</vt:lpstr>
      <vt:lpstr>PowerPoint Presentation</vt:lpstr>
      <vt:lpstr>Section 4</vt:lpstr>
      <vt:lpstr>PowerPoint Presentation</vt:lpstr>
      <vt:lpstr>CartOps Entities</vt:lpstr>
      <vt:lpstr>Section 5 - A</vt:lpstr>
      <vt:lpstr>PowerPoint Presentation</vt:lpstr>
      <vt:lpstr>PowerPoint Presentation</vt:lpstr>
      <vt:lpstr>PowerPoint Presentation</vt:lpstr>
      <vt:lpstr>Section 5 - B</vt:lpstr>
      <vt:lpstr>PowerPoint Presentation</vt:lpstr>
      <vt:lpstr>Section 6</vt:lpstr>
      <vt:lpstr>PowerPoint Presentation</vt:lpstr>
      <vt:lpstr>Section 7</vt:lpstr>
      <vt:lpstr>PowerPoint Presentation</vt:lpstr>
      <vt:lpstr>Section 8 </vt:lpstr>
      <vt:lpstr>PowerPoint Presentation</vt:lpstr>
      <vt:lpstr>PowerPoint Presentation</vt:lpstr>
      <vt:lpstr>PowerPoint Presentation</vt:lpstr>
      <vt:lpstr>PowerPoint Presentation</vt:lpstr>
      <vt:lpstr>Further Scope</vt:lpstr>
      <vt:lpstr>Alternative Option:  Build using existing High-Level API DialogFlow, Watson, Alexa</vt:lpstr>
      <vt:lpstr>Finite State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2020-10-04T13:27:14Z</dcterms:created>
  <dcterms:modified xsi:type="dcterms:W3CDTF">2020-10-07T09:02:34Z</dcterms:modified>
</cp:coreProperties>
</file>