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8" r:id="rId5"/>
    <p:sldId id="283" r:id="rId6"/>
    <p:sldId id="297" r:id="rId7"/>
    <p:sldId id="292" r:id="rId8"/>
    <p:sldId id="299" r:id="rId9"/>
    <p:sldId id="300" r:id="rId10"/>
    <p:sldId id="301" r:id="rId11"/>
    <p:sldId id="302" r:id="rId12"/>
    <p:sldId id="296" r:id="rId13"/>
    <p:sldId id="293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712" autoAdjust="0"/>
  </p:normalViewPr>
  <p:slideViewPr>
    <p:cSldViewPr snapToGrid="0">
      <p:cViewPr varScale="1">
        <p:scale>
          <a:sx n="110" d="100"/>
          <a:sy n="110" d="100"/>
        </p:scale>
        <p:origin x="630" y="84"/>
      </p:cViewPr>
      <p:guideLst/>
    </p:cSldViewPr>
  </p:slideViewPr>
  <p:outlineViewPr>
    <p:cViewPr>
      <p:scale>
        <a:sx n="33" d="100"/>
        <a:sy n="33" d="100"/>
      </p:scale>
      <p:origin x="0" y="-65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552" y="-4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1/27/2023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4891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34846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953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0849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2785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026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55837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746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7864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761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1">
            <a:extLst>
              <a:ext uri="{FF2B5EF4-FFF2-40B4-BE49-F238E27FC236}">
                <a16:creationId xmlns:a16="http://schemas.microsoft.com/office/drawing/2014/main" id="{62726168-9ABE-078E-49F2-B9E4EA8027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3715998" cy="6857999"/>
          </a:xfrm>
          <a:prstGeom prst="rect">
            <a:avLst/>
          </a:prstGeom>
        </p:spPr>
      </p:pic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957161" y="6425858"/>
            <a:ext cx="1564919" cy="374127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GYJ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GRAB YOUR JOB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SIPCMContentMarking" descr="{&quot;HashCode&quot;:-497555464,&quot;Placement&quot;:&quot;Footer&quot;,&quot;Top&quot;:519.343,&quot;Left&quot;:427.2504,&quot;SlideWidth&quot;:960,&quot;SlideHeight&quot;:540}">
            <a:extLst>
              <a:ext uri="{FF2B5EF4-FFF2-40B4-BE49-F238E27FC236}">
                <a16:creationId xmlns:a16="http://schemas.microsoft.com/office/drawing/2014/main" id="{72127E7D-3295-94B5-3FF1-F95D3426812F}"/>
              </a:ext>
            </a:extLst>
          </p:cNvPr>
          <p:cNvSpPr txBox="1"/>
          <p:nvPr userDrawn="1"/>
        </p:nvSpPr>
        <p:spPr>
          <a:xfrm>
            <a:off x="5426080" y="6595656"/>
            <a:ext cx="133983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8000"/>
                </a:solidFill>
                <a:latin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mailto:Riswana.begam.87@gmail.com" TargetMode="External"/><Relationship Id="rId3" Type="http://schemas.openxmlformats.org/officeDocument/2006/relationships/notesSlide" Target="../notesSlides/notesSlide9.xml"/><Relationship Id="rId7" Type="http://schemas.openxmlformats.org/officeDocument/2006/relationships/hyperlink" Target="mailto:divya@gmail.com" TargetMode="External"/><Relationship Id="rId12" Type="http://schemas.openxmlformats.org/officeDocument/2006/relationships/image" Target="../media/image15.sv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6" Type="http://schemas.openxmlformats.org/officeDocument/2006/relationships/image" Target="../media/image11.sv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svg"/><Relationship Id="rId4" Type="http://schemas.openxmlformats.org/officeDocument/2006/relationships/image" Target="../media/image9.jpe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 err="1"/>
              <a:t>GrabYourJob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 dirty="0"/>
              <a:t>Job Portal Presentation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241800"/>
            <a:ext cx="1402741" cy="394389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3600" b="1" i="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TREY</a:t>
            </a:r>
            <a:r>
              <a:rPr lang="en-US" sz="2400" b="1" i="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br>
              <a:rPr lang="en-US" sz="2400" b="1" i="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b="0" i="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en-US" b="0" i="0" spc="14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Woman on laptop smiling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/>
          <a:lstStyle/>
          <a:p>
            <a:r>
              <a:rPr lang="en-US" dirty="0"/>
              <a:t>Your queries.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61816"/>
            <a:ext cx="5472000" cy="272675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Job Portal application. </a:t>
            </a:r>
          </a:p>
          <a:p>
            <a:pPr marL="0" indent="0">
              <a:buNone/>
            </a:pPr>
            <a:r>
              <a:rPr lang="en-US" dirty="0"/>
              <a:t>A job portal application with following slides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User Registration,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Login page,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Add details in profile,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View the list of jobs, and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Apply in those jobs</a:t>
            </a:r>
            <a:endParaRPr lang="en-US" dirty="0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Portal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Job Portal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20296" t="19277" r="24788" b="8039"/>
          <a:stretch/>
        </p:blipFill>
        <p:spPr>
          <a:xfrm>
            <a:off x="-655782" y="147782"/>
            <a:ext cx="6641900" cy="4944963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8648" y="1869795"/>
            <a:ext cx="6021352" cy="1124345"/>
          </a:xfrm>
        </p:spPr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738856" y="2994141"/>
            <a:ext cx="6021104" cy="590155"/>
          </a:xfrm>
        </p:spPr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6828" y="3763648"/>
            <a:ext cx="4823172" cy="2428351"/>
          </a:xfrm>
        </p:spPr>
        <p:txBody>
          <a:bodyPr/>
          <a:lstStyle/>
          <a:p>
            <a:r>
              <a:rPr lang="en-US" dirty="0"/>
              <a:t>Login to your account</a:t>
            </a:r>
          </a:p>
          <a:p>
            <a:r>
              <a:rPr lang="en-US" dirty="0"/>
              <a:t>Register as New User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3">
            <a:extLst>
              <a:ext uri="{FF2B5EF4-FFF2-40B4-BE49-F238E27FC236}">
                <a16:creationId xmlns:a16="http://schemas.microsoft.com/office/drawing/2014/main" id="{1CC18BBE-5D25-BAC0-B4C0-D6D62AFA6A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70" t="20608" r="31352" b="35999"/>
          <a:stretch/>
        </p:blipFill>
        <p:spPr>
          <a:xfrm>
            <a:off x="0" y="1402080"/>
            <a:ext cx="5930537" cy="295220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5392" y="3499908"/>
            <a:ext cx="5665076" cy="1121858"/>
          </a:xfrm>
        </p:spPr>
        <p:txBody>
          <a:bodyPr/>
          <a:lstStyle/>
          <a:p>
            <a:r>
              <a:rPr lang="en-US" dirty="0"/>
              <a:t>User Registration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5392" y="4603531"/>
            <a:ext cx="5665076" cy="645894"/>
          </a:xfrm>
        </p:spPr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A79DFF-4AD5-D9F2-A987-E24D0E4E184A}"/>
              </a:ext>
            </a:extLst>
          </p:cNvPr>
          <p:cNvSpPr txBox="1">
            <a:spLocks/>
          </p:cNvSpPr>
          <p:nvPr/>
        </p:nvSpPr>
        <p:spPr>
          <a:xfrm>
            <a:off x="7005364" y="2049278"/>
            <a:ext cx="4823172" cy="883119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2078" r="9284"/>
          <a:stretch/>
        </p:blipFill>
        <p:spPr>
          <a:xfrm>
            <a:off x="3752997" y="680025"/>
            <a:ext cx="8223003" cy="52183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068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8" y="1869795"/>
            <a:ext cx="4114794" cy="1124345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068" y="2994141"/>
            <a:ext cx="4114625" cy="590155"/>
          </a:xfrm>
        </p:spPr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68" y="3763648"/>
            <a:ext cx="4823172" cy="2428351"/>
          </a:xfrm>
        </p:spPr>
        <p:txBody>
          <a:bodyPr/>
          <a:lstStyle/>
          <a:p>
            <a:r>
              <a:rPr lang="en-US" dirty="0"/>
              <a:t>Job details</a:t>
            </a:r>
          </a:p>
          <a:p>
            <a:r>
              <a:rPr lang="en-US" dirty="0"/>
              <a:t>Job snapshot</a:t>
            </a:r>
          </a:p>
          <a:p>
            <a:r>
              <a:rPr lang="en-US" dirty="0"/>
              <a:t>Job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5681" r="5681"/>
          <a:stretch/>
        </p:blipFill>
        <p:spPr>
          <a:xfrm>
            <a:off x="321635" y="761877"/>
            <a:ext cx="8223003" cy="52183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190" y="125466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4217" y="1362393"/>
            <a:ext cx="4906147" cy="1124345"/>
          </a:xfrm>
        </p:spPr>
        <p:txBody>
          <a:bodyPr/>
          <a:lstStyle/>
          <a:p>
            <a:r>
              <a:rPr lang="en-US" dirty="0"/>
              <a:t>Jobs In Domain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964419" y="2486739"/>
            <a:ext cx="4905945" cy="590155"/>
          </a:xfrm>
        </p:spPr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80483" y="3256246"/>
            <a:ext cx="2489632" cy="2428351"/>
          </a:xfrm>
        </p:spPr>
        <p:txBody>
          <a:bodyPr/>
          <a:lstStyle/>
          <a:p>
            <a:r>
              <a:rPr lang="en-US" dirty="0"/>
              <a:t>Job name</a:t>
            </a:r>
          </a:p>
          <a:p>
            <a:r>
              <a:rPr lang="en-US" dirty="0"/>
              <a:t>Job description</a:t>
            </a:r>
          </a:p>
          <a:p>
            <a:r>
              <a:rPr lang="en-US" dirty="0"/>
              <a:t>Job application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080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5681" r="5681"/>
          <a:stretch/>
        </p:blipFill>
        <p:spPr>
          <a:xfrm>
            <a:off x="3752997" y="485159"/>
            <a:ext cx="8223003" cy="52183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068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8" y="1869795"/>
            <a:ext cx="4638241" cy="1124345"/>
          </a:xfrm>
        </p:spPr>
        <p:txBody>
          <a:bodyPr/>
          <a:lstStyle/>
          <a:p>
            <a:r>
              <a:rPr lang="en-US" dirty="0"/>
              <a:t>Profile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068" y="2994141"/>
            <a:ext cx="4638050" cy="590155"/>
          </a:xfrm>
        </p:spPr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68" y="3763648"/>
            <a:ext cx="4823172" cy="2428351"/>
          </a:xfrm>
        </p:spPr>
        <p:txBody>
          <a:bodyPr/>
          <a:lstStyle/>
          <a:p>
            <a:r>
              <a:rPr lang="en-US" dirty="0"/>
              <a:t>User details</a:t>
            </a:r>
          </a:p>
          <a:p>
            <a:r>
              <a:rPr lang="en-US" dirty="0"/>
              <a:t>Email address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25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2404" r="14362" b="2404"/>
          <a:stretch/>
        </p:blipFill>
        <p:spPr>
          <a:xfrm>
            <a:off x="0" y="0"/>
            <a:ext cx="9180945" cy="680335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190" y="125466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4217" y="1362393"/>
            <a:ext cx="4906147" cy="1124345"/>
          </a:xfrm>
        </p:spPr>
        <p:txBody>
          <a:bodyPr/>
          <a:lstStyle/>
          <a:p>
            <a:r>
              <a:rPr lang="en-US" sz="5400" dirty="0"/>
              <a:t>APIs &amp;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964419" y="2486739"/>
            <a:ext cx="4905945" cy="590155"/>
          </a:xfrm>
        </p:spPr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80483" y="3256246"/>
            <a:ext cx="2489632" cy="2428351"/>
          </a:xfrm>
        </p:spPr>
        <p:txBody>
          <a:bodyPr/>
          <a:lstStyle/>
          <a:p>
            <a:r>
              <a:rPr lang="en-US" dirty="0"/>
              <a:t>User,</a:t>
            </a:r>
          </a:p>
          <a:p>
            <a:r>
              <a:rPr lang="en-US" dirty="0"/>
              <a:t>Login,</a:t>
            </a:r>
          </a:p>
          <a:p>
            <a:r>
              <a:rPr lang="en-US" dirty="0"/>
              <a:t>Skill,</a:t>
            </a:r>
          </a:p>
          <a:p>
            <a:r>
              <a:rPr lang="en-US" dirty="0"/>
              <a:t>Candidate Profile, and</a:t>
            </a:r>
          </a:p>
          <a:p>
            <a:r>
              <a:rPr lang="en-US" dirty="0"/>
              <a:t>Job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14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Divya, Riswana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12069" y="4324661"/>
            <a:ext cx="5456473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>
                <a:hlinkClick r:id="rId7"/>
              </a:rPr>
              <a:t>dninjoor@gmail.com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Riswana.begam.87@gmail.com</a:t>
            </a:r>
            <a:endParaRPr lang="en-US" dirty="0"/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85495" y="4372473"/>
            <a:ext cx="218900" cy="2189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58200" y="4673678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 err="1"/>
              <a:t>GrabYourJob</a:t>
            </a:r>
            <a:endParaRPr lang="en-US" dirty="0"/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72552" y="4709685"/>
            <a:ext cx="244786" cy="24478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{20B0FC06-AD53-49E5-AFE0-7AA5F00931B5}tf16411250_win32</Template>
  <TotalTime>83</TotalTime>
  <Words>146</Words>
  <Application>Microsoft Office PowerPoint</Application>
  <PresentationFormat>Widescreen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Candara</vt:lpstr>
      <vt:lpstr>Corbel</vt:lpstr>
      <vt:lpstr>Times New Roman</vt:lpstr>
      <vt:lpstr>Office Theme</vt:lpstr>
      <vt:lpstr>GrabYourJob</vt:lpstr>
      <vt:lpstr>About Portal</vt:lpstr>
      <vt:lpstr>Login Page</vt:lpstr>
      <vt:lpstr>User Registration</vt:lpstr>
      <vt:lpstr>Dashboard</vt:lpstr>
      <vt:lpstr>Jobs In Domain</vt:lpstr>
      <vt:lpstr>Profile Update</vt:lpstr>
      <vt:lpstr>APIs &amp; Resources</vt:lpstr>
      <vt:lpstr>Thank You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GrabYourJob</dc:title>
  <dc:creator>Jaffer Sheriff Abdul Sukkur, PICG</dc:creator>
  <cp:lastModifiedBy>Jaffer Sheriff Abdul Sukkur, PICG</cp:lastModifiedBy>
  <cp:revision>36</cp:revision>
  <dcterms:created xsi:type="dcterms:W3CDTF">2023-01-27T04:41:39Z</dcterms:created>
  <dcterms:modified xsi:type="dcterms:W3CDTF">2023-01-27T07:31:50Z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ArticulateGUID">
    <vt:lpwstr>7F18F173-3494-4EF0-9244-77C0060CCACB</vt:lpwstr>
  </property>
  <property fmtid="{D5CDD505-2E9C-101B-9397-08002B2CF9AE}" pid="4" name="ArticulatePath">
    <vt:lpwstr>GrabYourJob</vt:lpwstr>
  </property>
  <property fmtid="{D5CDD505-2E9C-101B-9397-08002B2CF9AE}" pid="5" name="MSIP_Label_4fe54edd-f52c-4083-b6d6-be1f7183e16e_Enabled">
    <vt:lpwstr>true</vt:lpwstr>
  </property>
  <property fmtid="{D5CDD505-2E9C-101B-9397-08002B2CF9AE}" pid="6" name="MSIP_Label_4fe54edd-f52c-4083-b6d6-be1f7183e16e_SetDate">
    <vt:lpwstr>2023-01-27T07:31:50Z</vt:lpwstr>
  </property>
  <property fmtid="{D5CDD505-2E9C-101B-9397-08002B2CF9AE}" pid="7" name="MSIP_Label_4fe54edd-f52c-4083-b6d6-be1f7183e16e_Method">
    <vt:lpwstr>Privileged</vt:lpwstr>
  </property>
  <property fmtid="{D5CDD505-2E9C-101B-9397-08002B2CF9AE}" pid="8" name="MSIP_Label_4fe54edd-f52c-4083-b6d6-be1f7183e16e_Name">
    <vt:lpwstr>Public</vt:lpwstr>
  </property>
  <property fmtid="{D5CDD505-2E9C-101B-9397-08002B2CF9AE}" pid="9" name="MSIP_Label_4fe54edd-f52c-4083-b6d6-be1f7183e16e_SiteId">
    <vt:lpwstr>fa2187fa-8830-4fa2-8a74-fb8c523dd6c1</vt:lpwstr>
  </property>
  <property fmtid="{D5CDD505-2E9C-101B-9397-08002B2CF9AE}" pid="10" name="MSIP_Label_4fe54edd-f52c-4083-b6d6-be1f7183e16e_ActionId">
    <vt:lpwstr>a43de6ef-4d57-4fd7-9ab2-bbca76cebe5f</vt:lpwstr>
  </property>
  <property fmtid="{D5CDD505-2E9C-101B-9397-08002B2CF9AE}" pid="11" name="MSIP_Label_4fe54edd-f52c-4083-b6d6-be1f7183e16e_ContentBits">
    <vt:lpwstr>2</vt:lpwstr>
  </property>
</Properties>
</file>