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Hangman Solver — Prezentare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Proiect</a:t>
            </a:r>
            <a:r>
              <a:rPr dirty="0"/>
              <a:t> – solver automat </a:t>
            </a:r>
            <a:r>
              <a:rPr dirty="0" err="1"/>
              <a:t>pentru</a:t>
            </a:r>
            <a:r>
              <a:rPr dirty="0"/>
              <a:t> </a:t>
            </a:r>
            <a:r>
              <a:rPr lang="en-US" dirty="0"/>
              <a:t>Hangman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 face proiectul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Proiectul</a:t>
            </a:r>
            <a:r>
              <a:rPr dirty="0"/>
              <a:t> </a:t>
            </a:r>
            <a:r>
              <a:rPr dirty="0" err="1"/>
              <a:t>conține</a:t>
            </a:r>
            <a:r>
              <a:rPr dirty="0"/>
              <a:t> un program care </a:t>
            </a:r>
            <a:r>
              <a:rPr dirty="0" err="1"/>
              <a:t>ghicește</a:t>
            </a:r>
            <a:r>
              <a:rPr dirty="0"/>
              <a:t> </a:t>
            </a:r>
            <a:r>
              <a:rPr dirty="0" err="1"/>
              <a:t>litere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cuvinte</a:t>
            </a:r>
            <a:r>
              <a:rPr dirty="0"/>
              <a:t> </a:t>
            </a:r>
            <a:r>
              <a:rPr dirty="0" err="1"/>
              <a:t>parțiale</a:t>
            </a:r>
            <a:r>
              <a:rPr dirty="0"/>
              <a:t> 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scrie</a:t>
            </a:r>
            <a:r>
              <a:rPr dirty="0"/>
              <a:t> </a:t>
            </a:r>
            <a:r>
              <a:rPr dirty="0" err="1"/>
              <a:t>rezultatele</a:t>
            </a:r>
            <a:r>
              <a:rPr dirty="0"/>
              <a:t> </a:t>
            </a:r>
            <a:r>
              <a:rPr dirty="0" err="1"/>
              <a:t>într</a:t>
            </a:r>
            <a:r>
              <a:rPr dirty="0"/>
              <a:t>-un </a:t>
            </a:r>
            <a:r>
              <a:rPr dirty="0" err="1"/>
              <a:t>fișier</a:t>
            </a:r>
            <a:r>
              <a:rPr dirty="0"/>
              <a:t>.</a:t>
            </a:r>
          </a:p>
          <a:p>
            <a:pPr lvl="1"/>
            <a:r>
              <a:rPr dirty="0"/>
              <a:t>• </a:t>
            </a:r>
            <a:r>
              <a:rPr dirty="0" err="1"/>
              <a:t>Primește</a:t>
            </a:r>
            <a:r>
              <a:rPr dirty="0"/>
              <a:t> un </a:t>
            </a:r>
            <a:r>
              <a:rPr dirty="0" err="1"/>
              <a:t>fișier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folderul</a:t>
            </a:r>
            <a:r>
              <a:rPr dirty="0"/>
              <a:t> "data" cu </a:t>
            </a:r>
            <a:r>
              <a:rPr dirty="0" err="1"/>
              <a:t>linii</a:t>
            </a:r>
            <a:r>
              <a:rPr dirty="0"/>
              <a:t> de forma: </a:t>
            </a:r>
            <a:r>
              <a:rPr dirty="0" err="1"/>
              <a:t>game_id;pattern;cuvant_tinta</a:t>
            </a:r>
            <a:endParaRPr dirty="0"/>
          </a:p>
          <a:p>
            <a:pPr lvl="1"/>
            <a:r>
              <a:rPr dirty="0"/>
              <a:t>• </a:t>
            </a:r>
            <a:r>
              <a:rPr dirty="0" err="1"/>
              <a:t>Scrie</a:t>
            </a:r>
            <a:r>
              <a:rPr dirty="0"/>
              <a:t> </a:t>
            </a:r>
            <a:r>
              <a:rPr dirty="0" err="1"/>
              <a:t>rezultatele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"results/out.csv"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 ghicește botul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Strategii</a:t>
            </a:r>
            <a:r>
              <a:rPr dirty="0"/>
              <a:t> simple </a:t>
            </a:r>
            <a:r>
              <a:rPr dirty="0" err="1"/>
              <a:t>folosite</a:t>
            </a:r>
            <a:r>
              <a:rPr dirty="0"/>
              <a:t>:</a:t>
            </a:r>
          </a:p>
          <a:p>
            <a:pPr lvl="1"/>
            <a:r>
              <a:rPr dirty="0"/>
              <a:t>• </a:t>
            </a:r>
            <a:r>
              <a:rPr dirty="0" err="1"/>
              <a:t>Alternează</a:t>
            </a:r>
            <a:r>
              <a:rPr dirty="0"/>
              <a:t> </a:t>
            </a:r>
            <a:r>
              <a:rPr dirty="0" err="1"/>
              <a:t>între</a:t>
            </a:r>
            <a:r>
              <a:rPr dirty="0"/>
              <a:t> </a:t>
            </a:r>
            <a:r>
              <a:rPr dirty="0" err="1"/>
              <a:t>vocale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consoane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a </a:t>
            </a:r>
            <a:r>
              <a:rPr dirty="0" err="1"/>
              <a:t>acoperi</a:t>
            </a:r>
            <a:r>
              <a:rPr dirty="0"/>
              <a:t> </a:t>
            </a:r>
            <a:r>
              <a:rPr dirty="0" err="1"/>
              <a:t>ambele</a:t>
            </a:r>
            <a:r>
              <a:rPr dirty="0"/>
              <a:t> </a:t>
            </a:r>
            <a:r>
              <a:rPr dirty="0" err="1"/>
              <a:t>tipuri</a:t>
            </a:r>
            <a:r>
              <a:rPr dirty="0"/>
              <a:t>.</a:t>
            </a:r>
          </a:p>
          <a:p>
            <a:pPr lvl="1"/>
            <a:r>
              <a:rPr dirty="0"/>
              <a:t>• </a:t>
            </a:r>
            <a:r>
              <a:rPr dirty="0" err="1"/>
              <a:t>Dacă</a:t>
            </a:r>
            <a:r>
              <a:rPr dirty="0"/>
              <a:t> </a:t>
            </a:r>
            <a:r>
              <a:rPr dirty="0" err="1"/>
              <a:t>multe</a:t>
            </a:r>
            <a:r>
              <a:rPr dirty="0"/>
              <a:t> </a:t>
            </a:r>
            <a:r>
              <a:rPr dirty="0" err="1"/>
              <a:t>încercări</a:t>
            </a:r>
            <a:r>
              <a:rPr dirty="0"/>
              <a:t> </a:t>
            </a:r>
            <a:r>
              <a:rPr dirty="0" err="1"/>
              <a:t>eșuează</a:t>
            </a:r>
            <a:r>
              <a:rPr dirty="0"/>
              <a:t>, </a:t>
            </a:r>
            <a:r>
              <a:rPr dirty="0" err="1"/>
              <a:t>schimbă</a:t>
            </a:r>
            <a:r>
              <a:rPr dirty="0"/>
              <a:t> </a:t>
            </a:r>
            <a:r>
              <a:rPr dirty="0" err="1"/>
              <a:t>ordinea</a:t>
            </a:r>
            <a:r>
              <a:rPr dirty="0"/>
              <a:t> </a:t>
            </a:r>
            <a:r>
              <a:rPr dirty="0" err="1"/>
              <a:t>literelor</a:t>
            </a:r>
            <a:r>
              <a:rPr dirty="0"/>
              <a:t> </a:t>
            </a:r>
            <a:r>
              <a:rPr dirty="0" err="1"/>
              <a:t>încercate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fișiere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(data/test.csv): fiecare linie are 3 câmpuri separate cu ;</a:t>
            </a:r>
          </a:p>
          <a:p>
            <a:pPr lvl="1"/>
            <a:r>
              <a:t>Exemplu: 1;**a*i**i;omagiali</a:t>
            </a:r>
          </a:p>
          <a:p>
            <a:pPr lvl="1"/>
            <a:r>
              <a:t>Output (results/out.csv): game_id,total_incercari,cuvant_gasit,status,secventa_incercari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 rulezi local (simplu)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Extrage arhiva în folderul dorit.</a:t>
            </a:r>
          </a:p>
          <a:p>
            <a:pPr lvl="1"/>
            <a:r>
              <a:t>2. Deschide un terminal în acel folder.</a:t>
            </a:r>
          </a:p>
          <a:p>
            <a:pPr lvl="1"/>
            <a:r>
              <a:t>3. Rulează comanda:</a:t>
            </a:r>
          </a:p>
          <a:p>
            <a:pPr lvl="2"/>
            <a:r>
              <a:t>   python src/solve_hangman.py --input data/test.csv --output results/out.csv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Conținut proiect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src/solve_hangman.py  (cod sursă)</a:t>
            </a:r>
          </a:p>
          <a:p>
            <a:pPr lvl="1"/>
            <a:r>
              <a:t>• data/test.csv          (date de intrare)</a:t>
            </a:r>
          </a:p>
          <a:p>
            <a:pPr lvl="1"/>
            <a:r>
              <a:t>• results/out.csv        (rezultate generate)</a:t>
            </a:r>
          </a:p>
          <a:p>
            <a:pPr lvl="1"/>
            <a:r>
              <a:t>• docs/presentation.pptx  (prezentare)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242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Hangman Solver — Prezentare</vt:lpstr>
      <vt:lpstr>Ce face proiectul</vt:lpstr>
      <vt:lpstr>Cum ghicește botul</vt:lpstr>
      <vt:lpstr>Format fișiere</vt:lpstr>
      <vt:lpstr>Cum rulezi local (simplu)</vt:lpstr>
      <vt:lpstr>Conținut proiect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David Puscas</cp:lastModifiedBy>
  <cp:revision>2</cp:revision>
  <dcterms:created xsi:type="dcterms:W3CDTF">2013-01-27T09:14:16Z</dcterms:created>
  <dcterms:modified xsi:type="dcterms:W3CDTF">2025-10-26T22:05:31Z</dcterms:modified>
  <cp:category/>
</cp:coreProperties>
</file>