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c25fcbb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c25fcbb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5dbdf5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5dbdf5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5dbdf5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5dbdf5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5dbdf5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5dbdf5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95dbdf5ab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95dbdf5a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5dbdf5a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5dbdf5a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Barter System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Diva Kunder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11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Homescreen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606050" y="0"/>
            <a:ext cx="4095300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13614" r="0" t="0"/>
          <a:stretch/>
        </p:blipFill>
        <p:spPr>
          <a:xfrm>
            <a:off x="3606050" y="0"/>
            <a:ext cx="40953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4332950" y="2348100"/>
            <a:ext cx="2641500" cy="447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 Location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332950" y="2933788"/>
            <a:ext cx="2641500" cy="447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Metroid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332950" y="3519500"/>
            <a:ext cx="2641500" cy="447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969500" y="219125"/>
            <a:ext cx="3368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Barter System</a:t>
            </a:r>
            <a:endParaRPr sz="2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 Location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550100" y="0"/>
            <a:ext cx="368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ISS Location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0900" y="0"/>
            <a:ext cx="4095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413" y="446400"/>
            <a:ext cx="3792275" cy="452794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968900" y="23100"/>
            <a:ext cx="28512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ISS Location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Meteor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726975" y="908500"/>
            <a:ext cx="2556300" cy="423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437025" y="908500"/>
            <a:ext cx="2556300" cy="423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299225" y="3140375"/>
            <a:ext cx="14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Information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13" y="1147988"/>
            <a:ext cx="2280927" cy="3756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009288" y="3140363"/>
            <a:ext cx="14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Picture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1100" l="0" r="0" t="-1100"/>
          <a:stretch/>
        </p:blipFill>
        <p:spPr>
          <a:xfrm>
            <a:off x="3090025" y="0"/>
            <a:ext cx="54929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594288" y="292850"/>
            <a:ext cx="448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Meteor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188100" y="796675"/>
            <a:ext cx="2628000" cy="434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941775" y="796700"/>
            <a:ext cx="2556300" cy="434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328350" y="2945600"/>
            <a:ext cx="23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Information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046175" y="2945600"/>
            <a:ext cx="23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Picture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-1006350" y="693650"/>
            <a:ext cx="4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Updates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925" y="0"/>
            <a:ext cx="4095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4675325" y="1160100"/>
            <a:ext cx="3298500" cy="388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657075" y="363400"/>
            <a:ext cx="733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Updates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&lt;User Stories&gt;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093850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</a:t>
            </a:r>
            <a:r>
              <a:rPr b="1" lang="en"/>
              <a:t>H</a:t>
            </a:r>
            <a:r>
              <a:rPr b="1" lang="en"/>
              <a:t>ome screen</a:t>
            </a:r>
            <a:r>
              <a:rPr lang="en"/>
              <a:t> I want to have 3 rectangular buttons labelled ISS Location, Meteor and Updates so that It is </a:t>
            </a:r>
            <a:r>
              <a:rPr lang="en"/>
              <a:t>easily</a:t>
            </a:r>
            <a:r>
              <a:rPr lang="en"/>
              <a:t> accessible.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</a:t>
            </a:r>
            <a:r>
              <a:rPr b="1" lang="en"/>
              <a:t>ISS Location </a:t>
            </a:r>
            <a:r>
              <a:rPr lang="en"/>
              <a:t>I want there to be a map present on that screen showing just a large view of the location so people can see it better.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</a:t>
            </a:r>
            <a:r>
              <a:rPr b="1" lang="en"/>
              <a:t>Meteor </a:t>
            </a:r>
            <a:r>
              <a:rPr lang="en"/>
              <a:t>I want there to be 2 parts, one </a:t>
            </a:r>
            <a:r>
              <a:rPr lang="en"/>
              <a:t>informing</a:t>
            </a:r>
            <a:r>
              <a:rPr lang="en"/>
              <a:t> the user about the meteor and one side showing the picture of the meteor.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the </a:t>
            </a:r>
            <a:r>
              <a:rPr b="1" lang="en"/>
              <a:t>Updates </a:t>
            </a:r>
            <a:r>
              <a:rPr lang="en"/>
              <a:t>I want there just to be a simple list of updates.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