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944315-FF3D-4215-BC03-57F4AE00CDE5}">
  <a:tblStyle styleId="{88944315-FF3D-4215-BC03-57F4AE00CD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3" d="100"/>
          <a:sy n="143" d="100"/>
        </p:scale>
        <p:origin x="271" y="89"/>
      </p:cViewPr>
      <p:guideLst>
        <p:guide pos="538"/>
        <p:guide pos="5222"/>
        <p:guide orient="horz" pos="27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1323</Words>
  <Application>Microsoft Office PowerPoint</Application>
  <PresentationFormat>On-screen Show (16:9)</PresentationFormat>
  <Paragraphs>101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Raleway ExtraBold</vt:lpstr>
      <vt:lpstr>Raleway Black</vt:lpstr>
      <vt:lpstr>Muli</vt:lpstr>
      <vt:lpstr>Arial</vt:lpstr>
      <vt:lpstr>Open Sans</vt:lpstr>
      <vt:lpstr>Oswald</vt:lpstr>
      <vt:lpstr>Cybersecurity Agency by Slidesgo</vt:lpstr>
      <vt:lpstr>COMPUTER VISION VIRTUAL MOUSE</vt:lpstr>
      <vt:lpstr>PROJECT OBJECTIVE</vt:lpstr>
      <vt:lpstr>SCOPE OF PROJECT</vt:lpstr>
      <vt:lpstr>PROPOSED METHODS</vt:lpstr>
      <vt:lpstr>ALGORITHM</vt:lpstr>
      <vt:lpstr>TOOLS USED</vt:lpstr>
      <vt:lpstr>SYSTEM DESIGN</vt:lpstr>
      <vt:lpstr>ARCHITECTURAL DIAGRAM</vt:lpstr>
      <vt:lpstr>IMPLEMENTATION DETAILS</vt:lpstr>
      <vt:lpstr>PREVIOUS INPUT </vt:lpstr>
      <vt:lpstr>PREVIOUS INPUT </vt:lpstr>
      <vt:lpstr>PREVIOUS INPUT </vt:lpstr>
      <vt:lpstr>PREVIOUS INPUT </vt:lpstr>
      <vt:lpstr>PREVIOUS OUTPUT </vt:lpstr>
      <vt:lpstr>CODE IMPROVEMENTS</vt:lpstr>
      <vt:lpstr>FINAL INPUT</vt:lpstr>
      <vt:lpstr>FINAL INPUT</vt:lpstr>
      <vt:lpstr>FINAL INPUT</vt:lpstr>
      <vt:lpstr>FINAL INPUT</vt:lpstr>
      <vt:lpstr>FINAL INPUT</vt:lpstr>
      <vt:lpstr>FINAL INPUT</vt:lpstr>
      <vt:lpstr>FINAL INPUT</vt:lpstr>
      <vt:lpstr>FINAL INPUT</vt:lpstr>
      <vt:lpstr>FINAL INPUT</vt:lpstr>
      <vt:lpstr>FINAL OUTPUT</vt:lpstr>
      <vt:lpstr>RESULTS</vt:lpstr>
      <vt:lpstr>CONCLUSION</vt:lpstr>
      <vt:lpstr>TEAM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VIRTUAL MOUSE</dc:title>
  <cp:lastModifiedBy>Pragati .</cp:lastModifiedBy>
  <cp:revision>3</cp:revision>
  <dcterms:modified xsi:type="dcterms:W3CDTF">2024-05-04T13:02:07Z</dcterms:modified>
</cp:coreProperties>
</file>