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>
        <p:scale>
          <a:sx n="141" d="100"/>
          <a:sy n="14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B684-BA9E-FA4F-9649-9961D16C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079CD-A2BE-544C-B0B4-099E8918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2AE8-0ACD-A448-951A-40685191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AFC8-9B37-9B4D-A344-E010C246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30F2-1684-BF4A-B509-DF025AF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043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CC88-9EC3-F64D-A72D-F153003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FBFB7-2B97-C449-B07C-1541E07C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78D6-2BA1-B742-AF91-B9EC65FE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5EB9-7543-E141-BE4A-DB69129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DC607-A592-CF49-86BB-EDA6C14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17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5F901-8B96-7542-B9FF-EFCE5962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2442-D7E3-0D49-979C-68CFD5F7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57D0-D164-E34C-A61D-83C5B588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0424-7F0E-654C-BE38-D36BDDD0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AE09-883F-564A-B9AB-DD5177C3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76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EF1-DD8D-864C-89B0-F66F8B4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24D0-2376-C54F-AE08-5DB61B0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DE8E-4C84-F444-A2C6-F65E422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A19C-0498-8648-9370-B3E512EA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00F3-8681-A34C-92B0-3ACEFD04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1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CCDC-0AF3-2C45-BD25-EE900F41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7999-0F0C-B44B-A07D-2CD5DE30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F9BC-C05A-BE46-B197-9DE3A2DA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8B9C-7ECC-364E-BC44-58B57259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F7B5-59F8-8E4E-9616-881112E4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40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74D-C28B-AA44-888F-3DF12CEA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374B-F85D-CE4B-8EBD-6234D88F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0B7F9-0AA8-5C4A-8580-87A8837D7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80F8-12F3-C04F-97CF-4E9CF551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BC3B-11A9-764E-A4C4-65C44542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733F-4CC1-7F41-A44C-A8D40C1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45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DD3D-0F4B-014B-B064-C13BA820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B35C-9F72-1541-9485-1B70C3EA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D50B-4809-6449-8904-A2694DE9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A7FF7-72ED-E641-AC6E-6439E0D3F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72B8F-7E23-B44E-9D21-FAA88C735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AC936-827C-E342-B11B-3581D170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36F0F-8AD6-5E46-AD43-26411505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2AED-3381-F84C-8495-50765A0F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37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657-1BF9-1244-8685-E6FF1D0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42F5-04D1-DC44-BB9E-ED317598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A7E3-6045-D64D-BFF9-4C76FFC6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ED1C5-4806-6D43-A25E-A7E4F41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76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EBAA3-72FC-E949-9FF5-46A91968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81147-03C0-F440-9A82-E1FF2181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83CF-A948-E544-AD53-90B6177E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35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74C9-BBFC-1745-9878-867A3D7D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9B37-4E51-764E-B242-ED684EC3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AD8D-BB19-5C46-9F3E-F781DCFD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C471F-4B4F-3D41-8406-FF3E8D42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5454-4F3B-4C4D-B8D1-DBA168E8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71F74-8CB7-3246-B82E-8F9DF9B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8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DDA-166B-BB4A-BF73-F260E51D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D71AF-EC2B-2949-B6AB-619854BFA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1280-42ED-4E4B-AB7B-05870BAA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C551-71EB-E649-9976-A70BC16F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E5A3-2EC4-CD4C-8CDB-5406CA11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0C16-4ADE-1A45-982C-DECA966E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27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CFD79-94D2-DA40-94C6-31E5E255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38C4-D56E-E641-A6A8-3FBB4044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663F-5BF9-FF41-B75D-A1EBB1CF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6849-96BD-6542-AA5B-73C32C28E516}" type="datetimeFigureOut">
              <a:rPr lang="en-CH" smtClean="0"/>
              <a:t>29.07.21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4ADC-10ED-2D46-991D-9CC69087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8668-A56E-694A-878F-366F9FEE2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35BC-27FC-7C4B-AA24-DE59B3963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34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F9ADC618-73CB-0D4F-8B66-069A3D9A7CB3}"/>
              </a:ext>
            </a:extLst>
          </p:cNvPr>
          <p:cNvSpPr/>
          <p:nvPr/>
        </p:nvSpPr>
        <p:spPr>
          <a:xfrm>
            <a:off x="262278" y="3683812"/>
            <a:ext cx="11418433" cy="770286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BFED-A1C2-D342-BC4E-E582BD9B9732}"/>
              </a:ext>
            </a:extLst>
          </p:cNvPr>
          <p:cNvSpPr/>
          <p:nvPr/>
        </p:nvSpPr>
        <p:spPr>
          <a:xfrm>
            <a:off x="358750" y="1036115"/>
            <a:ext cx="3126259" cy="2395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24DE46-74BF-C140-AD0B-A44CF11E0B7E}"/>
              </a:ext>
            </a:extLst>
          </p:cNvPr>
          <p:cNvCxnSpPr/>
          <p:nvPr/>
        </p:nvCxnSpPr>
        <p:spPr>
          <a:xfrm>
            <a:off x="4470722" y="1036115"/>
            <a:ext cx="0" cy="43516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7AD22E-BE73-1A4D-A8DA-F643ED7C8EB1}"/>
              </a:ext>
            </a:extLst>
          </p:cNvPr>
          <p:cNvSpPr txBox="1"/>
          <p:nvPr/>
        </p:nvSpPr>
        <p:spPr>
          <a:xfrm>
            <a:off x="1273150" y="497658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Create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6CA67-1AF4-5540-81BE-C658E18BCF7E}"/>
              </a:ext>
            </a:extLst>
          </p:cNvPr>
          <p:cNvSpPr txBox="1"/>
          <p:nvPr/>
        </p:nvSpPr>
        <p:spPr>
          <a:xfrm>
            <a:off x="4058222" y="5387778"/>
            <a:ext cx="16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Start Rendering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3A53D-BA4D-614D-BE06-B07D59532597}"/>
              </a:ext>
            </a:extLst>
          </p:cNvPr>
          <p:cNvSpPr txBox="1"/>
          <p:nvPr/>
        </p:nvSpPr>
        <p:spPr>
          <a:xfrm>
            <a:off x="10345530" y="5345913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Rendering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0917AE6-735F-E047-85EF-D3591FDAE034}"/>
              </a:ext>
            </a:extLst>
          </p:cNvPr>
          <p:cNvSpPr/>
          <p:nvPr/>
        </p:nvSpPr>
        <p:spPr>
          <a:xfrm rot="16200000">
            <a:off x="7537545" y="2794997"/>
            <a:ext cx="679621" cy="660384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110C1-D187-3C4A-B7A8-5E37EB5704AD}"/>
              </a:ext>
            </a:extLst>
          </p:cNvPr>
          <p:cNvSpPr txBox="1"/>
          <p:nvPr/>
        </p:nvSpPr>
        <p:spPr>
          <a:xfrm>
            <a:off x="7008372" y="6478595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Shiny, R</a:t>
            </a:r>
            <a:r>
              <a:rPr lang="en-GB" dirty="0"/>
              <a:t>m</a:t>
            </a:r>
            <a:r>
              <a:rPr lang="en-CH" dirty="0"/>
              <a:t>arkdown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DBD10-CD66-8244-85B9-0C2042955B75}"/>
              </a:ext>
            </a:extLst>
          </p:cNvPr>
          <p:cNvSpPr/>
          <p:nvPr/>
        </p:nvSpPr>
        <p:spPr>
          <a:xfrm>
            <a:off x="572245" y="1222812"/>
            <a:ext cx="249754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B6E57-E411-8D48-B67B-29A14D4FF362}"/>
              </a:ext>
            </a:extLst>
          </p:cNvPr>
          <p:cNvSpPr/>
          <p:nvPr/>
        </p:nvSpPr>
        <p:spPr>
          <a:xfrm>
            <a:off x="5748497" y="1205366"/>
            <a:ext cx="2552220" cy="69578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CE528-FBC0-1F47-BA95-CAA53FA118BD}"/>
              </a:ext>
            </a:extLst>
          </p:cNvPr>
          <p:cNvSpPr/>
          <p:nvPr/>
        </p:nvSpPr>
        <p:spPr>
          <a:xfrm>
            <a:off x="824307" y="2436510"/>
            <a:ext cx="535341" cy="561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CB4F2-70F6-5844-9D4C-626BF52FB7FD}"/>
              </a:ext>
            </a:extLst>
          </p:cNvPr>
          <p:cNvSpPr/>
          <p:nvPr/>
        </p:nvSpPr>
        <p:spPr>
          <a:xfrm>
            <a:off x="1675508" y="2436510"/>
            <a:ext cx="535341" cy="561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D39CC-AC01-2340-8DDD-230B0D77D936}"/>
              </a:ext>
            </a:extLst>
          </p:cNvPr>
          <p:cNvSpPr/>
          <p:nvPr/>
        </p:nvSpPr>
        <p:spPr>
          <a:xfrm>
            <a:off x="2438854" y="2436510"/>
            <a:ext cx="535341" cy="561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223ED-6BBD-6746-BA49-C896A56B567B}"/>
              </a:ext>
            </a:extLst>
          </p:cNvPr>
          <p:cNvSpPr/>
          <p:nvPr/>
        </p:nvSpPr>
        <p:spPr>
          <a:xfrm>
            <a:off x="6784670" y="2510254"/>
            <a:ext cx="535341" cy="561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Explosion 1 22">
            <a:extLst>
              <a:ext uri="{FF2B5EF4-FFF2-40B4-BE49-F238E27FC236}">
                <a16:creationId xmlns:a16="http://schemas.microsoft.com/office/drawing/2014/main" id="{C110DB43-C26E-8248-9168-B9ED6A1BA11A}"/>
              </a:ext>
            </a:extLst>
          </p:cNvPr>
          <p:cNvSpPr/>
          <p:nvPr/>
        </p:nvSpPr>
        <p:spPr>
          <a:xfrm>
            <a:off x="7681704" y="2520692"/>
            <a:ext cx="447571" cy="537413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F3BB43E-67BB-1147-9429-E05C6241028D}"/>
              </a:ext>
            </a:extLst>
          </p:cNvPr>
          <p:cNvSpPr/>
          <p:nvPr/>
        </p:nvSpPr>
        <p:spPr>
          <a:xfrm>
            <a:off x="1943178" y="1408326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102AFC-E9BC-394F-B674-8484359F94D1}"/>
              </a:ext>
            </a:extLst>
          </p:cNvPr>
          <p:cNvSpPr/>
          <p:nvPr/>
        </p:nvSpPr>
        <p:spPr>
          <a:xfrm>
            <a:off x="5516876" y="1036115"/>
            <a:ext cx="3360592" cy="2525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B59F80-D724-D24C-A1BF-E6F6FF1BC378}"/>
              </a:ext>
            </a:extLst>
          </p:cNvPr>
          <p:cNvSpPr/>
          <p:nvPr/>
        </p:nvSpPr>
        <p:spPr>
          <a:xfrm>
            <a:off x="3241546" y="1036422"/>
            <a:ext cx="246339" cy="3039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14C44-0AD8-C848-BA0A-62E461B334CC}"/>
              </a:ext>
            </a:extLst>
          </p:cNvPr>
          <p:cNvSpPr txBox="1"/>
          <p:nvPr/>
        </p:nvSpPr>
        <p:spPr>
          <a:xfrm>
            <a:off x="2197986" y="58720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/>
                </a:solidFill>
              </a:rPr>
              <a:t>.renderHook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0BE186-68E8-A14D-911D-14D81480683D}"/>
              </a:ext>
            </a:extLst>
          </p:cNvPr>
          <p:cNvSpPr/>
          <p:nvPr/>
        </p:nvSpPr>
        <p:spPr>
          <a:xfrm>
            <a:off x="8624017" y="1036113"/>
            <a:ext cx="246339" cy="30395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41A7492-286E-7243-8B08-F8741DDF02C1}"/>
              </a:ext>
            </a:extLst>
          </p:cNvPr>
          <p:cNvCxnSpPr>
            <a:cxnSpLocks/>
            <a:stCxn id="79" idx="2"/>
            <a:endCxn id="33" idx="3"/>
          </p:cNvCxnSpPr>
          <p:nvPr/>
        </p:nvCxnSpPr>
        <p:spPr>
          <a:xfrm rot="5400000">
            <a:off x="7897994" y="1943052"/>
            <a:ext cx="1153899" cy="558713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753FA-8A89-294F-9A82-35D44ADC4B66}"/>
              </a:ext>
            </a:extLst>
          </p:cNvPr>
          <p:cNvSpPr/>
          <p:nvPr/>
        </p:nvSpPr>
        <p:spPr>
          <a:xfrm>
            <a:off x="7601446" y="2501603"/>
            <a:ext cx="594140" cy="595509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EDD17C-023E-BB4F-8AB2-06430139E90B}"/>
              </a:ext>
            </a:extLst>
          </p:cNvPr>
          <p:cNvSpPr txBox="1"/>
          <p:nvPr/>
        </p:nvSpPr>
        <p:spPr>
          <a:xfrm>
            <a:off x="7457309" y="3113364"/>
            <a:ext cx="146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CH" i="1" dirty="0"/>
              <a:t>emove child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6C7B9797-7656-A740-B3C6-267272EBB5BD}"/>
              </a:ext>
            </a:extLst>
          </p:cNvPr>
          <p:cNvSpPr/>
          <p:nvPr/>
        </p:nvSpPr>
        <p:spPr>
          <a:xfrm>
            <a:off x="720120" y="1408326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08D1D7-BDDE-D64D-A8EC-7D2C98730681}"/>
              </a:ext>
            </a:extLst>
          </p:cNvPr>
          <p:cNvSpPr txBox="1"/>
          <p:nvPr/>
        </p:nvSpPr>
        <p:spPr>
          <a:xfrm>
            <a:off x="658474" y="3063838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8CF57-27AF-CC43-B0E8-46A11CD0101A}"/>
              </a:ext>
            </a:extLst>
          </p:cNvPr>
          <p:cNvSpPr txBox="1"/>
          <p:nvPr/>
        </p:nvSpPr>
        <p:spPr>
          <a:xfrm>
            <a:off x="5784594" y="3137582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763D44-F788-8143-BB1B-58D9DA69F1F1}"/>
              </a:ext>
            </a:extLst>
          </p:cNvPr>
          <p:cNvSpPr/>
          <p:nvPr/>
        </p:nvSpPr>
        <p:spPr>
          <a:xfrm>
            <a:off x="929108" y="2541355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E017A6-29FB-E943-ADCD-87A53506FE28}"/>
              </a:ext>
            </a:extLst>
          </p:cNvPr>
          <p:cNvSpPr/>
          <p:nvPr/>
        </p:nvSpPr>
        <p:spPr>
          <a:xfrm>
            <a:off x="1152239" y="2541355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A1F72-2881-D240-B36D-EEEF6434B4BC}"/>
              </a:ext>
            </a:extLst>
          </p:cNvPr>
          <p:cNvSpPr/>
          <p:nvPr/>
        </p:nvSpPr>
        <p:spPr>
          <a:xfrm>
            <a:off x="1030019" y="2769828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A7A1DA-B67D-D847-BCE6-BB071F04D69E}"/>
              </a:ext>
            </a:extLst>
          </p:cNvPr>
          <p:cNvSpPr/>
          <p:nvPr/>
        </p:nvSpPr>
        <p:spPr>
          <a:xfrm>
            <a:off x="2533616" y="2535574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C4AB70-BA2D-A941-8995-45F34A7F37B9}"/>
              </a:ext>
            </a:extLst>
          </p:cNvPr>
          <p:cNvSpPr/>
          <p:nvPr/>
        </p:nvSpPr>
        <p:spPr>
          <a:xfrm>
            <a:off x="5946925" y="2496313"/>
            <a:ext cx="535341" cy="561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D44497-47F8-274E-940D-83B97F206143}"/>
              </a:ext>
            </a:extLst>
          </p:cNvPr>
          <p:cNvSpPr/>
          <p:nvPr/>
        </p:nvSpPr>
        <p:spPr>
          <a:xfrm>
            <a:off x="6051726" y="2601158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8CEECD-2EB7-F34C-A848-FDC31F17D998}"/>
              </a:ext>
            </a:extLst>
          </p:cNvPr>
          <p:cNvSpPr/>
          <p:nvPr/>
        </p:nvSpPr>
        <p:spPr>
          <a:xfrm>
            <a:off x="6274857" y="2601158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561520-ADCD-A243-8B28-EA9B8D87DD61}"/>
              </a:ext>
            </a:extLst>
          </p:cNvPr>
          <p:cNvSpPr/>
          <p:nvPr/>
        </p:nvSpPr>
        <p:spPr>
          <a:xfrm>
            <a:off x="6152637" y="2829631"/>
            <a:ext cx="129035" cy="136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DC4C3C43-7D5C-344D-96B0-8D1718E23471}"/>
              </a:ext>
            </a:extLst>
          </p:cNvPr>
          <p:cNvSpPr/>
          <p:nvPr/>
        </p:nvSpPr>
        <p:spPr>
          <a:xfrm>
            <a:off x="5883951" y="1401974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CBF63-1096-7448-958A-9B1832749ACC}"/>
              </a:ext>
            </a:extLst>
          </p:cNvPr>
          <p:cNvSpPr/>
          <p:nvPr/>
        </p:nvSpPr>
        <p:spPr>
          <a:xfrm>
            <a:off x="7002484" y="1327448"/>
            <a:ext cx="1185989" cy="40449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0" name="Explosion 1 49">
            <a:extLst>
              <a:ext uri="{FF2B5EF4-FFF2-40B4-BE49-F238E27FC236}">
                <a16:creationId xmlns:a16="http://schemas.microsoft.com/office/drawing/2014/main" id="{E376295B-9953-9B44-882D-37F97A55557C}"/>
              </a:ext>
            </a:extLst>
          </p:cNvPr>
          <p:cNvSpPr/>
          <p:nvPr/>
        </p:nvSpPr>
        <p:spPr>
          <a:xfrm>
            <a:off x="7320011" y="1327448"/>
            <a:ext cx="606087" cy="433717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BCF37681-C871-4248-91D9-745B47BC1B9A}"/>
              </a:ext>
            </a:extLst>
          </p:cNvPr>
          <p:cNvCxnSpPr>
            <a:cxnSpLocks/>
            <a:stCxn id="28" idx="0"/>
            <a:endCxn id="48" idx="0"/>
          </p:cNvCxnSpPr>
          <p:nvPr/>
        </p:nvCxnSpPr>
        <p:spPr>
          <a:xfrm rot="16200000" flipH="1" flipV="1">
            <a:off x="8025665" y="605926"/>
            <a:ext cx="291335" cy="1151708"/>
          </a:xfrm>
          <a:prstGeom prst="curvedConnector3">
            <a:avLst>
              <a:gd name="adj1" fmla="val -7846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BB3B90-25CD-744A-BF6C-33AE26D1E256}"/>
              </a:ext>
            </a:extLst>
          </p:cNvPr>
          <p:cNvSpPr txBox="1"/>
          <p:nvPr/>
        </p:nvSpPr>
        <p:spPr>
          <a:xfrm>
            <a:off x="7067218" y="376481"/>
            <a:ext cx="146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CH" i="1" dirty="0"/>
              <a:t>emove class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DCFBC0-3117-3147-A1C3-8AE4D59E6052}"/>
              </a:ext>
            </a:extLst>
          </p:cNvPr>
          <p:cNvSpPr txBox="1"/>
          <p:nvPr/>
        </p:nvSpPr>
        <p:spPr>
          <a:xfrm>
            <a:off x="160004" y="513632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03F06B-E1BA-324E-BB46-D41992C1EC0F}"/>
              </a:ext>
            </a:extLst>
          </p:cNvPr>
          <p:cNvSpPr txBox="1"/>
          <p:nvPr/>
        </p:nvSpPr>
        <p:spPr>
          <a:xfrm>
            <a:off x="4913313" y="587201"/>
            <a:ext cx="14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Modified Tag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514C60-4405-2041-9501-1F8CFD61BDCA}"/>
              </a:ext>
            </a:extLst>
          </p:cNvPr>
          <p:cNvSpPr txBox="1"/>
          <p:nvPr/>
        </p:nvSpPr>
        <p:spPr>
          <a:xfrm>
            <a:off x="9614368" y="237981"/>
            <a:ext cx="206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CH" dirty="0"/>
              <a:t>xternal conditions: options, theme, 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A19E44-86D2-C34B-BB8F-A19FD60D6B66}"/>
              </a:ext>
            </a:extLst>
          </p:cNvPr>
          <p:cNvCxnSpPr/>
          <p:nvPr/>
        </p:nvCxnSpPr>
        <p:spPr>
          <a:xfrm flipH="1">
            <a:off x="8877468" y="786576"/>
            <a:ext cx="736898" cy="249536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22355D-8FFC-CD40-830F-9B90D9D389CD}"/>
              </a:ext>
            </a:extLst>
          </p:cNvPr>
          <p:cNvSpPr txBox="1"/>
          <p:nvPr/>
        </p:nvSpPr>
        <p:spPr>
          <a:xfrm>
            <a:off x="2846976" y="69524"/>
            <a:ext cx="320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/>
                </a:solidFill>
              </a:rPr>
              <a:t>tagAddRenderHook(tag, hook)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6796A65-58B2-CD47-AEE6-ABB3CAB69D15}"/>
              </a:ext>
            </a:extLst>
          </p:cNvPr>
          <p:cNvCxnSpPr>
            <a:cxnSpLocks/>
            <a:stCxn id="60" idx="2"/>
            <a:endCxn id="26" idx="3"/>
          </p:cNvCxnSpPr>
          <p:nvPr/>
        </p:nvCxnSpPr>
        <p:spPr>
          <a:xfrm rot="5400000">
            <a:off x="3593846" y="332895"/>
            <a:ext cx="749545" cy="961466"/>
          </a:xfrm>
          <a:prstGeom prst="curvedConnector2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lus 63">
            <a:extLst>
              <a:ext uri="{FF2B5EF4-FFF2-40B4-BE49-F238E27FC236}">
                <a16:creationId xmlns:a16="http://schemas.microsoft.com/office/drawing/2014/main" id="{CC2FEBB3-715E-E443-8FA3-F04D3FA3D931}"/>
              </a:ext>
            </a:extLst>
          </p:cNvPr>
          <p:cNvSpPr/>
          <p:nvPr/>
        </p:nvSpPr>
        <p:spPr>
          <a:xfrm>
            <a:off x="3778376" y="528234"/>
            <a:ext cx="351179" cy="36933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AE75DCD-DD33-B947-920A-124FAE1DCB1D}"/>
              </a:ext>
            </a:extLst>
          </p:cNvPr>
          <p:cNvCxnSpPr>
            <a:cxnSpLocks/>
            <a:stCxn id="10" idx="0"/>
            <a:endCxn id="28" idx="3"/>
          </p:cNvCxnSpPr>
          <p:nvPr/>
        </p:nvCxnSpPr>
        <p:spPr>
          <a:xfrm rot="5400000" flipH="1" flipV="1">
            <a:off x="4783102" y="1300525"/>
            <a:ext cx="4199686" cy="3974821"/>
          </a:xfrm>
          <a:prstGeom prst="curvedConnector4">
            <a:avLst>
              <a:gd name="adj1" fmla="val 14478"/>
              <a:gd name="adj2" fmla="val 148792"/>
            </a:avLst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847C551-26D7-C740-9C25-F6EFD530416E}"/>
              </a:ext>
            </a:extLst>
          </p:cNvPr>
          <p:cNvSpPr txBox="1"/>
          <p:nvPr/>
        </p:nvSpPr>
        <p:spPr>
          <a:xfrm>
            <a:off x="9055594" y="2565465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</a:t>
            </a:r>
            <a:r>
              <a:rPr lang="en-CH" b="1" dirty="0">
                <a:solidFill>
                  <a:srgbClr val="C00000"/>
                </a:solidFill>
              </a:rPr>
              <a:t>ctivate hook(s)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1944-EFB5-A841-A832-5794A2178D1D}"/>
              </a:ext>
            </a:extLst>
          </p:cNvPr>
          <p:cNvSpPr txBox="1"/>
          <p:nvPr/>
        </p:nvSpPr>
        <p:spPr>
          <a:xfrm>
            <a:off x="759794" y="1894050"/>
            <a:ext cx="12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Attributes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100F62-6993-374C-8B24-E9DB189D894A}"/>
              </a:ext>
            </a:extLst>
          </p:cNvPr>
          <p:cNvSpPr txBox="1"/>
          <p:nvPr/>
        </p:nvSpPr>
        <p:spPr>
          <a:xfrm>
            <a:off x="3439360" y="1201880"/>
            <a:ext cx="127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render h</a:t>
            </a:r>
            <a:r>
              <a:rPr lang="en-CH" dirty="0"/>
              <a:t>ook(s)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3216F4-D882-8741-AB42-C4CB1970A69E}"/>
              </a:ext>
            </a:extLst>
          </p:cNvPr>
          <p:cNvSpPr/>
          <p:nvPr/>
        </p:nvSpPr>
        <p:spPr>
          <a:xfrm>
            <a:off x="3238859" y="1335052"/>
            <a:ext cx="246339" cy="3039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173BAB-5679-9E40-AD6F-7DBEBE3C2D9B}"/>
              </a:ext>
            </a:extLst>
          </p:cNvPr>
          <p:cNvSpPr/>
          <p:nvPr/>
        </p:nvSpPr>
        <p:spPr>
          <a:xfrm>
            <a:off x="8631129" y="1341502"/>
            <a:ext cx="246339" cy="30395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25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21</cp:revision>
  <dcterms:created xsi:type="dcterms:W3CDTF">2021-07-29T12:10:49Z</dcterms:created>
  <dcterms:modified xsi:type="dcterms:W3CDTF">2021-07-29T12:45:49Z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2021-07-29T12:10:50Z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2f052a78-3ce4-46d4-995f-3fda9b5538d2</vt:lpwstr>
  </property>
  <property fmtid="{D5CDD505-2E9C-101B-9397-08002B2CF9AE}" pid="8" name="MSIP_Label_4929bff8-5b33-42aa-95d2-28f72e792cb0_ContentBits">
    <vt:lpwstr>0</vt:lpwstr>
  </property>
</Properties>
</file>