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CB844-CDD8-BD4B-A9AA-8C83DBA31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2AB975-1B34-804D-8CEB-E8873E393D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EC864-B014-F24B-85BA-83D242214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9B01D-FE31-774E-AC93-5C0A6CE4DC3E}" type="datetimeFigureOut">
              <a:rPr lang="en-CH" smtClean="0"/>
              <a:t>26.09.21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D2CBA-9C28-5545-8B10-F543DA3E9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1FDF5-78A3-784B-807C-1E8D4DF1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F7BE-90A8-B649-93BC-80FE9388564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52216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C22FD-8CD3-1746-AB77-CEF55EE2A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63C2C5-60BA-CA49-A1BC-570A28795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0827B-6C75-F748-BC5E-82B8EB230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9B01D-FE31-774E-AC93-5C0A6CE4DC3E}" type="datetimeFigureOut">
              <a:rPr lang="en-CH" smtClean="0"/>
              <a:t>26.09.21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9673F-14BB-2341-9B02-BF0A5417E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4B14D-0AD5-B34B-8B9D-141DBD334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F7BE-90A8-B649-93BC-80FE9388564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18640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5CD9CB-5CD4-204A-9D02-8538595BF7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2B0810-7D54-D54D-AE34-FA17D333B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17440-082A-C542-AE04-55CB4053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9B01D-FE31-774E-AC93-5C0A6CE4DC3E}" type="datetimeFigureOut">
              <a:rPr lang="en-CH" smtClean="0"/>
              <a:t>26.09.21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E034A-5498-8F4D-A0D4-CA264C163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04DD7-DCBE-1745-AD0C-558705E03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F7BE-90A8-B649-93BC-80FE9388564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04891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3868C-7F15-F348-BB5C-BFCA6AAB2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C41ED-DD51-4F4D-8B89-781F79A18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F76BD-FCD3-9049-9ABB-35B1A9ABD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9B01D-FE31-774E-AC93-5C0A6CE4DC3E}" type="datetimeFigureOut">
              <a:rPr lang="en-CH" smtClean="0"/>
              <a:t>26.09.21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82217-C1F1-0748-BE70-E8FB3538F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345DA-E763-9048-A476-8CB165E7B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F7BE-90A8-B649-93BC-80FE9388564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1069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46118-BEC5-B740-9B38-7B65FBE76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6BD2C-A635-9142-98CC-B2F32625A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F54DF-7FAB-8242-B44B-C858BF5E7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9B01D-FE31-774E-AC93-5C0A6CE4DC3E}" type="datetimeFigureOut">
              <a:rPr lang="en-CH" smtClean="0"/>
              <a:t>26.09.21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4B85B-5DC8-544E-8F9C-AC7E278F5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49A52-E541-1D43-88C7-E9074F40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F7BE-90A8-B649-93BC-80FE9388564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96339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3A26F-6404-414F-90D7-C49377082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66A08-A8EC-7747-8E21-477A92726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B1222E-F012-F443-815E-75D5AED6A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039AD-756A-6A4E-A0CB-FC3F69FA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9B01D-FE31-774E-AC93-5C0A6CE4DC3E}" type="datetimeFigureOut">
              <a:rPr lang="en-CH" smtClean="0"/>
              <a:t>26.09.21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010C1-A218-0E48-BD29-E818D0DCD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C9965-CF8B-4F4F-953B-155DF3CD1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F7BE-90A8-B649-93BC-80FE9388564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354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0AE05-603E-BE4D-B3C7-F3494084C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3160E-18B7-554D-B8F8-5D92D6128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56FA1-248D-6E49-AB7C-E9D245739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E9B000-B6B2-884B-94E3-795D39D28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E6D1A8-971F-8B40-BEF0-1A24FA5DB4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D5E2B5-9A7C-2E4F-BCB0-010C0093A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9B01D-FE31-774E-AC93-5C0A6CE4DC3E}" type="datetimeFigureOut">
              <a:rPr lang="en-CH" smtClean="0"/>
              <a:t>26.09.21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C6FBEE-D490-7841-8AEF-EFAE7C977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F3D702-532F-FC43-9341-24A5CEEC1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F7BE-90A8-B649-93BC-80FE9388564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12757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55435-82AE-5A41-8CDD-711818EDB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D1B5B3-CA10-9C43-930E-6F2CE0422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9B01D-FE31-774E-AC93-5C0A6CE4DC3E}" type="datetimeFigureOut">
              <a:rPr lang="en-CH" smtClean="0"/>
              <a:t>26.09.21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BD10FE-46FB-7940-9615-FC813EF7A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C25CBD-9024-444E-98E4-08C48222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F7BE-90A8-B649-93BC-80FE9388564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55362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8DAE81-1868-314C-A22C-4CA49D91B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9B01D-FE31-774E-AC93-5C0A6CE4DC3E}" type="datetimeFigureOut">
              <a:rPr lang="en-CH" smtClean="0"/>
              <a:t>26.09.21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8A66C8-1022-B542-B8F0-9C9252965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0844F-7196-E644-9334-DC053CCD2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F7BE-90A8-B649-93BC-80FE9388564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6284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8A580-262A-6A4A-9727-9841C04C6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E457E-F7E8-6F4C-81BF-240BA0345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85BCF-BBBB-CF41-843F-5769D10BC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465D6-2CDA-2840-8F73-D822ABAA1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9B01D-FE31-774E-AC93-5C0A6CE4DC3E}" type="datetimeFigureOut">
              <a:rPr lang="en-CH" smtClean="0"/>
              <a:t>26.09.21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6BB9C-A2EA-AE43-B8C5-BF7A3D388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15E82-A0BB-D643-8421-8D24EC5DC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F7BE-90A8-B649-93BC-80FE9388564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3570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57F24-3C53-0D46-A4E5-C4F0FA000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22DF64-A854-7C46-A152-393DB4330F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C0C221-EEDD-3549-BC44-D8203D94E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3AD9B-1D36-234D-B858-DCAA903EC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9B01D-FE31-774E-AC93-5C0A6CE4DC3E}" type="datetimeFigureOut">
              <a:rPr lang="en-CH" smtClean="0"/>
              <a:t>26.09.21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E0780-9158-7444-A677-D4C217B54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4C1A3-7C11-A349-9AE3-8F0A2AFD5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F7BE-90A8-B649-93BC-80FE9388564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77075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D0D1A3-1901-6B4B-BA16-07AF07D6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49878-737E-0A4C-A2D8-E44A033E4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50BB6-BDC6-DC46-A17A-86C135FB67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9B01D-FE31-774E-AC93-5C0A6CE4DC3E}" type="datetimeFigureOut">
              <a:rPr lang="en-CH" smtClean="0"/>
              <a:t>26.09.21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F7A6B-28EA-534F-9D13-D34BA2930E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DC59B-B301-7649-88C6-EB58F8D98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8F7BE-90A8-B649-93BC-80FE9388564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92306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E6B8C1-15DA-D64B-87BC-475E20717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2354A8C-ACC9-E14C-9C6E-6FF127EC5762}"/>
              </a:ext>
            </a:extLst>
          </p:cNvPr>
          <p:cNvSpPr/>
          <p:nvPr/>
        </p:nvSpPr>
        <p:spPr>
          <a:xfrm>
            <a:off x="0" y="522890"/>
            <a:ext cx="2270234" cy="6324600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C000"/>
                </a:solidFill>
              </a:rPr>
              <a:t>&lt;a</a:t>
            </a:r>
            <a:r>
              <a:rPr lang="en-CH" b="1" dirty="0">
                <a:solidFill>
                  <a:srgbClr val="FFC000"/>
                </a:solidFill>
              </a:rPr>
              <a:t>side&gt;&lt;/aside&gt; (dashboardSidebar())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FA25C2-11A5-0A43-B6BC-6A0A6329E008}"/>
              </a:ext>
            </a:extLst>
          </p:cNvPr>
          <p:cNvSpPr/>
          <p:nvPr/>
        </p:nvSpPr>
        <p:spPr>
          <a:xfrm>
            <a:off x="9921766" y="533400"/>
            <a:ext cx="2270234" cy="5846379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b="1" dirty="0">
                <a:solidFill>
                  <a:srgbClr val="00B050"/>
                </a:solidFill>
              </a:rPr>
              <a:t>&lt;aside&gt;&lt;/aside&gt; (dashboardControlbar())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C11FFD-C040-B545-A606-00FA23EBEFF8}"/>
              </a:ext>
            </a:extLst>
          </p:cNvPr>
          <p:cNvSpPr/>
          <p:nvPr/>
        </p:nvSpPr>
        <p:spPr>
          <a:xfrm>
            <a:off x="2270234" y="6379779"/>
            <a:ext cx="9921766" cy="483476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7030A0"/>
                </a:solidFill>
              </a:rPr>
              <a:t>&lt;footer&gt;&lt;/footer&gt; (</a:t>
            </a:r>
            <a:r>
              <a:rPr lang="en-GB" b="1" dirty="0" err="1">
                <a:solidFill>
                  <a:srgbClr val="7030A0"/>
                </a:solidFill>
              </a:rPr>
              <a:t>dashboardFooter</a:t>
            </a:r>
            <a:r>
              <a:rPr lang="en-GB" b="1" dirty="0">
                <a:solidFill>
                  <a:srgbClr val="7030A0"/>
                </a:solidFill>
              </a:rPr>
              <a:t>())</a:t>
            </a:r>
            <a:endParaRPr lang="en-CH" b="1" dirty="0">
              <a:solidFill>
                <a:srgbClr val="7030A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28B59D-44CF-D441-BDB7-837CB516CC6D}"/>
              </a:ext>
            </a:extLst>
          </p:cNvPr>
          <p:cNvSpPr/>
          <p:nvPr/>
        </p:nvSpPr>
        <p:spPr>
          <a:xfrm>
            <a:off x="0" y="-17612"/>
            <a:ext cx="12241428" cy="540502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b="1" dirty="0">
                <a:solidFill>
                  <a:srgbClr val="00B0F0"/>
                </a:solidFill>
              </a:rPr>
              <a:t>&lt;nav&gt;&lt;/nav&gt; (dashboardHeader())</a:t>
            </a:r>
          </a:p>
        </p:txBody>
      </p:sp>
    </p:spTree>
    <p:extLst>
      <p:ext uri="{BB962C8B-B14F-4D97-AF65-F5344CB8AC3E}">
        <p14:creationId xmlns:p14="http://schemas.microsoft.com/office/powerpoint/2010/main" val="617266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33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Granjon, David</dc:creator>
  <cp:lastModifiedBy>Granjon, David</cp:lastModifiedBy>
  <cp:revision>8</cp:revision>
  <dcterms:created xsi:type="dcterms:W3CDTF">2021-09-26T12:53:28Z</dcterms:created>
  <dcterms:modified xsi:type="dcterms:W3CDTF">2021-09-26T13:02:10Z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929bff8-5b33-42aa-95d2-28f72e792cb0_Enabled">
    <vt:lpwstr>true</vt:lpwstr>
  </property>
  <property fmtid="{D5CDD505-2E9C-101B-9397-08002B2CF9AE}" pid="3" name="MSIP_Label_4929bff8-5b33-42aa-95d2-28f72e792cb0_SetDate">
    <vt:lpwstr>2021-09-26T12:53:29Z</vt:lpwstr>
  </property>
  <property fmtid="{D5CDD505-2E9C-101B-9397-08002B2CF9AE}" pid="4" name="MSIP_Label_4929bff8-5b33-42aa-95d2-28f72e792cb0_Method">
    <vt:lpwstr>Standard</vt:lpwstr>
  </property>
  <property fmtid="{D5CDD505-2E9C-101B-9397-08002B2CF9AE}" pid="5" name="MSIP_Label_4929bff8-5b33-42aa-95d2-28f72e792cb0_Name">
    <vt:lpwstr>Internal</vt:lpwstr>
  </property>
  <property fmtid="{D5CDD505-2E9C-101B-9397-08002B2CF9AE}" pid="6" name="MSIP_Label_4929bff8-5b33-42aa-95d2-28f72e792cb0_SiteId">
    <vt:lpwstr>f35a6974-607f-47d4-82d7-ff31d7dc53a5</vt:lpwstr>
  </property>
  <property fmtid="{D5CDD505-2E9C-101B-9397-08002B2CF9AE}" pid="7" name="MSIP_Label_4929bff8-5b33-42aa-95d2-28f72e792cb0_ActionId">
    <vt:lpwstr>e691fb1c-3781-4911-8829-7a34b723f0ef</vt:lpwstr>
  </property>
  <property fmtid="{D5CDD505-2E9C-101B-9397-08002B2CF9AE}" pid="8" name="MSIP_Label_4929bff8-5b33-42aa-95d2-28f72e792cb0_ContentBits">
    <vt:lpwstr>0</vt:lpwstr>
  </property>
</Properties>
</file>