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756A-9C66-2B46-A42A-52C1A942F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AD68C-6993-CB44-AFF7-DEA4C6377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DE02-DD05-D44C-A5AF-908DD063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5B44-C705-E847-9991-34003DDD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705F-148C-5340-991C-0D8C259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751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A3BF-0261-2F42-9284-DA163FA1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6E578-8518-1A49-A73B-10E511C71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5543-4541-7245-A2CA-7C6D9582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1AB9-4C3B-0C49-8486-E47E63EF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19BA-B19D-5043-A4C9-8FC3CD28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044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C4D38-65AE-CB4E-8BE5-A0D02DCE1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2CC0D-7A8B-6542-884D-78FE0E3E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9E02-0C9F-064C-839C-EFE20A2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3F3C-55FD-EE49-AEF5-53D0C056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793C-8A45-9649-9705-6A93A6E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45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2BD8-2DFB-744E-9470-84D08E9C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6ED4-7EEE-7049-B9A4-4DD0F8FE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A126-2699-2B4F-97CA-FC1BD45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B063-72A0-3944-8E53-710BEC6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7F94-2840-4248-B6E3-C493403D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960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E9CE-B58A-314E-AE4B-85F8D378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AEC52-C386-2B4E-B92E-638EB9F9F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7887-B3A0-B146-A087-6669FC3E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45F0-CEF4-684D-9F40-415BEFE0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5B0C-C73A-1042-8358-56F7670D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442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EC7B-D5BF-CE41-AE85-FA8EAA95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3E0F-3663-2048-A10A-91CFE0B47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64D9-7594-7941-8BEB-DEA0FD8BB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8F693-CB7D-0545-A70B-552939D6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CAE6B-2623-0D45-9F68-862588D7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0041-5D05-0748-97DA-D4E0D9DB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42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391B-CDAD-4A4A-AB3D-C0C043EB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FD37-C3FF-164D-B89F-1C7AB7A9E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C7B0-9C4C-5842-AB2B-6E39A721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AC831-E3BE-254F-8D5A-2CAF12BE7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282FA-02B8-9A41-B33D-0267D0B4F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E5E20-79B3-BA4F-B72C-5D0DE88B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DFD84-FEC1-D144-814C-57F2DE4A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48788-9A01-764B-B835-16EDFC26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99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6E85-037D-064B-958F-C2B50A4F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8CD73-B039-B74A-93F0-F33C31E2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AD45D-5975-DC4A-8DE1-C95182AB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771D3-7CE6-A34C-8932-1AEF659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000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167DA-1E60-0F48-B670-F5C226DB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03EC7-7CA8-614C-8776-514202F5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77114-2807-7942-BCBE-6D785382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725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FD38-0B72-4E43-8BEE-2647C12E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D6E2-40F2-8944-9FD1-D5E8A457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0660-B194-1148-B9C4-EDDDA1D2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895E4-0160-EA42-BBB7-C37AB172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F9132-C86A-E247-8E9C-CC9C5DF7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D45D8-0882-6849-8318-72DDB6BC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080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AC27-7236-7D4A-8B0A-AC4D7DB3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FE34F-F715-B24A-B154-F8FEB336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D15F-151C-6D42-959C-7AF0D071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1E919-D64A-BD4A-8052-AC1B21D8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023C5-C8E7-204B-8E4B-B208F991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5061-4F4B-6041-821C-3432C7C7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497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A5530-7296-7B47-891C-CA38ABCA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D6295-169C-6D40-B7AA-F7A2B8E3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6F3E-BC75-2844-B457-DDB5462B4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8E3E-F390-C44A-A5EF-58A4222731DC}" type="datetimeFigureOut">
              <a:rPr lang="en-CH" smtClean="0"/>
              <a:t>26.09.21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A2F9-777C-0D47-B698-A18B2BB07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6800-87DD-6641-BBEA-4B3DFEB9A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40B6-BDBF-1646-98FB-38C9744A88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205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084795-0984-374F-94AF-05C14F19C047}"/>
              </a:ext>
            </a:extLst>
          </p:cNvPr>
          <p:cNvSpPr/>
          <p:nvPr/>
        </p:nvSpPr>
        <p:spPr>
          <a:xfrm>
            <a:off x="1046317" y="554446"/>
            <a:ext cx="10204991" cy="266242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8D2096-0DFD-314A-B536-A53FD353BD07}"/>
              </a:ext>
            </a:extLst>
          </p:cNvPr>
          <p:cNvSpPr txBox="1"/>
          <p:nvPr/>
        </p:nvSpPr>
        <p:spPr>
          <a:xfrm>
            <a:off x="2136147" y="17219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  <a:r>
              <a:rPr lang="en-CH" b="1" dirty="0"/>
              <a:t>lock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DF2EC5-7E44-4346-9DB7-4BCCEF5FB051}"/>
              </a:ext>
            </a:extLst>
          </p:cNvPr>
          <p:cNvCxnSpPr>
            <a:cxnSpLocks/>
          </p:cNvCxnSpPr>
          <p:nvPr/>
        </p:nvCxnSpPr>
        <p:spPr>
          <a:xfrm flipV="1">
            <a:off x="4865657" y="172192"/>
            <a:ext cx="4451338" cy="12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490D33-497E-E04D-BD58-42DD4A2DD43E}"/>
              </a:ext>
            </a:extLst>
          </p:cNvPr>
          <p:cNvCxnSpPr>
            <a:cxnSpLocks/>
          </p:cNvCxnSpPr>
          <p:nvPr/>
        </p:nvCxnSpPr>
        <p:spPr>
          <a:xfrm>
            <a:off x="426787" y="690372"/>
            <a:ext cx="0" cy="53273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06993D-EFC2-D04F-8E43-EFAEBC2A1183}"/>
              </a:ext>
            </a:extLst>
          </p:cNvPr>
          <p:cNvSpPr txBox="1"/>
          <p:nvPr/>
        </p:nvSpPr>
        <p:spPr>
          <a:xfrm>
            <a:off x="3300127" y="0"/>
            <a:ext cx="159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Inline direction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93DB1-7F34-0B41-B814-8E33CFC1DC66}"/>
              </a:ext>
            </a:extLst>
          </p:cNvPr>
          <p:cNvSpPr txBox="1"/>
          <p:nvPr/>
        </p:nvSpPr>
        <p:spPr>
          <a:xfrm>
            <a:off x="-14468" y="94097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Block direction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91A77F-1B1F-C548-9AA6-02856552B8F4}"/>
              </a:ext>
            </a:extLst>
          </p:cNvPr>
          <p:cNvSpPr/>
          <p:nvPr/>
        </p:nvSpPr>
        <p:spPr>
          <a:xfrm>
            <a:off x="1040961" y="3640322"/>
            <a:ext cx="10204991" cy="266242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8DFA78-59CE-A34B-94A1-E72EF015F2EE}"/>
              </a:ext>
            </a:extLst>
          </p:cNvPr>
          <p:cNvSpPr txBox="1"/>
          <p:nvPr/>
        </p:nvSpPr>
        <p:spPr>
          <a:xfrm>
            <a:off x="2603404" y="322834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  <a:r>
              <a:rPr lang="en-CH" b="1" dirty="0"/>
              <a:t>lock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EFFC88-4B0B-854F-9CC6-D46569CAEAD0}"/>
              </a:ext>
            </a:extLst>
          </p:cNvPr>
          <p:cNvSpPr/>
          <p:nvPr/>
        </p:nvSpPr>
        <p:spPr>
          <a:xfrm>
            <a:off x="1198718" y="706846"/>
            <a:ext cx="2101410" cy="12455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2B42F0-D2B1-0E4E-9E51-084D79C54EDA}"/>
              </a:ext>
            </a:extLst>
          </p:cNvPr>
          <p:cNvSpPr/>
          <p:nvPr/>
        </p:nvSpPr>
        <p:spPr>
          <a:xfrm>
            <a:off x="3558013" y="706845"/>
            <a:ext cx="2101410" cy="12455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0CECE1-35F2-D948-8393-FF5F27823126}"/>
              </a:ext>
            </a:extLst>
          </p:cNvPr>
          <p:cNvSpPr/>
          <p:nvPr/>
        </p:nvSpPr>
        <p:spPr>
          <a:xfrm>
            <a:off x="5911952" y="706845"/>
            <a:ext cx="2101410" cy="12455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93613F-D024-D94D-874A-3A9E8BB41986}"/>
              </a:ext>
            </a:extLst>
          </p:cNvPr>
          <p:cNvSpPr/>
          <p:nvPr/>
        </p:nvSpPr>
        <p:spPr>
          <a:xfrm>
            <a:off x="1009904" y="3667275"/>
            <a:ext cx="10236041" cy="2620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82647C-8DB3-1A40-A4B0-CC32FE0EBEC4}"/>
              </a:ext>
            </a:extLst>
          </p:cNvPr>
          <p:cNvSpPr/>
          <p:nvPr/>
        </p:nvSpPr>
        <p:spPr>
          <a:xfrm>
            <a:off x="1410795" y="4062216"/>
            <a:ext cx="9364298" cy="18571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85F2AC-BE29-9449-A2A2-A6E0B1D4D498}"/>
              </a:ext>
            </a:extLst>
          </p:cNvPr>
          <p:cNvCxnSpPr>
            <a:cxnSpLocks/>
          </p:cNvCxnSpPr>
          <p:nvPr/>
        </p:nvCxnSpPr>
        <p:spPr>
          <a:xfrm>
            <a:off x="3997585" y="3707243"/>
            <a:ext cx="0" cy="30672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588382-F451-2344-BA63-E0E7ABB5E25D}"/>
              </a:ext>
            </a:extLst>
          </p:cNvPr>
          <p:cNvCxnSpPr>
            <a:cxnSpLocks/>
          </p:cNvCxnSpPr>
          <p:nvPr/>
        </p:nvCxnSpPr>
        <p:spPr>
          <a:xfrm>
            <a:off x="4091150" y="5981296"/>
            <a:ext cx="0" cy="30672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DE9516-5325-DA4F-85D6-1219A677FA99}"/>
              </a:ext>
            </a:extLst>
          </p:cNvPr>
          <p:cNvCxnSpPr>
            <a:cxnSpLocks/>
          </p:cNvCxnSpPr>
          <p:nvPr/>
        </p:nvCxnSpPr>
        <p:spPr>
          <a:xfrm>
            <a:off x="1090781" y="4962952"/>
            <a:ext cx="29001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9C5318-DBEB-E54D-A3CA-11F5DEEC73C8}"/>
              </a:ext>
            </a:extLst>
          </p:cNvPr>
          <p:cNvCxnSpPr>
            <a:cxnSpLocks/>
          </p:cNvCxnSpPr>
          <p:nvPr/>
        </p:nvCxnSpPr>
        <p:spPr>
          <a:xfrm>
            <a:off x="10886301" y="5000023"/>
            <a:ext cx="29001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AE2677-4EED-0C4A-A5D8-25E3CA757FA7}"/>
              </a:ext>
            </a:extLst>
          </p:cNvPr>
          <p:cNvSpPr txBox="1"/>
          <p:nvPr/>
        </p:nvSpPr>
        <p:spPr>
          <a:xfrm>
            <a:off x="4091150" y="3692347"/>
            <a:ext cx="143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</a:t>
            </a:r>
            <a:r>
              <a:rPr lang="en-CH" sz="1600" dirty="0"/>
              <a:t>adding (top)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79CC92-23B5-F84D-990D-BA6F1B37D610}"/>
              </a:ext>
            </a:extLst>
          </p:cNvPr>
          <p:cNvCxnSpPr>
            <a:cxnSpLocks/>
          </p:cNvCxnSpPr>
          <p:nvPr/>
        </p:nvCxnSpPr>
        <p:spPr>
          <a:xfrm flipV="1">
            <a:off x="7593465" y="6322788"/>
            <a:ext cx="0" cy="373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DFD0873-36DA-1842-8C5F-817FBD7D661A}"/>
              </a:ext>
            </a:extLst>
          </p:cNvPr>
          <p:cNvSpPr txBox="1"/>
          <p:nvPr/>
        </p:nvSpPr>
        <p:spPr>
          <a:xfrm>
            <a:off x="6053511" y="6329697"/>
            <a:ext cx="1818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margin</a:t>
            </a:r>
            <a:r>
              <a:rPr lang="en-CH" sz="1600" dirty="0"/>
              <a:t> (bottom)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FEA08C-A983-034F-9C2B-46084DCA8397}"/>
              </a:ext>
            </a:extLst>
          </p:cNvPr>
          <p:cNvCxnSpPr>
            <a:cxnSpLocks/>
          </p:cNvCxnSpPr>
          <p:nvPr/>
        </p:nvCxnSpPr>
        <p:spPr>
          <a:xfrm flipV="1">
            <a:off x="7441319" y="3241032"/>
            <a:ext cx="0" cy="373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34F9B9-BCD9-0945-8F2F-A1FDF76B9E0E}"/>
              </a:ext>
            </a:extLst>
          </p:cNvPr>
          <p:cNvCxnSpPr>
            <a:cxnSpLocks/>
          </p:cNvCxnSpPr>
          <p:nvPr/>
        </p:nvCxnSpPr>
        <p:spPr>
          <a:xfrm>
            <a:off x="11341304" y="6257857"/>
            <a:ext cx="42390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6A022C4-1452-A348-B0AD-6D03B45E7A65}"/>
              </a:ext>
            </a:extLst>
          </p:cNvPr>
          <p:cNvSpPr txBox="1"/>
          <p:nvPr/>
        </p:nvSpPr>
        <p:spPr>
          <a:xfrm>
            <a:off x="6168746" y="3226066"/>
            <a:ext cx="121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margin</a:t>
            </a:r>
            <a:r>
              <a:rPr lang="en-CH" sz="1600" dirty="0"/>
              <a:t> (top)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1910D5-4D4C-6C43-B2EF-FC8BE73AEC1D}"/>
              </a:ext>
            </a:extLst>
          </p:cNvPr>
          <p:cNvCxnSpPr>
            <a:cxnSpLocks/>
          </p:cNvCxnSpPr>
          <p:nvPr/>
        </p:nvCxnSpPr>
        <p:spPr>
          <a:xfrm>
            <a:off x="556472" y="4830943"/>
            <a:ext cx="42390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4E9438D-7274-994D-B217-323DE3B98BF9}"/>
              </a:ext>
            </a:extLst>
          </p:cNvPr>
          <p:cNvSpPr txBox="1"/>
          <p:nvPr/>
        </p:nvSpPr>
        <p:spPr>
          <a:xfrm>
            <a:off x="1610385" y="11449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Inline </a:t>
            </a:r>
            <a:r>
              <a:rPr lang="en-CH" b="1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7C6148-561C-5B45-9D6C-E31C54CB321F}"/>
              </a:ext>
            </a:extLst>
          </p:cNvPr>
          <p:cNvSpPr txBox="1"/>
          <p:nvPr/>
        </p:nvSpPr>
        <p:spPr>
          <a:xfrm>
            <a:off x="4234444" y="11449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Inline </a:t>
            </a:r>
            <a:r>
              <a:rPr lang="en-CH" b="1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0A0893-2759-6147-A8CE-B1DBE68054BC}"/>
              </a:ext>
            </a:extLst>
          </p:cNvPr>
          <p:cNvSpPr txBox="1"/>
          <p:nvPr/>
        </p:nvSpPr>
        <p:spPr>
          <a:xfrm>
            <a:off x="6517663" y="11449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Inline </a:t>
            </a:r>
            <a:r>
              <a:rPr lang="en-CH" b="1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311788-365F-4F46-AF1F-5A2121A2ACFB}"/>
              </a:ext>
            </a:extLst>
          </p:cNvPr>
          <p:cNvSpPr txBox="1"/>
          <p:nvPr/>
        </p:nvSpPr>
        <p:spPr>
          <a:xfrm>
            <a:off x="9577609" y="160521"/>
            <a:ext cx="159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A: flow layout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E4CB98-8203-D148-8687-26609BC1B462}"/>
              </a:ext>
            </a:extLst>
          </p:cNvPr>
          <p:cNvSpPr txBox="1"/>
          <p:nvPr/>
        </p:nvSpPr>
        <p:spPr>
          <a:xfrm>
            <a:off x="9647238" y="3203961"/>
            <a:ext cx="159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B: box model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8CA4BC-9075-CB41-B0A8-06D0E041254C}"/>
              </a:ext>
            </a:extLst>
          </p:cNvPr>
          <p:cNvCxnSpPr>
            <a:cxnSpLocks/>
          </p:cNvCxnSpPr>
          <p:nvPr/>
        </p:nvCxnSpPr>
        <p:spPr>
          <a:xfrm>
            <a:off x="11417102" y="3684020"/>
            <a:ext cx="0" cy="245063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1800CA3-F302-A748-A336-ADE512C80934}"/>
              </a:ext>
            </a:extLst>
          </p:cNvPr>
          <p:cNvCxnSpPr>
            <a:cxnSpLocks/>
          </p:cNvCxnSpPr>
          <p:nvPr/>
        </p:nvCxnSpPr>
        <p:spPr>
          <a:xfrm>
            <a:off x="980381" y="6700797"/>
            <a:ext cx="1023604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CB9B57D-4B79-414F-A7C6-E2352C91491B}"/>
              </a:ext>
            </a:extLst>
          </p:cNvPr>
          <p:cNvSpPr txBox="1"/>
          <p:nvPr/>
        </p:nvSpPr>
        <p:spPr>
          <a:xfrm>
            <a:off x="10051818" y="635728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width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937579-BB4C-6F41-898E-7F1043DD164B}"/>
              </a:ext>
            </a:extLst>
          </p:cNvPr>
          <p:cNvSpPr txBox="1"/>
          <p:nvPr/>
        </p:nvSpPr>
        <p:spPr>
          <a:xfrm>
            <a:off x="11374978" y="4724673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height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5C5FF1-0995-2742-A771-ED1D28B3AD3F}"/>
              </a:ext>
            </a:extLst>
          </p:cNvPr>
          <p:cNvSpPr txBox="1"/>
          <p:nvPr/>
        </p:nvSpPr>
        <p:spPr>
          <a:xfrm>
            <a:off x="4091143" y="5929806"/>
            <a:ext cx="181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</a:t>
            </a:r>
            <a:r>
              <a:rPr lang="en-CH" sz="1600" dirty="0"/>
              <a:t>adding (bottom)</a:t>
            </a:r>
          </a:p>
        </p:txBody>
      </p:sp>
    </p:spTree>
    <p:extLst>
      <p:ext uri="{BB962C8B-B14F-4D97-AF65-F5344CB8AC3E}">
        <p14:creationId xmlns:p14="http://schemas.microsoft.com/office/powerpoint/2010/main" val="60431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16</cp:revision>
  <dcterms:created xsi:type="dcterms:W3CDTF">2021-09-26T11:53:27Z</dcterms:created>
  <dcterms:modified xsi:type="dcterms:W3CDTF">2021-09-26T12:40:30Z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2021-09-26T11:53:27Z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c2c9e99b-a791-415c-892e-d9da87a309f1</vt:lpwstr>
  </property>
  <property fmtid="{D5CDD505-2E9C-101B-9397-08002B2CF9AE}" pid="8" name="MSIP_Label_4929bff8-5b33-42aa-95d2-28f72e792cb0_ContentBits">
    <vt:lpwstr>0</vt:lpwstr>
  </property>
</Properties>
</file>