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AA59-10BE-FB4C-B932-410092DC3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AFE-34E2-D44E-8AC5-39C38545B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96AE-6663-7141-8202-71EC3D6A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86C3-3342-F644-9C16-89AC2F36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D3F5B-FCA4-EE47-BC0F-903228BF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85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3523-3A67-AD46-8524-BC83C242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AC3AC-83DF-884B-A549-39921231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FD7E-CF42-C742-AF7B-0EA8C56F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B4B0-1BAF-0D43-973C-02A28A2D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6391-9D23-EE4A-A332-7004D51D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58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02E22-6157-5641-831B-4D833964C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BDFC-962C-1F49-9DEA-4D7EB1B60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9E33-0153-EB41-9629-B7379157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08F0-0945-3D4B-93CB-2C97AB28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29D86-46E8-7B4E-A745-68E99975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996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E48E-C13C-554D-98AB-35284FFF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B44-1D63-B246-B5B6-418A8246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0144-91E1-A545-9FA8-16FCA47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16732-E125-084E-802C-17FEBD3B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8BBDF-A157-DE47-8992-A1B21091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263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6980-1CFC-834D-8BE0-041F3EE5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E6B9E-DE82-954B-A7C9-CE436EE4B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43FA-EEA1-EF41-BAEA-079C1482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B9BF-9BAD-5844-ACD6-6BDF7B4E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1547-4D60-F24F-B639-1410A647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779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2689-3AFF-514C-B3CB-FE282AE3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4341-B315-6A42-81EE-685FCFFDD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F0F4F-A47A-0C42-8923-5409663E3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A710-4C48-B744-95AF-BCC51310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F6056-98AD-F840-A33E-46198048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D5E15-994B-C344-8854-50F9D9E1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72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0A59-3139-E441-A096-255A1F1F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080F-69CA-1748-AC34-9D436E67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022B-9584-1D4B-9F7C-B3A1E9C17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24B97-0A42-1F41-8F25-3B656CD67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A97ED-8B7D-8A41-983C-8712A3CFB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71DC6-EDB8-4C42-A4EF-291906C1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E5D5-A82C-7245-A658-69159BE2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C6485-0AB0-B447-B62E-84AB6028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12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0CED-43C8-6B49-9B49-990D7B4A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23254-9D6B-524B-B703-612A42AC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DE5AE-C0BC-6247-81E6-D30643AB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E23E1-E37B-4342-BEF2-E1E1D1FA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159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7F0D4-826E-7943-A752-1245DB9B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51877-69B9-C548-B73A-3CC9FF28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1576B-CF7D-DA42-BE15-9180261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11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D06F-2C45-EE4C-991B-A1554926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845F-6266-1246-9BAC-1638FC42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178FB-E11D-F749-B5D4-A9AB74AB9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44A3-373C-A94C-846C-0F638B90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D36C4-0953-F642-80E8-05081043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9B1CF-2156-AE46-8037-38D435EB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45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99C5-F584-6B49-BB87-61495432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0EB3B-7E48-BB40-B848-6574548B7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72978-4095-BB47-BFEB-3B1A8671E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17950-6B3E-0947-97F7-6A40FF75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14EAB-9097-4F45-9E28-08098EFF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04A7D-7FD2-6747-82AE-504413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05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62F64-FC79-B347-9CD4-D1667AE7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F278-AC75-3B4A-A52A-36E0BFEB5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EDC0-1E4E-0540-8DF4-7C43620CB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A002-7B07-8E4F-AFBB-96B6A68C88CC}" type="datetimeFigureOut">
              <a:rPr lang="en-CH" smtClean="0"/>
              <a:t>28.07.21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9495-6D5C-1B4B-96E0-7E945FD52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B6FE-7B03-7F4B-9729-36EB29C4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A8EE-169D-4645-9DE0-10C3BFACBB7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405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4C1F6D-5E7D-6549-A279-71926F27BDBD}"/>
              </a:ext>
            </a:extLst>
          </p:cNvPr>
          <p:cNvSpPr/>
          <p:nvPr/>
        </p:nvSpPr>
        <p:spPr>
          <a:xfrm>
            <a:off x="436708" y="749622"/>
            <a:ext cx="11574757" cy="56264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E0BD7-1EC1-1341-ACAD-FEE619A0E30E}"/>
              </a:ext>
            </a:extLst>
          </p:cNvPr>
          <p:cNvSpPr/>
          <p:nvPr/>
        </p:nvSpPr>
        <p:spPr>
          <a:xfrm>
            <a:off x="3060751" y="2155646"/>
            <a:ext cx="1868080" cy="190972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E9FC1B-25A2-6B4A-8F1B-6C9C9D557545}"/>
              </a:ext>
            </a:extLst>
          </p:cNvPr>
          <p:cNvSpPr/>
          <p:nvPr/>
        </p:nvSpPr>
        <p:spPr>
          <a:xfrm>
            <a:off x="339816" y="666170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0CD686-1A34-AD45-91D9-98ACA9E87F9D}"/>
              </a:ext>
            </a:extLst>
          </p:cNvPr>
          <p:cNvSpPr/>
          <p:nvPr/>
        </p:nvSpPr>
        <p:spPr>
          <a:xfrm>
            <a:off x="2940656" y="2041458"/>
            <a:ext cx="193783" cy="18369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C87E5-280F-5049-B94F-C8C6E3035845}"/>
              </a:ext>
            </a:extLst>
          </p:cNvPr>
          <p:cNvSpPr/>
          <p:nvPr/>
        </p:nvSpPr>
        <p:spPr>
          <a:xfrm>
            <a:off x="7572985" y="2155645"/>
            <a:ext cx="2003652" cy="190972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3C5258-965F-F348-8769-69369BAFCB8E}"/>
              </a:ext>
            </a:extLst>
          </p:cNvPr>
          <p:cNvSpPr/>
          <p:nvPr/>
        </p:nvSpPr>
        <p:spPr>
          <a:xfrm>
            <a:off x="7452890" y="2041456"/>
            <a:ext cx="207846" cy="18369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23D0CD-DD79-ED49-B4D0-7D57BE938252}"/>
              </a:ext>
            </a:extLst>
          </p:cNvPr>
          <p:cNvSpPr/>
          <p:nvPr/>
        </p:nvSpPr>
        <p:spPr>
          <a:xfrm>
            <a:off x="7572985" y="4250399"/>
            <a:ext cx="2003652" cy="74013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5B44FDD-D33B-864C-94C0-FBEA4BD83DE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 rot="16200000" flipH="1">
            <a:off x="1153304" y="252627"/>
            <a:ext cx="1207257" cy="2424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17C61BD-E4BC-E54F-BF6D-5E4FAB23074A}"/>
              </a:ext>
            </a:extLst>
          </p:cNvPr>
          <p:cNvCxnSpPr>
            <a:cxnSpLocks/>
            <a:stCxn id="6" idx="6"/>
            <a:endCxn id="11" idx="0"/>
          </p:cNvCxnSpPr>
          <p:nvPr/>
        </p:nvCxnSpPr>
        <p:spPr>
          <a:xfrm>
            <a:off x="580004" y="780359"/>
            <a:ext cx="6976809" cy="1261097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1A108C-57AE-9C47-B795-0ED02C18A622}"/>
              </a:ext>
            </a:extLst>
          </p:cNvPr>
          <p:cNvSpPr txBox="1"/>
          <p:nvPr/>
        </p:nvSpPr>
        <p:spPr>
          <a:xfrm>
            <a:off x="34966" y="112172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</a:t>
            </a:r>
            <a:r>
              <a:rPr lang="en-CH" b="1" dirty="0"/>
              <a:t>oot </a:t>
            </a:r>
            <a:r>
              <a:rPr lang="en-CH" dirty="0"/>
              <a:t>Tag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77FEA-5961-1A44-AC5B-AEA647FDA6BF}"/>
              </a:ext>
            </a:extLst>
          </p:cNvPr>
          <p:cNvSpPr txBox="1"/>
          <p:nvPr/>
        </p:nvSpPr>
        <p:spPr>
          <a:xfrm>
            <a:off x="3497012" y="1768165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child</a:t>
            </a:r>
            <a:r>
              <a:rPr lang="en-CH" b="1" dirty="0"/>
              <a:t> </a:t>
            </a:r>
            <a:r>
              <a:rPr lang="en-CH" dirty="0"/>
              <a:t>Tag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29071-883D-6743-AF48-2BA4372F6986}"/>
              </a:ext>
            </a:extLst>
          </p:cNvPr>
          <p:cNvSpPr txBox="1"/>
          <p:nvPr/>
        </p:nvSpPr>
        <p:spPr>
          <a:xfrm>
            <a:off x="8075789" y="1767462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child</a:t>
            </a:r>
            <a:r>
              <a:rPr lang="en-CH" b="1" dirty="0"/>
              <a:t> </a:t>
            </a:r>
            <a:r>
              <a:rPr lang="en-CH" dirty="0"/>
              <a:t>Tag </a:t>
            </a:r>
          </a:p>
        </p:txBody>
      </p:sp>
      <p:sp>
        <p:nvSpPr>
          <p:cNvPr id="23" name="Explosion 1 22">
            <a:extLst>
              <a:ext uri="{FF2B5EF4-FFF2-40B4-BE49-F238E27FC236}">
                <a16:creationId xmlns:a16="http://schemas.microsoft.com/office/drawing/2014/main" id="{6B862490-FED3-B946-BF37-E322CC1FF8C3}"/>
              </a:ext>
            </a:extLst>
          </p:cNvPr>
          <p:cNvSpPr/>
          <p:nvPr/>
        </p:nvSpPr>
        <p:spPr>
          <a:xfrm>
            <a:off x="3605443" y="2844505"/>
            <a:ext cx="989166" cy="734449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Explosion 1 23">
            <a:extLst>
              <a:ext uri="{FF2B5EF4-FFF2-40B4-BE49-F238E27FC236}">
                <a16:creationId xmlns:a16="http://schemas.microsoft.com/office/drawing/2014/main" id="{F68F3F90-0FCA-1348-994E-8399FB135A90}"/>
              </a:ext>
            </a:extLst>
          </p:cNvPr>
          <p:cNvSpPr/>
          <p:nvPr/>
        </p:nvSpPr>
        <p:spPr>
          <a:xfrm>
            <a:off x="8075789" y="2838222"/>
            <a:ext cx="1060952" cy="734449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DFDF2B-49C1-2745-99FC-B021BE26B978}"/>
              </a:ext>
            </a:extLst>
          </p:cNvPr>
          <p:cNvSpPr txBox="1"/>
          <p:nvPr/>
        </p:nvSpPr>
        <p:spPr>
          <a:xfrm>
            <a:off x="1831781" y="976081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$empty()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52876E-BE25-3643-B6A1-DB6C5D4DC796}"/>
              </a:ext>
            </a:extLst>
          </p:cNvPr>
          <p:cNvSpPr/>
          <p:nvPr/>
        </p:nvSpPr>
        <p:spPr>
          <a:xfrm>
            <a:off x="1826758" y="4078153"/>
            <a:ext cx="98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/>
              <a:t>New</a:t>
            </a:r>
            <a:r>
              <a:rPr lang="en-CH" dirty="0"/>
              <a:t> Tag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06E702-53DB-6745-8216-45A478AFF252}"/>
              </a:ext>
            </a:extLst>
          </p:cNvPr>
          <p:cNvSpPr/>
          <p:nvPr/>
        </p:nvSpPr>
        <p:spPr>
          <a:xfrm>
            <a:off x="689874" y="2180744"/>
            <a:ext cx="1868080" cy="18846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62167E-0AFC-9E45-9AB3-ECFB7E2A5D81}"/>
              </a:ext>
            </a:extLst>
          </p:cNvPr>
          <p:cNvSpPr/>
          <p:nvPr/>
        </p:nvSpPr>
        <p:spPr>
          <a:xfrm>
            <a:off x="9899789" y="2155646"/>
            <a:ext cx="1868080" cy="18846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B1E142-A294-EA44-9B57-A9244CE98097}"/>
              </a:ext>
            </a:extLst>
          </p:cNvPr>
          <p:cNvSpPr/>
          <p:nvPr/>
        </p:nvSpPr>
        <p:spPr>
          <a:xfrm>
            <a:off x="339816" y="6275848"/>
            <a:ext cx="193783" cy="18369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510A7C6-8A67-B943-9E79-ADE8D3D52503}"/>
              </a:ext>
            </a:extLst>
          </p:cNvPr>
          <p:cNvCxnSpPr>
            <a:cxnSpLocks/>
            <a:stCxn id="41" idx="7"/>
            <a:endCxn id="33" idx="2"/>
          </p:cNvCxnSpPr>
          <p:nvPr/>
        </p:nvCxnSpPr>
        <p:spPr>
          <a:xfrm rot="5400000" flipH="1" flipV="1">
            <a:off x="-54121" y="4624714"/>
            <a:ext cx="2237376" cy="11186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3DDA7094-6693-7244-911E-8A3D14D29B56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 flipV="1">
            <a:off x="533599" y="4040275"/>
            <a:ext cx="10300230" cy="2327418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FB495E-17BF-8B4A-8BF4-3E89CE87712B}"/>
              </a:ext>
            </a:extLst>
          </p:cNvPr>
          <p:cNvSpPr txBox="1"/>
          <p:nvPr/>
        </p:nvSpPr>
        <p:spPr>
          <a:xfrm>
            <a:off x="1101683" y="5147443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$prepend()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FA95B2-84C2-D247-9945-FC5B41006E24}"/>
              </a:ext>
            </a:extLst>
          </p:cNvPr>
          <p:cNvSpPr txBox="1"/>
          <p:nvPr/>
        </p:nvSpPr>
        <p:spPr>
          <a:xfrm>
            <a:off x="4773211" y="5409704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$append()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276B40-B890-0447-A580-FC9BCB9B58DF}"/>
              </a:ext>
            </a:extLst>
          </p:cNvPr>
          <p:cNvSpPr/>
          <p:nvPr/>
        </p:nvSpPr>
        <p:spPr>
          <a:xfrm>
            <a:off x="5403779" y="2161991"/>
            <a:ext cx="1868080" cy="18846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15ADA3-2BA9-7E4D-9817-9520A52D9B67}"/>
              </a:ext>
            </a:extLst>
          </p:cNvPr>
          <p:cNvSpPr/>
          <p:nvPr/>
        </p:nvSpPr>
        <p:spPr>
          <a:xfrm>
            <a:off x="5754735" y="4095367"/>
            <a:ext cx="98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/>
              <a:t>New</a:t>
            </a:r>
            <a:r>
              <a:rPr lang="en-CH" dirty="0"/>
              <a:t> Tag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2A3DA5-0614-AD4B-929B-A2F844D6B171}"/>
              </a:ext>
            </a:extLst>
          </p:cNvPr>
          <p:cNvSpPr/>
          <p:nvPr/>
        </p:nvSpPr>
        <p:spPr>
          <a:xfrm>
            <a:off x="10824073" y="4102604"/>
            <a:ext cx="98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/>
              <a:t>New</a:t>
            </a:r>
            <a:r>
              <a:rPr lang="en-CH" dirty="0"/>
              <a:t> Tag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2086DA-6A5B-3B41-9C04-97C2F171718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928831" y="3104236"/>
            <a:ext cx="1509039" cy="627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E26F41-CCA0-2842-82DD-4234CA95D50A}"/>
              </a:ext>
            </a:extLst>
          </p:cNvPr>
          <p:cNvCxnSpPr>
            <a:cxnSpLocks/>
          </p:cNvCxnSpPr>
          <p:nvPr/>
        </p:nvCxnSpPr>
        <p:spPr>
          <a:xfrm flipH="1" flipV="1">
            <a:off x="1623914" y="3115112"/>
            <a:ext cx="1399993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36FEE0-2ED1-B74D-B383-FAE850FF5621}"/>
              </a:ext>
            </a:extLst>
          </p:cNvPr>
          <p:cNvSpPr txBox="1"/>
          <p:nvPr/>
        </p:nvSpPr>
        <p:spPr>
          <a:xfrm>
            <a:off x="1459299" y="2653448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$before()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798320-A96A-D24A-98E2-8AAE35DD23D1}"/>
              </a:ext>
            </a:extLst>
          </p:cNvPr>
          <p:cNvSpPr txBox="1"/>
          <p:nvPr/>
        </p:nvSpPr>
        <p:spPr>
          <a:xfrm>
            <a:off x="5391170" y="2643988"/>
            <a:ext cx="156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$after()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9D33FDF-42C6-0A4D-8B21-BCEACF0760C7}"/>
              </a:ext>
            </a:extLst>
          </p:cNvPr>
          <p:cNvSpPr/>
          <p:nvPr/>
        </p:nvSpPr>
        <p:spPr>
          <a:xfrm>
            <a:off x="2968951" y="3021756"/>
            <a:ext cx="193783" cy="18369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8784063-39B5-B449-9221-53C99C988480}"/>
              </a:ext>
            </a:extLst>
          </p:cNvPr>
          <p:cNvSpPr/>
          <p:nvPr/>
        </p:nvSpPr>
        <p:spPr>
          <a:xfrm>
            <a:off x="4826848" y="3013320"/>
            <a:ext cx="193783" cy="18369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F545A2B-A024-9C4D-AA55-D9CC821D6301}"/>
              </a:ext>
            </a:extLst>
          </p:cNvPr>
          <p:cNvSpPr/>
          <p:nvPr/>
        </p:nvSpPr>
        <p:spPr>
          <a:xfrm>
            <a:off x="8019007" y="4462106"/>
            <a:ext cx="11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/>
              <a:t>Super</a:t>
            </a:r>
            <a:r>
              <a:rPr lang="en-CH" dirty="0"/>
              <a:t> Tag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A16E7C5-CB0C-884B-B00D-7308F2E69B57}"/>
              </a:ext>
            </a:extLst>
          </p:cNvPr>
          <p:cNvSpPr/>
          <p:nvPr/>
        </p:nvSpPr>
        <p:spPr>
          <a:xfrm>
            <a:off x="11864859" y="663661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E9DD945-44BB-2646-A99D-FEAEBF05EA20}"/>
              </a:ext>
            </a:extLst>
          </p:cNvPr>
          <p:cNvCxnSpPr>
            <a:cxnSpLocks/>
            <a:stCxn id="78" idx="3"/>
            <a:endCxn id="81" idx="0"/>
          </p:cNvCxnSpPr>
          <p:nvPr/>
        </p:nvCxnSpPr>
        <p:spPr>
          <a:xfrm rot="5400000">
            <a:off x="10121269" y="289594"/>
            <a:ext cx="1209766" cy="234776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F24C5E5-344C-AE4A-88BA-B227776EE437}"/>
              </a:ext>
            </a:extLst>
          </p:cNvPr>
          <p:cNvSpPr/>
          <p:nvPr/>
        </p:nvSpPr>
        <p:spPr>
          <a:xfrm>
            <a:off x="9448347" y="2068359"/>
            <a:ext cx="207846" cy="18369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Explosion 1 83">
            <a:extLst>
              <a:ext uri="{FF2B5EF4-FFF2-40B4-BE49-F238E27FC236}">
                <a16:creationId xmlns:a16="http://schemas.microsoft.com/office/drawing/2014/main" id="{ABD06CF3-375A-804C-AA6E-74F444B95C06}"/>
              </a:ext>
            </a:extLst>
          </p:cNvPr>
          <p:cNvSpPr/>
          <p:nvPr/>
        </p:nvSpPr>
        <p:spPr>
          <a:xfrm>
            <a:off x="10303353" y="2804543"/>
            <a:ext cx="1060952" cy="734449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AE28BF-3597-704E-866B-60AA894B10D7}"/>
              </a:ext>
            </a:extLst>
          </p:cNvPr>
          <p:cNvSpPr/>
          <p:nvPr/>
        </p:nvSpPr>
        <p:spPr>
          <a:xfrm>
            <a:off x="11839789" y="6241129"/>
            <a:ext cx="240188" cy="22837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47F05568-BFB5-9B46-AE6F-5A3050A9103F}"/>
              </a:ext>
            </a:extLst>
          </p:cNvPr>
          <p:cNvCxnSpPr>
            <a:cxnSpLocks/>
            <a:stCxn id="85" idx="1"/>
            <a:endCxn id="59" idx="2"/>
          </p:cNvCxnSpPr>
          <p:nvPr/>
        </p:nvCxnSpPr>
        <p:spPr>
          <a:xfrm rot="16200000" flipV="1">
            <a:off x="10695559" y="5095169"/>
            <a:ext cx="1802638" cy="5561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7198971-AA5A-BF4D-A5C9-E25C081AABB7}"/>
              </a:ext>
            </a:extLst>
          </p:cNvPr>
          <p:cNvSpPr txBox="1"/>
          <p:nvPr/>
        </p:nvSpPr>
        <p:spPr>
          <a:xfrm>
            <a:off x="9776718" y="5560396"/>
            <a:ext cx="199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$remove(</a:t>
            </a:r>
            <a:r>
              <a:rPr lang="en-CH" b="1" i="1" dirty="0"/>
              <a:t>New</a:t>
            </a:r>
            <a:r>
              <a:rPr lang="en-CH" i="1" dirty="0"/>
              <a:t> Tag)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487DD7-B820-5146-A99E-FCD15ABD7508}"/>
              </a:ext>
            </a:extLst>
          </p:cNvPr>
          <p:cNvSpPr txBox="1"/>
          <p:nvPr/>
        </p:nvSpPr>
        <p:spPr>
          <a:xfrm>
            <a:off x="8569345" y="1063903"/>
            <a:ext cx="28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i="1" dirty="0"/>
              <a:t>$replaceWith(</a:t>
            </a:r>
            <a:r>
              <a:rPr lang="en-CH" b="1" i="1" dirty="0"/>
              <a:t>Super</a:t>
            </a:r>
            <a:r>
              <a:rPr lang="en-CH" i="1" dirty="0"/>
              <a:t> Tag)</a:t>
            </a:r>
          </a:p>
        </p:txBody>
      </p:sp>
    </p:spTree>
    <p:extLst>
      <p:ext uri="{BB962C8B-B14F-4D97-AF65-F5344CB8AC3E}">
        <p14:creationId xmlns:p14="http://schemas.microsoft.com/office/powerpoint/2010/main" val="423879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20</cp:revision>
  <dcterms:created xsi:type="dcterms:W3CDTF">2021-07-28T07:53:58Z</dcterms:created>
  <dcterms:modified xsi:type="dcterms:W3CDTF">2021-07-28T08:49:11Z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2021-07-28T07:53:58Z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18a5d65b-c665-4d4d-979a-e4b980aa8baf</vt:lpwstr>
  </property>
  <property fmtid="{D5CDD505-2E9C-101B-9397-08002B2CF9AE}" pid="8" name="MSIP_Label_4929bff8-5b33-42aa-95d2-28f72e792cb0_ContentBits">
    <vt:lpwstr>0</vt:lpwstr>
  </property>
</Properties>
</file>