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3" d="100"/>
          <a:sy n="93" d="100"/>
        </p:scale>
        <p:origin x="65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46C9-99F5-DA47-8F5C-00F7E597A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3F65-0F09-FB4B-A13C-6C97DA9A7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5999-39DF-3A45-B479-E9033101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C3A4-5D78-0B48-9D99-32D12BFA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10D6-6986-104E-8625-2072ED75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588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EA2C-15C6-C64C-9454-30F475EB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89BE6-2E56-9040-88ED-D8FF3DE9A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30FE-4F87-E844-A183-FBCC544E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3292-16E2-DF45-B171-23F81BA0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C31D-B4D8-274B-9B56-C4E2E5EC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311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8188C-6806-A84F-8CD9-8187B723B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7538-F238-1744-801A-B782F1BB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D104-560F-C249-8C0F-6D74B1B5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2605-34EB-2144-BB1D-466E1C2A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68D9-EA05-0A47-A6ED-392A3F6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45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0EF0-AC53-7E44-A33B-E5A70BD0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A38D-0E9A-4A46-AC41-74F3A357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A03E-F592-724C-91B4-90659B1D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C229-C94D-EE4C-9CA3-8235B88A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677D-B72C-7E4F-B80A-0D0529E1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94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29A2-4CCC-DA43-9261-E1FC1F15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80DBF-2982-7045-9AB4-A4BB75D1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CCB3-F045-4743-B6DF-4E4FAE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31B3-2281-1C42-8671-B2692EC4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B2F4-8E2C-2C45-8D33-46B2D023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86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F766-DB79-1240-80BE-515AFA82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2C55-D621-4745-8F4C-E8BE9E80B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3AC2E-9913-F449-BD13-C207EC382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A46D3-4FA5-A241-A22B-A2CEFFEB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050F-A20F-4841-9BBB-8659225D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1AED-071F-554E-BAEA-10FB0C6A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023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CA6A-BEB0-6648-8FB4-61593D77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0EBB-867D-814E-B38F-9C6024B8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FECDB-0972-B54E-BA34-AA73007B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D204-3262-F443-A228-E16C7888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821B5-51F6-0340-B83A-5D86A2D9C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75DA4-D799-A94C-B0AF-785E2304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2F5E8-1B2E-6447-843D-E200BDC6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A5FF7-0A5B-5642-9E60-A9DF9C56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246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380E-17B1-9F46-B5DE-EB486E07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F2053-EACD-FE4F-AECD-DC18C698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E891A-C998-6944-BB75-1B6FAAC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DBF86-5896-ED4C-AB14-58CE9C17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60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FC54A-4246-CC42-8E4B-94F2E586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27468-85CA-9E46-96D3-9BC3C5C3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ADDCF-0677-3843-A8E3-02046D04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12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B7E5-0D97-1B4C-B45C-8BA9F3A5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C36E-4937-0E4F-BB13-1F5A6AE1B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0AE21-0A0F-1342-8D68-D56D869B4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2BAE9-E86A-6949-8729-8F2A4F56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D45B5-B949-5941-BC05-91558CB8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EFBA-7844-4141-8D9D-7476D6ED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672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65BE-3330-0243-9A8D-06819896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60886-858C-E245-9BAB-C4FE26379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D4F74-2653-0744-8982-857EE4D0A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F9D77-2C3F-9048-9642-5C256AA3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16B5-6DD8-AD47-A31B-E2ED5303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26460-29D2-334D-8F0C-044CC6AC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669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1303D-5873-2340-856C-B464E18F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3B7BC-8F48-BE48-84C5-653BE633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6016-9B63-094B-9937-0F15AB3B9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94DC-9EA3-A143-B2F5-C00BD794AB02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79F9-0F71-2044-959C-D8D5093C8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BFC2-6ED2-FD40-92E3-FEF53138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0963-0F2D-524F-A265-52F19F8B01B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50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CF2183-8B06-5B44-936E-F6C509C77A4D}"/>
              </a:ext>
            </a:extLst>
          </p:cNvPr>
          <p:cNvSpPr/>
          <p:nvPr/>
        </p:nvSpPr>
        <p:spPr>
          <a:xfrm>
            <a:off x="1091490" y="129966"/>
            <a:ext cx="10381745" cy="21931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5527FFF2-A9EC-2C48-AEA9-5904483E57CC}"/>
              </a:ext>
            </a:extLst>
          </p:cNvPr>
          <p:cNvSpPr/>
          <p:nvPr/>
        </p:nvSpPr>
        <p:spPr>
          <a:xfrm>
            <a:off x="2553590" y="4936491"/>
            <a:ext cx="1629104" cy="788276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CH" dirty="0">
                <a:solidFill>
                  <a:schemeClr val="tx1"/>
                </a:solidFill>
              </a:rPr>
              <a:t>d: myID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B3D0E72B-B9E4-4A4F-A9BD-948FE67ECACE}"/>
              </a:ext>
            </a:extLst>
          </p:cNvPr>
          <p:cNvSpPr/>
          <p:nvPr/>
        </p:nvSpPr>
        <p:spPr>
          <a:xfrm>
            <a:off x="7161682" y="778475"/>
            <a:ext cx="1788354" cy="788276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CH" dirty="0">
                <a:solidFill>
                  <a:schemeClr val="tx1"/>
                </a:solidFill>
              </a:rPr>
              <a:t>lass: myClass</a:t>
            </a: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BAA9FA53-AF5B-2742-817B-D1C5792490DB}"/>
              </a:ext>
            </a:extLst>
          </p:cNvPr>
          <p:cNvSpPr/>
          <p:nvPr/>
        </p:nvSpPr>
        <p:spPr>
          <a:xfrm>
            <a:off x="3280331" y="778475"/>
            <a:ext cx="1629104" cy="788276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en-CH" dirty="0">
                <a:solidFill>
                  <a:schemeClr val="tx1"/>
                </a:solidFill>
              </a:rPr>
              <a:t>ata-…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AED7C-BA8D-4A40-839B-6A39D40A33F1}"/>
              </a:ext>
            </a:extLst>
          </p:cNvPr>
          <p:cNvSpPr/>
          <p:nvPr/>
        </p:nvSpPr>
        <p:spPr>
          <a:xfrm>
            <a:off x="1906493" y="529491"/>
            <a:ext cx="8692056" cy="140838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68DA0-8C6E-7249-A991-C19CC19F6C96}"/>
              </a:ext>
            </a:extLst>
          </p:cNvPr>
          <p:cNvSpPr txBox="1"/>
          <p:nvPr/>
        </p:nvSpPr>
        <p:spPr>
          <a:xfrm>
            <a:off x="469530" y="-6650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DB888-775E-AA4D-BE4F-E5F7B5B23D0C}"/>
              </a:ext>
            </a:extLst>
          </p:cNvPr>
          <p:cNvSpPr txBox="1"/>
          <p:nvPr/>
        </p:nvSpPr>
        <p:spPr>
          <a:xfrm>
            <a:off x="9245490" y="160159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47EF6-DC3A-834D-B72C-C0AE2DB600C4}"/>
              </a:ext>
            </a:extLst>
          </p:cNvPr>
          <p:cNvSpPr txBox="1"/>
          <p:nvPr/>
        </p:nvSpPr>
        <p:spPr>
          <a:xfrm>
            <a:off x="5664462" y="3190174"/>
            <a:ext cx="184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$hasAttrs(“id”)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1EF617-5DF3-8C4F-A1B5-FFBD904EB811}"/>
              </a:ext>
            </a:extLst>
          </p:cNvPr>
          <p:cNvCxnSpPr>
            <a:cxnSpLocks/>
          </p:cNvCxnSpPr>
          <p:nvPr/>
        </p:nvCxnSpPr>
        <p:spPr>
          <a:xfrm flipV="1">
            <a:off x="5480350" y="1937878"/>
            <a:ext cx="0" cy="1602760"/>
          </a:xfrm>
          <a:prstGeom prst="straightConnector1">
            <a:avLst/>
          </a:prstGeom>
          <a:ln w="381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8F4ECB-4AB1-8842-B06A-27C8F0FE554F}"/>
              </a:ext>
            </a:extLst>
          </p:cNvPr>
          <p:cNvSpPr txBox="1"/>
          <p:nvPr/>
        </p:nvSpPr>
        <p:spPr>
          <a:xfrm>
            <a:off x="5499130" y="1932777"/>
            <a:ext cx="92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FALSE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CD213D-EC80-1543-9CD0-D6AD65DD0FCA}"/>
              </a:ext>
            </a:extLst>
          </p:cNvPr>
          <p:cNvSpPr/>
          <p:nvPr/>
        </p:nvSpPr>
        <p:spPr>
          <a:xfrm>
            <a:off x="1091490" y="4226911"/>
            <a:ext cx="10381745" cy="21931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8EAB9E3A-1FEE-9444-B303-05408E7616F2}"/>
              </a:ext>
            </a:extLst>
          </p:cNvPr>
          <p:cNvSpPr/>
          <p:nvPr/>
        </p:nvSpPr>
        <p:spPr>
          <a:xfrm>
            <a:off x="5271587" y="4899705"/>
            <a:ext cx="1629104" cy="788276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en-CH" dirty="0">
                <a:solidFill>
                  <a:schemeClr val="tx1"/>
                </a:solidFill>
              </a:rPr>
              <a:t>ata-…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5C7F97-ED50-CA40-9E40-AF7D03254F7F}"/>
              </a:ext>
            </a:extLst>
          </p:cNvPr>
          <p:cNvSpPr/>
          <p:nvPr/>
        </p:nvSpPr>
        <p:spPr>
          <a:xfrm>
            <a:off x="1906493" y="4626436"/>
            <a:ext cx="8692056" cy="140838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020BE-8569-FD4F-BCBD-35F9C91CD890}"/>
              </a:ext>
            </a:extLst>
          </p:cNvPr>
          <p:cNvSpPr/>
          <p:nvPr/>
        </p:nvSpPr>
        <p:spPr>
          <a:xfrm>
            <a:off x="2279160" y="4811645"/>
            <a:ext cx="2002341" cy="1037967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FAB92A-1FFD-2743-94EF-05584EB754D4}"/>
              </a:ext>
            </a:extLst>
          </p:cNvPr>
          <p:cNvCxnSpPr>
            <a:cxnSpLocks/>
          </p:cNvCxnSpPr>
          <p:nvPr/>
        </p:nvCxnSpPr>
        <p:spPr>
          <a:xfrm>
            <a:off x="2838613" y="2323067"/>
            <a:ext cx="0" cy="2454536"/>
          </a:xfrm>
          <a:prstGeom prst="straightConnector1">
            <a:avLst/>
          </a:prstGeom>
          <a:ln w="381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CFE82-66EE-674D-B140-C674D972DB80}"/>
              </a:ext>
            </a:extLst>
          </p:cNvPr>
          <p:cNvSpPr txBox="1"/>
          <p:nvPr/>
        </p:nvSpPr>
        <p:spPr>
          <a:xfrm>
            <a:off x="365156" y="3195716"/>
            <a:ext cx="251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$addAttrs(“id”= ”myID”)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72B61E-E454-AA4D-A20C-29AB20374042}"/>
              </a:ext>
            </a:extLst>
          </p:cNvPr>
          <p:cNvCxnSpPr>
            <a:cxnSpLocks/>
          </p:cNvCxnSpPr>
          <p:nvPr/>
        </p:nvCxnSpPr>
        <p:spPr>
          <a:xfrm>
            <a:off x="8284449" y="2323067"/>
            <a:ext cx="0" cy="2303369"/>
          </a:xfrm>
          <a:prstGeom prst="straightConnector1">
            <a:avLst/>
          </a:prstGeom>
          <a:ln w="381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9779A-7468-8142-BC38-553028754229}"/>
              </a:ext>
            </a:extLst>
          </p:cNvPr>
          <p:cNvSpPr/>
          <p:nvPr/>
        </p:nvSpPr>
        <p:spPr>
          <a:xfrm>
            <a:off x="7460760" y="4748231"/>
            <a:ext cx="2002341" cy="1037967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290FDF-85CD-6F47-86E4-569FA6C83261}"/>
              </a:ext>
            </a:extLst>
          </p:cNvPr>
          <p:cNvSpPr txBox="1"/>
          <p:nvPr/>
        </p:nvSpPr>
        <p:spPr>
          <a:xfrm>
            <a:off x="8330040" y="3190174"/>
            <a:ext cx="354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$removeClass(“class”= ”myClass”)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D0E2EE-869F-0445-8515-4812CC2A16CF}"/>
              </a:ext>
            </a:extLst>
          </p:cNvPr>
          <p:cNvSpPr txBox="1"/>
          <p:nvPr/>
        </p:nvSpPr>
        <p:spPr>
          <a:xfrm>
            <a:off x="577347" y="6235346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Tag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27BB1C-B360-1349-B2A8-D09FF98A2656}"/>
              </a:ext>
            </a:extLst>
          </p:cNvPr>
          <p:cNvCxnSpPr>
            <a:cxnSpLocks/>
          </p:cNvCxnSpPr>
          <p:nvPr/>
        </p:nvCxnSpPr>
        <p:spPr>
          <a:xfrm>
            <a:off x="5480350" y="3534150"/>
            <a:ext cx="9501" cy="1092286"/>
          </a:xfrm>
          <a:prstGeom prst="straightConnector1">
            <a:avLst/>
          </a:prstGeom>
          <a:ln w="381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D0AFE08-DD61-3945-A74B-3EA01DD23786}"/>
              </a:ext>
            </a:extLst>
          </p:cNvPr>
          <p:cNvSpPr txBox="1"/>
          <p:nvPr/>
        </p:nvSpPr>
        <p:spPr>
          <a:xfrm>
            <a:off x="5558635" y="4273405"/>
            <a:ext cx="92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TRUE</a:t>
            </a:r>
          </a:p>
        </p:txBody>
      </p:sp>
      <p:sp>
        <p:nvSpPr>
          <p:cNvPr id="49" name="Explosion 1 48">
            <a:extLst>
              <a:ext uri="{FF2B5EF4-FFF2-40B4-BE49-F238E27FC236}">
                <a16:creationId xmlns:a16="http://schemas.microsoft.com/office/drawing/2014/main" id="{1A24AF0C-D376-2342-94DA-8E8158127F67}"/>
              </a:ext>
            </a:extLst>
          </p:cNvPr>
          <p:cNvSpPr/>
          <p:nvPr/>
        </p:nvSpPr>
        <p:spPr>
          <a:xfrm>
            <a:off x="7841727" y="4866850"/>
            <a:ext cx="1226040" cy="913121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181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18</cp:revision>
  <dcterms:created xsi:type="dcterms:W3CDTF">2021-07-28T07:34:00Z</dcterms:created>
  <dcterms:modified xsi:type="dcterms:W3CDTF">2021-07-28T07:51:31Z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2021-07-28T07:34:00Z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fb54dab7-ac97-4d87-a4ec-0a3b91616db9</vt:lpwstr>
  </property>
  <property fmtid="{D5CDD505-2E9C-101B-9397-08002B2CF9AE}" pid="8" name="MSIP_Label_4929bff8-5b33-42aa-95d2-28f72e792cb0_ContentBits">
    <vt:lpwstr>0</vt:lpwstr>
  </property>
</Properties>
</file>