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 snapToObjects="1">
      <p:cViewPr>
        <p:scale>
          <a:sx n="122" d="100"/>
          <a:sy n="122" d="100"/>
        </p:scale>
        <p:origin x="-1064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108D-B365-584D-8505-2ED8F74E2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C18CA-4A3A-3141-B3E3-7E277CF3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E347B-D12E-F34F-A3A0-DB5121BE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05C-17F5-E44D-9EB7-1C69509CA194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F8320-560F-8A4D-A278-8EC593D8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475CB-6803-804C-941E-B2CEFABD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43A5-36DD-744A-9D41-53059D9B3E2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2375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3E5A-F101-3847-B508-E206B1C3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0DAFB-000E-1F40-B839-86692C75D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19EF8-5F74-DA49-864A-4F630754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05C-17F5-E44D-9EB7-1C69509CA194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E07F-5796-574A-8CA6-3751A1D0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94A45-22F7-1840-8FD1-2DFFB7B0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43A5-36DD-744A-9D41-53059D9B3E2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99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FE652-F0F4-C34D-AF59-043BAFD8A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63185-A2F1-2F4E-A2FA-E6B4998B5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95428-D2D0-9D47-BF73-E9A4D6AE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05C-17F5-E44D-9EB7-1C69509CA194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39F4B-402B-7848-BC76-6C976DFC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5F28F-152A-ED45-B928-B9723193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43A5-36DD-744A-9D41-53059D9B3E2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91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818D-BB7E-7C4B-8DE7-9A5D43BF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93A4B-4951-A54B-BC02-4F48389D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5B414-F7A4-CE4A-8F31-F89C8B4C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05C-17F5-E44D-9EB7-1C69509CA194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8CA25-D7E8-1C43-8152-E9D19D96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93383-B727-C846-9D01-4D2C82A3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43A5-36DD-744A-9D41-53059D9B3E2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604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DB5A-AFC6-AE47-AE44-9AB75A83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347B5-531E-B64A-978A-F145E8B04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D616E-B136-9547-8DDA-C961FFCA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05C-17F5-E44D-9EB7-1C69509CA194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766F8-E01F-E542-B3AD-BBF1869A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DD099-E083-2A4D-865B-E65081B7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43A5-36DD-744A-9D41-53059D9B3E2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979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5A40-C36D-8540-A1AB-00C4BE3B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AA37-9712-8649-9CB7-866FCD236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2FE57-BEF0-2748-8EE6-A4145355A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F296E-B1BA-7244-ADA3-47053441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05C-17F5-E44D-9EB7-1C69509CA194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D1C4-14FC-BA46-9118-98E13D27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5E917-CFEC-FD47-86A8-31A3AB47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43A5-36DD-744A-9D41-53059D9B3E2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001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DAE0-0FD4-B843-9949-8DD38E8A1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5BB70-05B7-CB48-8F23-4D50A6F38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333E2-B321-894D-B297-A0B16B321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B8E50-9C1B-7D47-A839-57D4A90E3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587FD-0436-8541-87F4-A4F18F84F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143C2-8619-C04B-BF45-E16FE526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05C-17F5-E44D-9EB7-1C69509CA194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63E2B-E1BB-254D-A25A-A822C053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C8F4B-847F-0648-9759-A2EC6A64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43A5-36DD-744A-9D41-53059D9B3E2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098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97F0-65F0-3246-9020-34F35A7F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EF324-6A73-5D49-B46F-CE1AE50D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05C-17F5-E44D-9EB7-1C69509CA194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72499-4CE6-2442-9579-E608509B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1E999-09A9-CF4D-BC1D-680E8518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43A5-36DD-744A-9D41-53059D9B3E2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779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99ADE-7CE5-7541-A338-8EDBB60E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05C-17F5-E44D-9EB7-1C69509CA194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16FF5-C29C-3649-8842-493F63A4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7D8C4-FE77-1144-9AC4-1E1AF637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43A5-36DD-744A-9D41-53059D9B3E2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558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3491-BFB6-824C-83ED-B9E6BD42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D686C-607E-CA4A-91BC-3611321E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92A73-A7D6-814A-8616-00940ACE7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F8D9E-B8CE-624A-A3BC-C9F04F46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05C-17F5-E44D-9EB7-1C69509CA194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71F15-58FB-DA44-BBF7-029C6556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BEEC7-692D-2C46-8A0B-B8335D8D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43A5-36DD-744A-9D41-53059D9B3E2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6955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495C-29AF-C348-A9F4-1721335A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7117B-CA99-B345-9538-FEA0DF449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390B8-9BAC-7844-9DC2-91392E67E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A0E9A-5066-4340-A52B-F2E1A6A1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05C-17F5-E44D-9EB7-1C69509CA194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9C026-72C1-394B-A4EC-210A1610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0BDCE-4EED-4947-81F1-C5C70102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43A5-36DD-744A-9D41-53059D9B3E2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1088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E4AE6-8FDA-7D44-8AF7-358FA5EE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A2724-7EE8-4146-A823-7D9D355EE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49092-7D82-DF40-B5D9-9B873A6D3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2405C-17F5-E44D-9EB7-1C69509CA194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E6CAF-E4A5-4849-A262-87DCCBDFD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6AB86-1DE7-1F49-B08C-4F134D7BB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743A5-36DD-744A-9D41-53059D9B3E2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649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45C66C-12CC-6B44-B695-65B72EB012F9}"/>
              </a:ext>
            </a:extLst>
          </p:cNvPr>
          <p:cNvSpPr/>
          <p:nvPr/>
        </p:nvSpPr>
        <p:spPr>
          <a:xfrm>
            <a:off x="1091490" y="525385"/>
            <a:ext cx="10381745" cy="58072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8FDCD9-B1D5-104B-A957-B3C62FD130D5}"/>
              </a:ext>
            </a:extLst>
          </p:cNvPr>
          <p:cNvSpPr/>
          <p:nvPr/>
        </p:nvSpPr>
        <p:spPr>
          <a:xfrm>
            <a:off x="2183001" y="1482984"/>
            <a:ext cx="4561630" cy="3907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99AD95-0E7B-0C43-AA60-6773062EA8CD}"/>
              </a:ext>
            </a:extLst>
          </p:cNvPr>
          <p:cNvSpPr/>
          <p:nvPr/>
        </p:nvSpPr>
        <p:spPr>
          <a:xfrm>
            <a:off x="2792601" y="2231808"/>
            <a:ext cx="1196473" cy="96300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F8602-F32D-3E44-A979-951C0A73D2E2}"/>
              </a:ext>
            </a:extLst>
          </p:cNvPr>
          <p:cNvSpPr/>
          <p:nvPr/>
        </p:nvSpPr>
        <p:spPr>
          <a:xfrm>
            <a:off x="4874771" y="3811004"/>
            <a:ext cx="1196473" cy="96300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B78782-1ED7-6944-833C-ADDC3D747981}"/>
              </a:ext>
            </a:extLst>
          </p:cNvPr>
          <p:cNvSpPr/>
          <p:nvPr/>
        </p:nvSpPr>
        <p:spPr>
          <a:xfrm>
            <a:off x="2792600" y="3811004"/>
            <a:ext cx="1196473" cy="96300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2443E3-029E-3248-B5A7-DDF6BDAAD75E}"/>
              </a:ext>
            </a:extLst>
          </p:cNvPr>
          <p:cNvSpPr/>
          <p:nvPr/>
        </p:nvSpPr>
        <p:spPr>
          <a:xfrm>
            <a:off x="4836093" y="2215730"/>
            <a:ext cx="1196473" cy="127693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ABFAAE-C18C-4740-8D39-C77BD9535CBA}"/>
              </a:ext>
            </a:extLst>
          </p:cNvPr>
          <p:cNvSpPr txBox="1"/>
          <p:nvPr/>
        </p:nvSpPr>
        <p:spPr>
          <a:xfrm>
            <a:off x="436583" y="0"/>
            <a:ext cx="130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</a:t>
            </a:r>
            <a:r>
              <a:rPr lang="en-CH" b="1" dirty="0"/>
              <a:t>oot </a:t>
            </a:r>
            <a:r>
              <a:rPr lang="en-CH" dirty="0"/>
              <a:t>Tag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E377A3-F0E0-E545-8788-0769CBEDE56C}"/>
              </a:ext>
            </a:extLst>
          </p:cNvPr>
          <p:cNvSpPr/>
          <p:nvPr/>
        </p:nvSpPr>
        <p:spPr>
          <a:xfrm>
            <a:off x="971397" y="411196"/>
            <a:ext cx="240188" cy="22837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14DC6E-701D-4540-8246-D0607DD95D76}"/>
              </a:ext>
            </a:extLst>
          </p:cNvPr>
          <p:cNvSpPr/>
          <p:nvPr/>
        </p:nvSpPr>
        <p:spPr>
          <a:xfrm>
            <a:off x="2062907" y="1368795"/>
            <a:ext cx="240188" cy="22837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DD6880-E6E5-F743-A4A8-8CF0602070F0}"/>
              </a:ext>
            </a:extLst>
          </p:cNvPr>
          <p:cNvSpPr/>
          <p:nvPr/>
        </p:nvSpPr>
        <p:spPr>
          <a:xfrm>
            <a:off x="2672506" y="2117619"/>
            <a:ext cx="240188" cy="22837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341E51-DC30-144B-B342-EDCC0126B441}"/>
              </a:ext>
            </a:extLst>
          </p:cNvPr>
          <p:cNvSpPr/>
          <p:nvPr/>
        </p:nvSpPr>
        <p:spPr>
          <a:xfrm>
            <a:off x="987872" y="6218425"/>
            <a:ext cx="240188" cy="22837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B37FE7-74D7-5345-9637-A8A1CF676C74}"/>
              </a:ext>
            </a:extLst>
          </p:cNvPr>
          <p:cNvSpPr/>
          <p:nvPr/>
        </p:nvSpPr>
        <p:spPr>
          <a:xfrm>
            <a:off x="7337063" y="1482983"/>
            <a:ext cx="2257314" cy="42269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53D1F3-374C-9446-9C7F-94489E496703}"/>
              </a:ext>
            </a:extLst>
          </p:cNvPr>
          <p:cNvSpPr/>
          <p:nvPr/>
        </p:nvSpPr>
        <p:spPr>
          <a:xfrm>
            <a:off x="7790144" y="1753279"/>
            <a:ext cx="1196473" cy="96300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C25B1E-49AF-374B-A206-A15C04AA9250}"/>
              </a:ext>
            </a:extLst>
          </p:cNvPr>
          <p:cNvSpPr/>
          <p:nvPr/>
        </p:nvSpPr>
        <p:spPr>
          <a:xfrm>
            <a:off x="7790143" y="2956280"/>
            <a:ext cx="1196473" cy="96300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16C5DE-B1AD-D745-8D0D-E6DDE8ABC9A0}"/>
              </a:ext>
            </a:extLst>
          </p:cNvPr>
          <p:cNvSpPr/>
          <p:nvPr/>
        </p:nvSpPr>
        <p:spPr>
          <a:xfrm>
            <a:off x="7790143" y="4167150"/>
            <a:ext cx="1272883" cy="96300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02A407D-F29A-AA46-A1FA-F3CC4C27F388}"/>
              </a:ext>
            </a:extLst>
          </p:cNvPr>
          <p:cNvSpPr/>
          <p:nvPr/>
        </p:nvSpPr>
        <p:spPr>
          <a:xfrm>
            <a:off x="7216969" y="1346324"/>
            <a:ext cx="240188" cy="22837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8AB156-28EE-0841-97FD-95768A2A8C12}"/>
              </a:ext>
            </a:extLst>
          </p:cNvPr>
          <p:cNvSpPr txBox="1"/>
          <p:nvPr/>
        </p:nvSpPr>
        <p:spPr>
          <a:xfrm>
            <a:off x="3806500" y="1075163"/>
            <a:ext cx="130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child</a:t>
            </a:r>
            <a:r>
              <a:rPr lang="en-CH" b="1" dirty="0"/>
              <a:t> </a:t>
            </a:r>
            <a:r>
              <a:rPr lang="en-CH" dirty="0"/>
              <a:t>Tag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18490F-0749-A344-AF3C-1C8687688F90}"/>
              </a:ext>
            </a:extLst>
          </p:cNvPr>
          <p:cNvSpPr txBox="1"/>
          <p:nvPr/>
        </p:nvSpPr>
        <p:spPr>
          <a:xfrm>
            <a:off x="7908247" y="1035625"/>
            <a:ext cx="130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child</a:t>
            </a:r>
            <a:r>
              <a:rPr lang="en-CH" b="1" dirty="0"/>
              <a:t> </a:t>
            </a:r>
            <a:r>
              <a:rPr lang="en-CH" dirty="0"/>
              <a:t>Tag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7E7F9B-A254-BE4E-9BBF-FB3450DB2931}"/>
              </a:ext>
            </a:extLst>
          </p:cNvPr>
          <p:cNvSpPr txBox="1"/>
          <p:nvPr/>
        </p:nvSpPr>
        <p:spPr>
          <a:xfrm>
            <a:off x="2667095" y="1721742"/>
            <a:ext cx="17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grand child</a:t>
            </a:r>
            <a:r>
              <a:rPr lang="en-CH" b="1" dirty="0"/>
              <a:t> </a:t>
            </a:r>
            <a:r>
              <a:rPr lang="en-CH" dirty="0"/>
              <a:t>Tag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B82995-FFB3-3B4E-B5B2-44B08D67B71E}"/>
              </a:ext>
            </a:extLst>
          </p:cNvPr>
          <p:cNvSpPr/>
          <p:nvPr/>
        </p:nvSpPr>
        <p:spPr>
          <a:xfrm>
            <a:off x="5027170" y="4011879"/>
            <a:ext cx="351403" cy="30022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40B563-60EA-5D44-A320-733C61D36D44}"/>
              </a:ext>
            </a:extLst>
          </p:cNvPr>
          <p:cNvSpPr/>
          <p:nvPr/>
        </p:nvSpPr>
        <p:spPr>
          <a:xfrm>
            <a:off x="5561262" y="4312330"/>
            <a:ext cx="351403" cy="30022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7CB8412-48F2-6D4A-875B-4B378A269AF7}"/>
              </a:ext>
            </a:extLst>
          </p:cNvPr>
          <p:cNvCxnSpPr>
            <a:stCxn id="12" idx="5"/>
            <a:endCxn id="13" idx="2"/>
          </p:cNvCxnSpPr>
          <p:nvPr/>
        </p:nvCxnSpPr>
        <p:spPr>
          <a:xfrm rot="16200000" flipH="1">
            <a:off x="1181230" y="601307"/>
            <a:ext cx="876856" cy="886497"/>
          </a:xfrm>
          <a:prstGeom prst="curved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5456BF8-A42F-1E45-AF27-9C3F8EA47916}"/>
              </a:ext>
            </a:extLst>
          </p:cNvPr>
          <p:cNvCxnSpPr>
            <a:cxnSpLocks/>
            <a:stCxn id="12" idx="5"/>
            <a:endCxn id="20" idx="0"/>
          </p:cNvCxnSpPr>
          <p:nvPr/>
        </p:nvCxnSpPr>
        <p:spPr>
          <a:xfrm rot="16200000" flipH="1">
            <a:off x="3886638" y="-2104101"/>
            <a:ext cx="740196" cy="616065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95B3ED5-1B45-ED40-B033-C9B0BF1A06B4}"/>
              </a:ext>
            </a:extLst>
          </p:cNvPr>
          <p:cNvSpPr txBox="1"/>
          <p:nvPr/>
        </p:nvSpPr>
        <p:spPr>
          <a:xfrm>
            <a:off x="1585753" y="929096"/>
            <a:ext cx="156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i="1" dirty="0"/>
              <a:t>$children()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D02FB74-2C9F-B448-BCE1-F0550CAFEC9C}"/>
              </a:ext>
            </a:extLst>
          </p:cNvPr>
          <p:cNvSpPr/>
          <p:nvPr/>
        </p:nvSpPr>
        <p:spPr>
          <a:xfrm>
            <a:off x="4967123" y="3958163"/>
            <a:ext cx="120094" cy="10743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600E81A5-C12F-4046-B00A-E09B70F1AABC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rot="5400000" flipH="1" flipV="1">
            <a:off x="-103072" y="3442847"/>
            <a:ext cx="3986617" cy="1564540"/>
          </a:xfrm>
          <a:prstGeom prst="curved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32C53568-112B-4544-8611-C1DABDC1BE46}"/>
              </a:ext>
            </a:extLst>
          </p:cNvPr>
          <p:cNvCxnSpPr>
            <a:cxnSpLocks/>
            <a:stCxn id="15" idx="0"/>
            <a:endCxn id="32" idx="4"/>
          </p:cNvCxnSpPr>
          <p:nvPr/>
        </p:nvCxnSpPr>
        <p:spPr>
          <a:xfrm rot="5400000" flipH="1" flipV="1">
            <a:off x="1991153" y="3182408"/>
            <a:ext cx="2152831" cy="391920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3484E0B-03E1-9D4F-B5CF-1D3BA7AE48AA}"/>
              </a:ext>
            </a:extLst>
          </p:cNvPr>
          <p:cNvSpPr txBox="1"/>
          <p:nvPr/>
        </p:nvSpPr>
        <p:spPr>
          <a:xfrm>
            <a:off x="1219484" y="4740393"/>
            <a:ext cx="156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i="1" dirty="0"/>
              <a:t>$find(…)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CCAB716-9EC3-6F46-A6E6-289D8A38DA4B}"/>
              </a:ext>
            </a:extLst>
          </p:cNvPr>
          <p:cNvSpPr/>
          <p:nvPr/>
        </p:nvSpPr>
        <p:spPr>
          <a:xfrm>
            <a:off x="5497192" y="4551756"/>
            <a:ext cx="120094" cy="10743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E50A015B-802E-C340-A268-34A921815E63}"/>
              </a:ext>
            </a:extLst>
          </p:cNvPr>
          <p:cNvCxnSpPr>
            <a:cxnSpLocks/>
            <a:endCxn id="44" idx="3"/>
          </p:cNvCxnSpPr>
          <p:nvPr/>
        </p:nvCxnSpPr>
        <p:spPr>
          <a:xfrm flipV="1">
            <a:off x="4292206" y="4643454"/>
            <a:ext cx="1222573" cy="225072"/>
          </a:xfrm>
          <a:prstGeom prst="curved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BFF05B8B-FA40-C44A-9EF1-3D78EF518699}"/>
              </a:ext>
            </a:extLst>
          </p:cNvPr>
          <p:cNvSpPr/>
          <p:nvPr/>
        </p:nvSpPr>
        <p:spPr>
          <a:xfrm>
            <a:off x="8932692" y="4995972"/>
            <a:ext cx="240188" cy="22837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246C2F-AD65-F042-978E-6295614DAED1}"/>
              </a:ext>
            </a:extLst>
          </p:cNvPr>
          <p:cNvSpPr/>
          <p:nvPr/>
        </p:nvSpPr>
        <p:spPr>
          <a:xfrm>
            <a:off x="9437941" y="5565943"/>
            <a:ext cx="240188" cy="22837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F353426-5DCB-0848-9EB1-6009F07EDE54}"/>
              </a:ext>
            </a:extLst>
          </p:cNvPr>
          <p:cNvSpPr/>
          <p:nvPr/>
        </p:nvSpPr>
        <p:spPr>
          <a:xfrm>
            <a:off x="11332220" y="6231241"/>
            <a:ext cx="240188" cy="22837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E8074C5A-C656-7544-A5E5-5C7B3CB300DA}"/>
              </a:ext>
            </a:extLst>
          </p:cNvPr>
          <p:cNvCxnSpPr>
            <a:cxnSpLocks/>
            <a:stCxn id="49" idx="5"/>
            <a:endCxn id="50" idx="1"/>
          </p:cNvCxnSpPr>
          <p:nvPr/>
        </p:nvCxnSpPr>
        <p:spPr>
          <a:xfrm rot="16200000" flipH="1">
            <a:off x="9101168" y="5227440"/>
            <a:ext cx="408484" cy="33541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1253E09F-23A1-3049-9F3A-993D34083CC6}"/>
              </a:ext>
            </a:extLst>
          </p:cNvPr>
          <p:cNvCxnSpPr>
            <a:cxnSpLocks/>
            <a:stCxn id="50" idx="5"/>
            <a:endCxn id="51" idx="1"/>
          </p:cNvCxnSpPr>
          <p:nvPr/>
        </p:nvCxnSpPr>
        <p:spPr>
          <a:xfrm rot="16200000" flipH="1">
            <a:off x="10253269" y="5150559"/>
            <a:ext cx="503811" cy="172444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6AA9A99-C2DF-A04E-B682-663D68EE5287}"/>
              </a:ext>
            </a:extLst>
          </p:cNvPr>
          <p:cNvSpPr txBox="1"/>
          <p:nvPr/>
        </p:nvSpPr>
        <p:spPr>
          <a:xfrm>
            <a:off x="9156346" y="5069607"/>
            <a:ext cx="156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i="1" dirty="0"/>
              <a:t>$parent()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20EF83-9EB1-4547-A419-809F5AEE332C}"/>
              </a:ext>
            </a:extLst>
          </p:cNvPr>
          <p:cNvSpPr txBox="1"/>
          <p:nvPr/>
        </p:nvSpPr>
        <p:spPr>
          <a:xfrm>
            <a:off x="9918396" y="5645217"/>
            <a:ext cx="156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i="1" dirty="0"/>
              <a:t>$parent()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9DC9990-2534-3A41-AE0D-32AAF0772C38}"/>
              </a:ext>
            </a:extLst>
          </p:cNvPr>
          <p:cNvSpPr/>
          <p:nvPr/>
        </p:nvSpPr>
        <p:spPr>
          <a:xfrm>
            <a:off x="8839952" y="2872394"/>
            <a:ext cx="240188" cy="22837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B03CA8F-8E42-B949-ADDA-FC0065E35C36}"/>
              </a:ext>
            </a:extLst>
          </p:cNvPr>
          <p:cNvSpPr/>
          <p:nvPr/>
        </p:nvSpPr>
        <p:spPr>
          <a:xfrm>
            <a:off x="11317966" y="397059"/>
            <a:ext cx="240188" cy="22837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665E7EA-AE1E-F34B-8231-5009E7BB90E1}"/>
              </a:ext>
            </a:extLst>
          </p:cNvPr>
          <p:cNvCxnSpPr>
            <a:stCxn id="61" idx="7"/>
            <a:endCxn id="62" idx="3"/>
          </p:cNvCxnSpPr>
          <p:nvPr/>
        </p:nvCxnSpPr>
        <p:spPr>
          <a:xfrm flipV="1">
            <a:off x="9044965" y="591991"/>
            <a:ext cx="2308176" cy="231384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5AB0BE8-075D-0E4D-AE29-8AE1985071BE}"/>
              </a:ext>
            </a:extLst>
          </p:cNvPr>
          <p:cNvSpPr txBox="1"/>
          <p:nvPr/>
        </p:nvSpPr>
        <p:spPr>
          <a:xfrm>
            <a:off x="9217086" y="517177"/>
            <a:ext cx="193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i="1" dirty="0"/>
              <a:t>$resetSelected()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3195CD-8CB0-3A48-9442-2D3C83EAB4B1}"/>
              </a:ext>
            </a:extLst>
          </p:cNvPr>
          <p:cNvSpPr/>
          <p:nvPr/>
        </p:nvSpPr>
        <p:spPr>
          <a:xfrm>
            <a:off x="9428965" y="1397037"/>
            <a:ext cx="240188" cy="22837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4A7306B-82F9-4B41-B9E9-C477072C5779}"/>
              </a:ext>
            </a:extLst>
          </p:cNvPr>
          <p:cNvCxnSpPr>
            <a:cxnSpLocks/>
            <a:stCxn id="68" idx="7"/>
            <a:endCxn id="62" idx="2"/>
          </p:cNvCxnSpPr>
          <p:nvPr/>
        </p:nvCxnSpPr>
        <p:spPr>
          <a:xfrm flipV="1">
            <a:off x="9633978" y="511248"/>
            <a:ext cx="1683988" cy="91923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C3BC4B7C-5E71-F944-9DFA-7AC7829125B9}"/>
              </a:ext>
            </a:extLst>
          </p:cNvPr>
          <p:cNvSpPr/>
          <p:nvPr/>
        </p:nvSpPr>
        <p:spPr>
          <a:xfrm>
            <a:off x="8449155" y="1931587"/>
            <a:ext cx="351403" cy="30022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11465C7-85B8-FB46-A1D2-AB859714D256}"/>
              </a:ext>
            </a:extLst>
          </p:cNvPr>
          <p:cNvSpPr/>
          <p:nvPr/>
        </p:nvSpPr>
        <p:spPr>
          <a:xfrm>
            <a:off x="8720396" y="1889505"/>
            <a:ext cx="120094" cy="10743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29C8B5C4-DAB4-2A49-A48A-07FD52498BE9}"/>
              </a:ext>
            </a:extLst>
          </p:cNvPr>
          <p:cNvCxnSpPr>
            <a:cxnSpLocks/>
            <a:stCxn id="73" idx="0"/>
            <a:endCxn id="62" idx="0"/>
          </p:cNvCxnSpPr>
          <p:nvPr/>
        </p:nvCxnSpPr>
        <p:spPr>
          <a:xfrm rot="5400000" flipH="1" flipV="1">
            <a:off x="9363028" y="-185526"/>
            <a:ext cx="1492446" cy="2657617"/>
          </a:xfrm>
          <a:prstGeom prst="curvedConnector3">
            <a:avLst>
              <a:gd name="adj1" fmla="val 115317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2023899-4441-DE48-B341-AB303530E7A0}"/>
              </a:ext>
            </a:extLst>
          </p:cNvPr>
          <p:cNvSpPr/>
          <p:nvPr/>
        </p:nvSpPr>
        <p:spPr>
          <a:xfrm>
            <a:off x="7678558" y="4979807"/>
            <a:ext cx="240188" cy="22837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6AA186D-68C4-424E-83B0-F0AE1D1A8CF6}"/>
              </a:ext>
            </a:extLst>
          </p:cNvPr>
          <p:cNvSpPr/>
          <p:nvPr/>
        </p:nvSpPr>
        <p:spPr>
          <a:xfrm>
            <a:off x="7196691" y="5567550"/>
            <a:ext cx="240188" cy="22837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012251EC-A701-0C4F-A7EF-CE56459078C5}"/>
              </a:ext>
            </a:extLst>
          </p:cNvPr>
          <p:cNvCxnSpPr>
            <a:cxnSpLocks/>
            <a:stCxn id="94" idx="2"/>
            <a:endCxn id="85" idx="7"/>
          </p:cNvCxnSpPr>
          <p:nvPr/>
        </p:nvCxnSpPr>
        <p:spPr>
          <a:xfrm rot="10800000" flipV="1">
            <a:off x="7401705" y="4622533"/>
            <a:ext cx="456995" cy="978462"/>
          </a:xfrm>
          <a:prstGeom prst="curved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0A8EA062-922F-3146-A5BC-9A233DA1F736}"/>
              </a:ext>
            </a:extLst>
          </p:cNvPr>
          <p:cNvCxnSpPr>
            <a:cxnSpLocks/>
            <a:endCxn id="82" idx="7"/>
          </p:cNvCxnSpPr>
          <p:nvPr/>
        </p:nvCxnSpPr>
        <p:spPr>
          <a:xfrm rot="5400000">
            <a:off x="7736604" y="4831106"/>
            <a:ext cx="329113" cy="3517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8E060772-9208-BA4B-BE01-951A5BA1DC52}"/>
              </a:ext>
            </a:extLst>
          </p:cNvPr>
          <p:cNvSpPr/>
          <p:nvPr/>
        </p:nvSpPr>
        <p:spPr>
          <a:xfrm>
            <a:off x="7921274" y="4322313"/>
            <a:ext cx="351403" cy="30022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5BDFB22-A899-5A4C-B83B-726743A6923A}"/>
              </a:ext>
            </a:extLst>
          </p:cNvPr>
          <p:cNvSpPr/>
          <p:nvPr/>
        </p:nvSpPr>
        <p:spPr>
          <a:xfrm>
            <a:off x="7858699" y="4568817"/>
            <a:ext cx="120094" cy="10743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AD9CF5CD-1315-5E4B-AE41-53A8022E4BDD}"/>
              </a:ext>
            </a:extLst>
          </p:cNvPr>
          <p:cNvCxnSpPr>
            <a:cxnSpLocks/>
            <a:stCxn id="94" idx="5"/>
            <a:endCxn id="51" idx="3"/>
          </p:cNvCxnSpPr>
          <p:nvPr/>
        </p:nvCxnSpPr>
        <p:spPr>
          <a:xfrm rot="16200000" flipH="1">
            <a:off x="8781471" y="3840249"/>
            <a:ext cx="1765658" cy="3406189"/>
          </a:xfrm>
          <a:prstGeom prst="curvedConnector3">
            <a:avLst>
              <a:gd name="adj1" fmla="val 87459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C795221-68B9-3B42-84A2-F800DBC11F8C}"/>
              </a:ext>
            </a:extLst>
          </p:cNvPr>
          <p:cNvSpPr txBox="1"/>
          <p:nvPr/>
        </p:nvSpPr>
        <p:spPr>
          <a:xfrm>
            <a:off x="7912842" y="4593263"/>
            <a:ext cx="156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i="1" dirty="0"/>
              <a:t>$parents()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753FD48-59D2-6C4E-B2E0-5A2A4A5D6A11}"/>
              </a:ext>
            </a:extLst>
          </p:cNvPr>
          <p:cNvSpPr/>
          <p:nvPr/>
        </p:nvSpPr>
        <p:spPr>
          <a:xfrm>
            <a:off x="4988492" y="2346341"/>
            <a:ext cx="351403" cy="30022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9FABFD6-9760-BD4B-96E7-9C25C9921FCA}"/>
              </a:ext>
            </a:extLst>
          </p:cNvPr>
          <p:cNvSpPr/>
          <p:nvPr/>
        </p:nvSpPr>
        <p:spPr>
          <a:xfrm>
            <a:off x="5534459" y="2867306"/>
            <a:ext cx="351403" cy="30022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A369EB2-7A02-0744-96BC-D382E4E20EEF}"/>
              </a:ext>
            </a:extLst>
          </p:cNvPr>
          <p:cNvSpPr/>
          <p:nvPr/>
        </p:nvSpPr>
        <p:spPr>
          <a:xfrm>
            <a:off x="4928445" y="2292625"/>
            <a:ext cx="120094" cy="10743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8F72088-6644-EB41-A697-B176C4D08B1B}"/>
              </a:ext>
            </a:extLst>
          </p:cNvPr>
          <p:cNvSpPr/>
          <p:nvPr/>
        </p:nvSpPr>
        <p:spPr>
          <a:xfrm>
            <a:off x="5474738" y="2813359"/>
            <a:ext cx="120094" cy="10743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90D635C-1C1D-E846-A1EA-F8F73C633024}"/>
              </a:ext>
            </a:extLst>
          </p:cNvPr>
          <p:cNvSpPr/>
          <p:nvPr/>
        </p:nvSpPr>
        <p:spPr>
          <a:xfrm>
            <a:off x="5104567" y="2448155"/>
            <a:ext cx="120094" cy="10743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40D376E-8D0C-8141-AB12-15C76C3D98FF}"/>
              </a:ext>
            </a:extLst>
          </p:cNvPr>
          <p:cNvSpPr/>
          <p:nvPr/>
        </p:nvSpPr>
        <p:spPr>
          <a:xfrm>
            <a:off x="5521274" y="2351610"/>
            <a:ext cx="351403" cy="30022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B13B876-EA88-724C-A885-EC84F2469B8D}"/>
              </a:ext>
            </a:extLst>
          </p:cNvPr>
          <p:cNvSpPr/>
          <p:nvPr/>
        </p:nvSpPr>
        <p:spPr>
          <a:xfrm>
            <a:off x="5461227" y="2297894"/>
            <a:ext cx="120094" cy="10743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109304C-860A-B74B-BC80-5B31EE208340}"/>
              </a:ext>
            </a:extLst>
          </p:cNvPr>
          <p:cNvSpPr/>
          <p:nvPr/>
        </p:nvSpPr>
        <p:spPr>
          <a:xfrm>
            <a:off x="5637349" y="2453424"/>
            <a:ext cx="120094" cy="10743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74748A0-035C-244B-A305-2F3298121A5E}"/>
              </a:ext>
            </a:extLst>
          </p:cNvPr>
          <p:cNvSpPr/>
          <p:nvPr/>
        </p:nvSpPr>
        <p:spPr>
          <a:xfrm>
            <a:off x="4986072" y="2748375"/>
            <a:ext cx="351403" cy="30022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70A14AD-CA7B-BB42-B0D5-8B037D3480EF}"/>
              </a:ext>
            </a:extLst>
          </p:cNvPr>
          <p:cNvSpPr/>
          <p:nvPr/>
        </p:nvSpPr>
        <p:spPr>
          <a:xfrm>
            <a:off x="4926025" y="2694659"/>
            <a:ext cx="120094" cy="10743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041392B-9DC2-7E46-A640-55AE284F4989}"/>
              </a:ext>
            </a:extLst>
          </p:cNvPr>
          <p:cNvSpPr/>
          <p:nvPr/>
        </p:nvSpPr>
        <p:spPr>
          <a:xfrm>
            <a:off x="5102147" y="2850189"/>
            <a:ext cx="120094" cy="10743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AF578C9A-4917-044B-BCED-0E178A7E1F76}"/>
              </a:ext>
            </a:extLst>
          </p:cNvPr>
          <p:cNvSpPr/>
          <p:nvPr/>
        </p:nvSpPr>
        <p:spPr>
          <a:xfrm>
            <a:off x="4882390" y="2255764"/>
            <a:ext cx="1092530" cy="985652"/>
          </a:xfrm>
          <a:custGeom>
            <a:avLst/>
            <a:gdLst>
              <a:gd name="connsiteX0" fmla="*/ 0 w 1092530"/>
              <a:gd name="connsiteY0" fmla="*/ 71252 h 985652"/>
              <a:gd name="connsiteX1" fmla="*/ 11876 w 1092530"/>
              <a:gd name="connsiteY1" fmla="*/ 605642 h 985652"/>
              <a:gd name="connsiteX2" fmla="*/ 53439 w 1092530"/>
              <a:gd name="connsiteY2" fmla="*/ 985652 h 985652"/>
              <a:gd name="connsiteX3" fmla="*/ 350322 w 1092530"/>
              <a:gd name="connsiteY3" fmla="*/ 979715 h 985652"/>
              <a:gd name="connsiteX4" fmla="*/ 570016 w 1092530"/>
              <a:gd name="connsiteY4" fmla="*/ 760021 h 985652"/>
              <a:gd name="connsiteX5" fmla="*/ 552203 w 1092530"/>
              <a:gd name="connsiteY5" fmla="*/ 504702 h 985652"/>
              <a:gd name="connsiteX6" fmla="*/ 825335 w 1092530"/>
              <a:gd name="connsiteY6" fmla="*/ 475013 h 985652"/>
              <a:gd name="connsiteX7" fmla="*/ 1092530 w 1092530"/>
              <a:gd name="connsiteY7" fmla="*/ 469076 h 985652"/>
              <a:gd name="connsiteX8" fmla="*/ 1086593 w 1092530"/>
              <a:gd name="connsiteY8" fmla="*/ 231569 h 985652"/>
              <a:gd name="connsiteX9" fmla="*/ 1050967 w 1092530"/>
              <a:gd name="connsiteY9" fmla="*/ 35626 h 985652"/>
              <a:gd name="connsiteX10" fmla="*/ 700645 w 1092530"/>
              <a:gd name="connsiteY10" fmla="*/ 0 h 985652"/>
              <a:gd name="connsiteX11" fmla="*/ 302821 w 1092530"/>
              <a:gd name="connsiteY11" fmla="*/ 11876 h 985652"/>
              <a:gd name="connsiteX12" fmla="*/ 53439 w 1092530"/>
              <a:gd name="connsiteY12" fmla="*/ 11876 h 985652"/>
              <a:gd name="connsiteX13" fmla="*/ 0 w 1092530"/>
              <a:gd name="connsiteY13" fmla="*/ 71252 h 98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92530" h="985652">
                <a:moveTo>
                  <a:pt x="0" y="71252"/>
                </a:moveTo>
                <a:lnTo>
                  <a:pt x="11876" y="605642"/>
                </a:lnTo>
                <a:lnTo>
                  <a:pt x="53439" y="985652"/>
                </a:lnTo>
                <a:lnTo>
                  <a:pt x="350322" y="979715"/>
                </a:lnTo>
                <a:lnTo>
                  <a:pt x="570016" y="760021"/>
                </a:lnTo>
                <a:lnTo>
                  <a:pt x="552203" y="504702"/>
                </a:lnTo>
                <a:lnTo>
                  <a:pt x="825335" y="475013"/>
                </a:lnTo>
                <a:lnTo>
                  <a:pt x="1092530" y="469076"/>
                </a:lnTo>
                <a:lnTo>
                  <a:pt x="1086593" y="231569"/>
                </a:lnTo>
                <a:lnTo>
                  <a:pt x="1050967" y="35626"/>
                </a:lnTo>
                <a:lnTo>
                  <a:pt x="700645" y="0"/>
                </a:lnTo>
                <a:lnTo>
                  <a:pt x="302821" y="11876"/>
                </a:lnTo>
                <a:lnTo>
                  <a:pt x="53439" y="11876"/>
                </a:lnTo>
                <a:lnTo>
                  <a:pt x="0" y="71252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33EFF64-2965-5D4D-976E-55DD0D083C1B}"/>
              </a:ext>
            </a:extLst>
          </p:cNvPr>
          <p:cNvSpPr txBox="1"/>
          <p:nvPr/>
        </p:nvSpPr>
        <p:spPr>
          <a:xfrm>
            <a:off x="4824155" y="3153762"/>
            <a:ext cx="156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i="1" dirty="0"/>
              <a:t>$filter(  )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0040F27-EBC3-CA4F-A3FC-58021B59D0FE}"/>
              </a:ext>
            </a:extLst>
          </p:cNvPr>
          <p:cNvSpPr/>
          <p:nvPr/>
        </p:nvSpPr>
        <p:spPr>
          <a:xfrm>
            <a:off x="5520877" y="3301889"/>
            <a:ext cx="120094" cy="10743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7E681105-6D65-0B44-82A4-B29DD662BBB2}"/>
              </a:ext>
            </a:extLst>
          </p:cNvPr>
          <p:cNvSpPr/>
          <p:nvPr/>
        </p:nvSpPr>
        <p:spPr>
          <a:xfrm>
            <a:off x="3851393" y="2122011"/>
            <a:ext cx="240188" cy="22837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F2D0108-F487-B147-936A-A8994B41C965}"/>
              </a:ext>
            </a:extLst>
          </p:cNvPr>
          <p:cNvSpPr/>
          <p:nvPr/>
        </p:nvSpPr>
        <p:spPr>
          <a:xfrm>
            <a:off x="4752891" y="3706086"/>
            <a:ext cx="240188" cy="22837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862D013-901F-874B-BC91-14E739AD07CB}"/>
              </a:ext>
            </a:extLst>
          </p:cNvPr>
          <p:cNvSpPr/>
          <p:nvPr/>
        </p:nvSpPr>
        <p:spPr>
          <a:xfrm>
            <a:off x="3850393" y="3724118"/>
            <a:ext cx="240188" cy="22837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AA455EB-F939-B746-A616-A4FF5C04C248}"/>
              </a:ext>
            </a:extLst>
          </p:cNvPr>
          <p:cNvSpPr/>
          <p:nvPr/>
        </p:nvSpPr>
        <p:spPr>
          <a:xfrm>
            <a:off x="4715998" y="2090389"/>
            <a:ext cx="240188" cy="22837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6" name="Curved Connector 125">
            <a:extLst>
              <a:ext uri="{FF2B5EF4-FFF2-40B4-BE49-F238E27FC236}">
                <a16:creationId xmlns:a16="http://schemas.microsoft.com/office/drawing/2014/main" id="{C9F5BF4C-3C63-B742-8B52-9E10F8E0FCA7}"/>
              </a:ext>
            </a:extLst>
          </p:cNvPr>
          <p:cNvCxnSpPr>
            <a:cxnSpLocks/>
            <a:stCxn id="118" idx="6"/>
            <a:endCxn id="120" idx="7"/>
          </p:cNvCxnSpPr>
          <p:nvPr/>
        </p:nvCxnSpPr>
        <p:spPr>
          <a:xfrm flipH="1">
            <a:off x="4055406" y="2236200"/>
            <a:ext cx="36175" cy="1521363"/>
          </a:xfrm>
          <a:prstGeom prst="curvedConnector4">
            <a:avLst>
              <a:gd name="adj1" fmla="val -631928"/>
              <a:gd name="adj2" fmla="val 52654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70A7EBC4-DA07-AA4D-BD48-1AB8E81B5E59}"/>
              </a:ext>
            </a:extLst>
          </p:cNvPr>
          <p:cNvCxnSpPr>
            <a:cxnSpLocks/>
            <a:endCxn id="125" idx="2"/>
          </p:cNvCxnSpPr>
          <p:nvPr/>
        </p:nvCxnSpPr>
        <p:spPr>
          <a:xfrm flipV="1">
            <a:off x="4100071" y="2204578"/>
            <a:ext cx="615927" cy="68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74F00621-8180-3847-8BBB-B35B588CDF77}"/>
              </a:ext>
            </a:extLst>
          </p:cNvPr>
          <p:cNvCxnSpPr>
            <a:cxnSpLocks/>
            <a:stCxn id="118" idx="6"/>
            <a:endCxn id="119" idx="2"/>
          </p:cNvCxnSpPr>
          <p:nvPr/>
        </p:nvCxnSpPr>
        <p:spPr>
          <a:xfrm>
            <a:off x="4091581" y="2236200"/>
            <a:ext cx="661310" cy="15840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9DAAE9A-FD2D-1941-8451-41438578EF66}"/>
              </a:ext>
            </a:extLst>
          </p:cNvPr>
          <p:cNvSpPr txBox="1"/>
          <p:nvPr/>
        </p:nvSpPr>
        <p:spPr>
          <a:xfrm>
            <a:off x="2929093" y="3217785"/>
            <a:ext cx="156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i="1" dirty="0"/>
              <a:t>$siblings()</a:t>
            </a:r>
          </a:p>
        </p:txBody>
      </p:sp>
      <p:cxnSp>
        <p:nvCxnSpPr>
          <p:cNvPr id="137" name="Curved Connector 136">
            <a:extLst>
              <a:ext uri="{FF2B5EF4-FFF2-40B4-BE49-F238E27FC236}">
                <a16:creationId xmlns:a16="http://schemas.microsoft.com/office/drawing/2014/main" id="{B734EC6C-BA9A-1D4A-8621-10441B653110}"/>
              </a:ext>
            </a:extLst>
          </p:cNvPr>
          <p:cNvCxnSpPr>
            <a:cxnSpLocks/>
            <a:stCxn id="147" idx="7"/>
            <a:endCxn id="50" idx="6"/>
          </p:cNvCxnSpPr>
          <p:nvPr/>
        </p:nvCxnSpPr>
        <p:spPr>
          <a:xfrm rot="16200000" flipH="1">
            <a:off x="8298329" y="4300333"/>
            <a:ext cx="1388369" cy="1371229"/>
          </a:xfrm>
          <a:prstGeom prst="curvedConnector4">
            <a:avLst>
              <a:gd name="adj1" fmla="val -17599"/>
              <a:gd name="adj2" fmla="val 153463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D6DB1C6B-98FE-4E4E-86DF-0CC1600E2141}"/>
              </a:ext>
            </a:extLst>
          </p:cNvPr>
          <p:cNvSpPr/>
          <p:nvPr/>
        </p:nvSpPr>
        <p:spPr>
          <a:xfrm>
            <a:off x="8204393" y="4276030"/>
            <a:ext cx="120094" cy="10743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EAE4269-FD4E-B14F-950D-19EEAA2A9472}"/>
              </a:ext>
            </a:extLst>
          </p:cNvPr>
          <p:cNvSpPr txBox="1"/>
          <p:nvPr/>
        </p:nvSpPr>
        <p:spPr>
          <a:xfrm>
            <a:off x="9588625" y="3724118"/>
            <a:ext cx="193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i="1" dirty="0"/>
              <a:t>$closest(child Tag)</a:t>
            </a:r>
          </a:p>
        </p:txBody>
      </p:sp>
    </p:spTree>
    <p:extLst>
      <p:ext uri="{BB962C8B-B14F-4D97-AF65-F5344CB8AC3E}">
        <p14:creationId xmlns:p14="http://schemas.microsoft.com/office/powerpoint/2010/main" val="97203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41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Granjon, David</dc:creator>
  <cp:lastModifiedBy>Granjon, David</cp:lastModifiedBy>
  <cp:revision>34</cp:revision>
  <dcterms:created xsi:type="dcterms:W3CDTF">2021-07-28T06:39:07Z</dcterms:created>
  <dcterms:modified xsi:type="dcterms:W3CDTF">2021-07-28T07:31:21Z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2021-07-28T06:39:08Z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36b4b044-b21e-4718-845c-21f32d144a96</vt:lpwstr>
  </property>
  <property fmtid="{D5CDD505-2E9C-101B-9397-08002B2CF9AE}" pid="8" name="MSIP_Label_4929bff8-5b33-42aa-95d2-28f72e792cb0_ContentBits">
    <vt:lpwstr>0</vt:lpwstr>
  </property>
</Properties>
</file>