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D1FB-5A46-C440-85BA-D24EF3012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7C493-6C31-E742-AB79-7B0555267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BF4D9-ACDB-0F47-8FE5-3383958A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70E5-E63E-7F40-865A-1974FABFF69D}" type="datetimeFigureOut">
              <a:rPr lang="en-CH" smtClean="0"/>
              <a:t>17.09.21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FC041-C93A-C347-95E7-59543D02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423D2-39E4-ED40-B5B2-B153CDA3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D9A1-9845-684D-ACB4-51762679A8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4532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E09E-AFF3-5043-B60F-6AA3E255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399F2-6D67-554B-85CD-A83CEF04D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CEDD3-5034-2E45-915D-B08985E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70E5-E63E-7F40-865A-1974FABFF69D}" type="datetimeFigureOut">
              <a:rPr lang="en-CH" smtClean="0"/>
              <a:t>17.09.21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532BB-ADB3-0F48-B406-CF599D339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FD765-1B28-9346-829C-41621DA9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D9A1-9845-684D-ACB4-51762679A8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6401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78131E-CD30-324A-B9B3-C7A231EAA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06776-1AE7-7D4C-96D9-919E5A477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E286A-D20B-2747-993B-21F027BF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70E5-E63E-7F40-865A-1974FABFF69D}" type="datetimeFigureOut">
              <a:rPr lang="en-CH" smtClean="0"/>
              <a:t>17.09.21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7A110-8CA4-9946-AC06-8A5A6580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7A27C-15DB-274D-930F-BB3B1C29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D9A1-9845-684D-ACB4-51762679A8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1340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CACA6-B8E7-C544-B196-E366D8C4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276B7-ED18-B54B-9CFA-60B527497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EF3EE-7139-4E47-9C17-B9F917CB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70E5-E63E-7F40-865A-1974FABFF69D}" type="datetimeFigureOut">
              <a:rPr lang="en-CH" smtClean="0"/>
              <a:t>17.09.21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59AF5-6B05-6F41-B75A-F6462C1D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503C4-D285-BB45-BBE2-595E1BBF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D9A1-9845-684D-ACB4-51762679A8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0518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97A0D-5F34-A04B-9C6B-11F8072F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D33A2-A627-DC49-B4A0-698AD88C7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4B46E-06E8-224F-A2FA-761EF32B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70E5-E63E-7F40-865A-1974FABFF69D}" type="datetimeFigureOut">
              <a:rPr lang="en-CH" smtClean="0"/>
              <a:t>17.09.21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F919-776D-EE4D-AED7-AD6EBAA9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4B171-E18D-2940-8A57-C30A3CDF2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D9A1-9845-684D-ACB4-51762679A8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5699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1708-3E01-5A44-9556-7312D714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CFEBF-97A7-774C-9D83-7B9344FCA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823D1-676C-B241-A1B7-C73E8CDF2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16CBE-BB80-9149-AB85-465A0371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70E5-E63E-7F40-865A-1974FABFF69D}" type="datetimeFigureOut">
              <a:rPr lang="en-CH" smtClean="0"/>
              <a:t>17.09.21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C65A1-78F8-0C4B-8BED-30B1F6F7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D88DE-8986-5447-A520-A734C851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D9A1-9845-684D-ACB4-51762679A8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6810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D40A-3727-F646-AC7B-A77640E3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A8D0B-8912-B74B-AE65-648CDCCF3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54D96-A587-CE47-B240-6FCA7D8D0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62BD7-7563-4D4B-B43F-BDBB63827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A15BD-441B-F14D-8163-49A8BABA3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AD4185-1CD5-9248-9D32-A550D57A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70E5-E63E-7F40-865A-1974FABFF69D}" type="datetimeFigureOut">
              <a:rPr lang="en-CH" smtClean="0"/>
              <a:t>17.09.21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35A96-3741-7A41-9B18-0A00DED7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F2B625-38CE-954C-A237-CA960338F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D9A1-9845-684D-ACB4-51762679A8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4638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7F5F9-AF89-CD46-A5DB-256D0835A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0CC32-6930-BB40-9D26-91215125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70E5-E63E-7F40-865A-1974FABFF69D}" type="datetimeFigureOut">
              <a:rPr lang="en-CH" smtClean="0"/>
              <a:t>17.09.21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A0527-4B56-AF4C-8274-003FD15B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30A61-AB9E-7D43-8CBF-2C261886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D9A1-9845-684D-ACB4-51762679A8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6394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12A1F3-59CA-D740-8D78-7B70563C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70E5-E63E-7F40-865A-1974FABFF69D}" type="datetimeFigureOut">
              <a:rPr lang="en-CH" smtClean="0"/>
              <a:t>17.09.21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3EBCE-2C8B-F64E-B9FE-DC87A230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7F174-29DB-1246-A9A7-C55D266B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D9A1-9845-684D-ACB4-51762679A8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7985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1394-54E4-1444-A07E-0169F3FE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3FAEC-EC5B-094A-B699-3C74DD363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6CBD0-4D0C-004D-A613-221CEB5E7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378AF-5B84-FB46-BD25-6DD1152A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70E5-E63E-7F40-865A-1974FABFF69D}" type="datetimeFigureOut">
              <a:rPr lang="en-CH" smtClean="0"/>
              <a:t>17.09.21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A616B-7E0F-5041-A9F8-36B320ED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48E9C-EED2-174F-9728-D4133891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D9A1-9845-684D-ACB4-51762679A8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9638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0E93-54F2-E144-A527-626286711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B78555-A9FA-3D4A-95EA-66021BD01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33D8A-890C-8F47-A64A-6E782E819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3CD5B-DE87-634B-A30B-1EB79C09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70E5-E63E-7F40-865A-1974FABFF69D}" type="datetimeFigureOut">
              <a:rPr lang="en-CH" smtClean="0"/>
              <a:t>17.09.21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26FDD-CA2C-B246-B504-D74C370C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ACE11-07B4-694A-BEB2-5110E189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D9A1-9845-684D-ACB4-51762679A8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4958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BFC98-1A94-7C4B-9E39-2A9DC8BF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FAA23-256D-7F4A-8E47-492C408E9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A52BA-7F50-4447-89CF-EFC96F119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570E5-E63E-7F40-865A-1974FABFF69D}" type="datetimeFigureOut">
              <a:rPr lang="en-CH" smtClean="0"/>
              <a:t>17.09.21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C19D5-CD6C-3646-B60B-D102D2C20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64BE9-4822-C547-90C1-87846A0C9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2D9A1-9845-684D-ACB4-51762679A8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8275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954472-C09D-F446-94C2-B2C5E467F94F}"/>
              </a:ext>
            </a:extLst>
          </p:cNvPr>
          <p:cNvSpPr/>
          <p:nvPr/>
        </p:nvSpPr>
        <p:spPr>
          <a:xfrm>
            <a:off x="358750" y="603619"/>
            <a:ext cx="3126259" cy="45990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13D9A3-9F87-0248-BC06-CAC549D006DC}"/>
              </a:ext>
            </a:extLst>
          </p:cNvPr>
          <p:cNvSpPr/>
          <p:nvPr/>
        </p:nvSpPr>
        <p:spPr>
          <a:xfrm>
            <a:off x="572245" y="790317"/>
            <a:ext cx="2497541" cy="69578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A5C85B-FC6A-E448-AE20-8445212C4692}"/>
              </a:ext>
            </a:extLst>
          </p:cNvPr>
          <p:cNvSpPr/>
          <p:nvPr/>
        </p:nvSpPr>
        <p:spPr>
          <a:xfrm>
            <a:off x="1150083" y="3404388"/>
            <a:ext cx="1491212" cy="13558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79451EFD-E658-184C-88CB-1C4DCB9F748F}"/>
              </a:ext>
            </a:extLst>
          </p:cNvPr>
          <p:cNvSpPr/>
          <p:nvPr/>
        </p:nvSpPr>
        <p:spPr>
          <a:xfrm>
            <a:off x="1943178" y="975831"/>
            <a:ext cx="1016808" cy="323612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</a:t>
            </a:r>
            <a:r>
              <a:rPr lang="en-CH" dirty="0">
                <a:solidFill>
                  <a:schemeClr val="tx1"/>
                </a:solidFill>
              </a:rPr>
              <a:t>lass</a:t>
            </a:r>
          </a:p>
        </p:txBody>
      </p:sp>
      <p:sp>
        <p:nvSpPr>
          <p:cNvPr id="12" name="Chevron 11">
            <a:extLst>
              <a:ext uri="{FF2B5EF4-FFF2-40B4-BE49-F238E27FC236}">
                <a16:creationId xmlns:a16="http://schemas.microsoft.com/office/drawing/2014/main" id="{A9AA008A-FCC2-5742-80A8-1EA384D28D7E}"/>
              </a:ext>
            </a:extLst>
          </p:cNvPr>
          <p:cNvSpPr/>
          <p:nvPr/>
        </p:nvSpPr>
        <p:spPr>
          <a:xfrm>
            <a:off x="720120" y="975831"/>
            <a:ext cx="1016808" cy="323612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id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643A0-972A-AF4A-A06A-F891C3DFF0B9}"/>
              </a:ext>
            </a:extLst>
          </p:cNvPr>
          <p:cNvSpPr txBox="1"/>
          <p:nvPr/>
        </p:nvSpPr>
        <p:spPr>
          <a:xfrm>
            <a:off x="1237154" y="4833360"/>
            <a:ext cx="13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child</a:t>
            </a:r>
            <a:r>
              <a:rPr lang="en-CH" b="1" dirty="0"/>
              <a:t> </a:t>
            </a:r>
            <a:r>
              <a:rPr lang="en-CH" dirty="0"/>
              <a:t>Tag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8B0B6F-8AB4-9D4E-B4AA-0DCCEE5B548D}"/>
              </a:ext>
            </a:extLst>
          </p:cNvPr>
          <p:cNvSpPr/>
          <p:nvPr/>
        </p:nvSpPr>
        <p:spPr>
          <a:xfrm>
            <a:off x="1301925" y="3595358"/>
            <a:ext cx="435003" cy="4395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8310BE-C156-D24E-B2F7-BAC2E9418306}"/>
              </a:ext>
            </a:extLst>
          </p:cNvPr>
          <p:cNvSpPr txBox="1"/>
          <p:nvPr/>
        </p:nvSpPr>
        <p:spPr>
          <a:xfrm>
            <a:off x="160004" y="81137"/>
            <a:ext cx="87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CH" dirty="0"/>
              <a:t>ox tag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FDD1A0-50D5-F14D-A398-EF6EEC927101}"/>
              </a:ext>
            </a:extLst>
          </p:cNvPr>
          <p:cNvSpPr txBox="1"/>
          <p:nvPr/>
        </p:nvSpPr>
        <p:spPr>
          <a:xfrm>
            <a:off x="451899" y="1499468"/>
            <a:ext cx="127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Attributes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1DBDB3-D1B6-C649-9C01-811696EBFC02}"/>
              </a:ext>
            </a:extLst>
          </p:cNvPr>
          <p:cNvSpPr txBox="1"/>
          <p:nvPr/>
        </p:nvSpPr>
        <p:spPr>
          <a:xfrm>
            <a:off x="1147327" y="4034935"/>
            <a:ext cx="733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</a:t>
            </a:r>
            <a:r>
              <a:rPr lang="en-CH" dirty="0"/>
              <a:t>nput tag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970764-92E9-E34B-8139-49E013EA4B86}"/>
              </a:ext>
            </a:extLst>
          </p:cNvPr>
          <p:cNvSpPr txBox="1"/>
          <p:nvPr/>
        </p:nvSpPr>
        <p:spPr>
          <a:xfrm>
            <a:off x="1933707" y="4034934"/>
            <a:ext cx="716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CH" dirty="0"/>
              <a:t>lot tag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0ADD40-BDF0-0949-8E4F-D9AC6C594758}"/>
              </a:ext>
            </a:extLst>
          </p:cNvPr>
          <p:cNvSpPr/>
          <p:nvPr/>
        </p:nvSpPr>
        <p:spPr>
          <a:xfrm>
            <a:off x="1988525" y="3600906"/>
            <a:ext cx="435003" cy="4395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5D9C57-E710-EA41-936F-11C8E5C12114}"/>
              </a:ext>
            </a:extLst>
          </p:cNvPr>
          <p:cNvCxnSpPr>
            <a:cxnSpLocks/>
          </p:cNvCxnSpPr>
          <p:nvPr/>
        </p:nvCxnSpPr>
        <p:spPr>
          <a:xfrm>
            <a:off x="5268375" y="200964"/>
            <a:ext cx="0" cy="652366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8C6DDBE-D6AD-7346-8A43-7CEBB4302E9E}"/>
              </a:ext>
            </a:extLst>
          </p:cNvPr>
          <p:cNvSpPr txBox="1"/>
          <p:nvPr/>
        </p:nvSpPr>
        <p:spPr>
          <a:xfrm>
            <a:off x="32660" y="6377986"/>
            <a:ext cx="1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400" b="1" dirty="0"/>
              <a:t>R (server)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0104B9-16AD-EE43-9728-76E9F4433738}"/>
              </a:ext>
            </a:extLst>
          </p:cNvPr>
          <p:cNvSpPr/>
          <p:nvPr/>
        </p:nvSpPr>
        <p:spPr>
          <a:xfrm>
            <a:off x="1354857" y="2158923"/>
            <a:ext cx="2132742" cy="695783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DCDCB8-5B8B-864A-92BB-1B4BF7B00D80}"/>
              </a:ext>
            </a:extLst>
          </p:cNvPr>
          <p:cNvSpPr txBox="1"/>
          <p:nvPr/>
        </p:nvSpPr>
        <p:spPr>
          <a:xfrm>
            <a:off x="2059999" y="2866558"/>
            <a:ext cx="149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C</a:t>
            </a:r>
            <a:r>
              <a:rPr lang="en-CH" b="1" dirty="0">
                <a:solidFill>
                  <a:schemeClr val="accent2"/>
                </a:solidFill>
              </a:rPr>
              <a:t>onfig </a:t>
            </a:r>
            <a:r>
              <a:rPr lang="en-CH" dirty="0">
                <a:solidFill>
                  <a:schemeClr val="accent2"/>
                </a:solidFill>
              </a:rPr>
              <a:t>tag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8D92512F-90D6-5740-A9C8-125A8847A0F0}"/>
              </a:ext>
            </a:extLst>
          </p:cNvPr>
          <p:cNvCxnSpPr>
            <a:cxnSpLocks/>
          </p:cNvCxnSpPr>
          <p:nvPr/>
        </p:nvCxnSpPr>
        <p:spPr>
          <a:xfrm rot="5400000">
            <a:off x="3591320" y="1651309"/>
            <a:ext cx="749545" cy="961466"/>
          </a:xfrm>
          <a:prstGeom prst="curvedConnector2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32E1F72-B468-4D44-A85E-1C1DF6969659}"/>
              </a:ext>
            </a:extLst>
          </p:cNvPr>
          <p:cNvSpPr txBox="1"/>
          <p:nvPr/>
        </p:nvSpPr>
        <p:spPr>
          <a:xfrm>
            <a:off x="3672558" y="1330665"/>
            <a:ext cx="164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(1) U</a:t>
            </a:r>
            <a:r>
              <a:rPr lang="en-CH" dirty="0">
                <a:solidFill>
                  <a:schemeClr val="accent2"/>
                </a:solidFill>
              </a:rPr>
              <a:t>ser 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5FC580-E16D-B64F-B057-FD6ED456C0DD}"/>
              </a:ext>
            </a:extLst>
          </p:cNvPr>
          <p:cNvSpPr txBox="1"/>
          <p:nvPr/>
        </p:nvSpPr>
        <p:spPr>
          <a:xfrm>
            <a:off x="4071956" y="2297361"/>
            <a:ext cx="132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>
                <a:solidFill>
                  <a:schemeClr val="accent2"/>
                </a:solidFill>
              </a:rPr>
              <a:t>toJSON</a:t>
            </a:r>
            <a:endParaRPr lang="en-CH" b="1" dirty="0">
              <a:solidFill>
                <a:schemeClr val="accent2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ADB38C4-E3B4-5645-82D2-87CEEA44A001}"/>
              </a:ext>
            </a:extLst>
          </p:cNvPr>
          <p:cNvSpPr/>
          <p:nvPr/>
        </p:nvSpPr>
        <p:spPr>
          <a:xfrm>
            <a:off x="2062004" y="2261808"/>
            <a:ext cx="168988" cy="184666"/>
          </a:xfrm>
          <a:prstGeom prst="ellipse">
            <a:avLst/>
          </a:prstGeom>
          <a:solidFill>
            <a:schemeClr val="accent2">
              <a:alpha val="47000"/>
            </a:schemeClr>
          </a:solidFill>
          <a:ln>
            <a:solidFill>
              <a:schemeClr val="accent2"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ABAA2F9-A34E-5A47-8FD0-A14240F02764}"/>
              </a:ext>
            </a:extLst>
          </p:cNvPr>
          <p:cNvSpPr/>
          <p:nvPr/>
        </p:nvSpPr>
        <p:spPr>
          <a:xfrm>
            <a:off x="2385671" y="2261808"/>
            <a:ext cx="168988" cy="184666"/>
          </a:xfrm>
          <a:prstGeom prst="ellipse">
            <a:avLst/>
          </a:prstGeom>
          <a:solidFill>
            <a:schemeClr val="accent2">
              <a:alpha val="47000"/>
            </a:schemeClr>
          </a:solidFill>
          <a:ln>
            <a:solidFill>
              <a:schemeClr val="accent2"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AFCE728-BAD0-1943-959A-F57B0127196E}"/>
              </a:ext>
            </a:extLst>
          </p:cNvPr>
          <p:cNvSpPr/>
          <p:nvPr/>
        </p:nvSpPr>
        <p:spPr>
          <a:xfrm>
            <a:off x="2710529" y="2261847"/>
            <a:ext cx="168988" cy="184666"/>
          </a:xfrm>
          <a:prstGeom prst="ellipse">
            <a:avLst/>
          </a:prstGeom>
          <a:solidFill>
            <a:schemeClr val="accent2">
              <a:alpha val="47000"/>
            </a:schemeClr>
          </a:solidFill>
          <a:ln>
            <a:solidFill>
              <a:schemeClr val="accent2"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8B35042-5973-494A-8519-E439F2A4721F}"/>
              </a:ext>
            </a:extLst>
          </p:cNvPr>
          <p:cNvSpPr/>
          <p:nvPr/>
        </p:nvSpPr>
        <p:spPr>
          <a:xfrm>
            <a:off x="3010961" y="2261808"/>
            <a:ext cx="168988" cy="184666"/>
          </a:xfrm>
          <a:prstGeom prst="ellipse">
            <a:avLst/>
          </a:prstGeom>
          <a:solidFill>
            <a:schemeClr val="accent2">
              <a:alpha val="47000"/>
            </a:schemeClr>
          </a:solidFill>
          <a:ln>
            <a:solidFill>
              <a:schemeClr val="accent2"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3E9EFC-9C08-0149-A9FD-C48515F9FB97}"/>
              </a:ext>
            </a:extLst>
          </p:cNvPr>
          <p:cNvSpPr txBox="1"/>
          <p:nvPr/>
        </p:nvSpPr>
        <p:spPr>
          <a:xfrm>
            <a:off x="1342977" y="2492881"/>
            <a:ext cx="211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>
                <a:solidFill>
                  <a:schemeClr val="accent2"/>
                </a:solidFill>
              </a:rPr>
              <a:t>properties</a:t>
            </a:r>
            <a:r>
              <a:rPr lang="de-CH" sz="1400" dirty="0">
                <a:solidFill>
                  <a:schemeClr val="accent2"/>
                </a:solidFill>
              </a:rPr>
              <a:t>(</a:t>
            </a:r>
            <a:r>
              <a:rPr lang="de-CH" sz="1400" dirty="0" err="1">
                <a:solidFill>
                  <a:schemeClr val="accent2"/>
                </a:solidFill>
              </a:rPr>
              <a:t>width</a:t>
            </a:r>
            <a:r>
              <a:rPr lang="de-CH" sz="1400" dirty="0">
                <a:solidFill>
                  <a:schemeClr val="accent2"/>
                </a:solidFill>
              </a:rPr>
              <a:t>, </a:t>
            </a:r>
            <a:r>
              <a:rPr lang="de-CH" sz="1400" dirty="0" err="1">
                <a:solidFill>
                  <a:schemeClr val="accent2"/>
                </a:solidFill>
              </a:rPr>
              <a:t>color</a:t>
            </a:r>
            <a:r>
              <a:rPr lang="de-CH" sz="1400" dirty="0">
                <a:solidFill>
                  <a:schemeClr val="accent2"/>
                </a:solidFill>
              </a:rPr>
              <a:t>, …)</a:t>
            </a:r>
            <a:endParaRPr lang="en-CH" sz="1400" dirty="0">
              <a:solidFill>
                <a:schemeClr val="accent2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B28E1C3-D237-E241-8EE8-FF85D49B772E}"/>
              </a:ext>
            </a:extLst>
          </p:cNvPr>
          <p:cNvSpPr/>
          <p:nvPr/>
        </p:nvSpPr>
        <p:spPr>
          <a:xfrm>
            <a:off x="1722402" y="2261808"/>
            <a:ext cx="168988" cy="184666"/>
          </a:xfrm>
          <a:prstGeom prst="ellipse">
            <a:avLst/>
          </a:prstGeom>
          <a:solidFill>
            <a:schemeClr val="accent2">
              <a:alpha val="47000"/>
            </a:schemeClr>
          </a:solidFill>
          <a:ln>
            <a:solidFill>
              <a:schemeClr val="accent2"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C7A9BE-00BE-1540-8041-E04DF61C08B9}"/>
              </a:ext>
            </a:extLst>
          </p:cNvPr>
          <p:cNvSpPr txBox="1"/>
          <p:nvPr/>
        </p:nvSpPr>
        <p:spPr>
          <a:xfrm>
            <a:off x="8738587" y="6453497"/>
            <a:ext cx="2683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400" b="1" dirty="0"/>
              <a:t>HTML/JS (client)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5D08F2F-7420-CF40-81EA-4DB5A710F895}"/>
              </a:ext>
            </a:extLst>
          </p:cNvPr>
          <p:cNvSpPr/>
          <p:nvPr/>
        </p:nvSpPr>
        <p:spPr>
          <a:xfrm>
            <a:off x="5549791" y="312181"/>
            <a:ext cx="3126259" cy="19512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1D77C4-2080-C44A-B5EC-90406751F213}"/>
              </a:ext>
            </a:extLst>
          </p:cNvPr>
          <p:cNvSpPr/>
          <p:nvPr/>
        </p:nvSpPr>
        <p:spPr>
          <a:xfrm>
            <a:off x="5763286" y="498879"/>
            <a:ext cx="2496421" cy="69578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Chevron 47">
            <a:extLst>
              <a:ext uri="{FF2B5EF4-FFF2-40B4-BE49-F238E27FC236}">
                <a16:creationId xmlns:a16="http://schemas.microsoft.com/office/drawing/2014/main" id="{12017195-36F9-FB47-B195-41D0509F0906}"/>
              </a:ext>
            </a:extLst>
          </p:cNvPr>
          <p:cNvSpPr/>
          <p:nvPr/>
        </p:nvSpPr>
        <p:spPr>
          <a:xfrm>
            <a:off x="7054463" y="644700"/>
            <a:ext cx="965320" cy="323612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</a:t>
            </a:r>
            <a:r>
              <a:rPr lang="en-CH" dirty="0">
                <a:solidFill>
                  <a:schemeClr val="tx1"/>
                </a:solidFill>
              </a:rPr>
              <a:t>lass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DAD6D4C-60C1-DD4E-85D1-1E216DF0D756}"/>
              </a:ext>
            </a:extLst>
          </p:cNvPr>
          <p:cNvSpPr/>
          <p:nvPr/>
        </p:nvSpPr>
        <p:spPr>
          <a:xfrm>
            <a:off x="5557056" y="1383214"/>
            <a:ext cx="765141" cy="444407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5897320-DA2B-B04E-9570-F3342501994D}"/>
              </a:ext>
            </a:extLst>
          </p:cNvPr>
          <p:cNvSpPr/>
          <p:nvPr/>
        </p:nvSpPr>
        <p:spPr>
          <a:xfrm>
            <a:off x="6026183" y="1486099"/>
            <a:ext cx="168988" cy="184666"/>
          </a:xfrm>
          <a:prstGeom prst="ellipse">
            <a:avLst/>
          </a:prstGeom>
          <a:solidFill>
            <a:schemeClr val="accent2">
              <a:alpha val="47000"/>
            </a:schemeClr>
          </a:solidFill>
          <a:ln>
            <a:solidFill>
              <a:schemeClr val="accent2"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65EEBF-4455-E644-872C-C049CD4F507B}"/>
              </a:ext>
            </a:extLst>
          </p:cNvPr>
          <p:cNvSpPr/>
          <p:nvPr/>
        </p:nvSpPr>
        <p:spPr>
          <a:xfrm>
            <a:off x="5674224" y="1486099"/>
            <a:ext cx="168988" cy="184666"/>
          </a:xfrm>
          <a:prstGeom prst="ellipse">
            <a:avLst/>
          </a:prstGeom>
          <a:solidFill>
            <a:schemeClr val="accent2">
              <a:alpha val="47000"/>
            </a:schemeClr>
          </a:solidFill>
          <a:ln>
            <a:solidFill>
              <a:schemeClr val="accent2"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5" name="Chevron 54">
            <a:extLst>
              <a:ext uri="{FF2B5EF4-FFF2-40B4-BE49-F238E27FC236}">
                <a16:creationId xmlns:a16="http://schemas.microsoft.com/office/drawing/2014/main" id="{81F48635-4838-AF4D-BE9A-0DC4C8939E03}"/>
              </a:ext>
            </a:extLst>
          </p:cNvPr>
          <p:cNvSpPr/>
          <p:nvPr/>
        </p:nvSpPr>
        <p:spPr>
          <a:xfrm>
            <a:off x="5889569" y="649166"/>
            <a:ext cx="1016808" cy="323612"/>
          </a:xfrm>
          <a:prstGeom prst="chevron">
            <a:avLst/>
          </a:prstGeom>
          <a:solidFill>
            <a:srgbClr val="C00000">
              <a:alpha val="29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id</a:t>
            </a:r>
            <a:endParaRPr lang="en-CH" b="1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732713-36A2-E341-9D7E-E9C996B3BD2E}"/>
              </a:ext>
            </a:extLst>
          </p:cNvPr>
          <p:cNvSpPr txBox="1"/>
          <p:nvPr/>
        </p:nvSpPr>
        <p:spPr>
          <a:xfrm>
            <a:off x="5225883" y="-44844"/>
            <a:ext cx="69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CH" dirty="0"/>
              <a:t>ox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750C6E8-DECC-4940-B3A8-B950027671E6}"/>
              </a:ext>
            </a:extLst>
          </p:cNvPr>
          <p:cNvSpPr/>
          <p:nvPr/>
        </p:nvSpPr>
        <p:spPr>
          <a:xfrm>
            <a:off x="9111825" y="312181"/>
            <a:ext cx="3031384" cy="19512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436671F-DCC3-6242-A691-0C7906E57ACB}"/>
              </a:ext>
            </a:extLst>
          </p:cNvPr>
          <p:cNvSpPr/>
          <p:nvPr/>
        </p:nvSpPr>
        <p:spPr>
          <a:xfrm>
            <a:off x="9230445" y="498879"/>
            <a:ext cx="2496421" cy="69578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8" name="Chevron 67">
            <a:extLst>
              <a:ext uri="{FF2B5EF4-FFF2-40B4-BE49-F238E27FC236}">
                <a16:creationId xmlns:a16="http://schemas.microsoft.com/office/drawing/2014/main" id="{6E2E24AE-82DF-4841-A47E-F37704CB837D}"/>
              </a:ext>
            </a:extLst>
          </p:cNvPr>
          <p:cNvSpPr/>
          <p:nvPr/>
        </p:nvSpPr>
        <p:spPr>
          <a:xfrm>
            <a:off x="10521622" y="644700"/>
            <a:ext cx="965320" cy="323612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</a:t>
            </a:r>
            <a:r>
              <a:rPr lang="en-CH" dirty="0">
                <a:solidFill>
                  <a:schemeClr val="tx1"/>
                </a:solidFill>
              </a:rPr>
              <a:t>lass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CE102BF-6D88-204F-A645-338FCBFE1AF2}"/>
              </a:ext>
            </a:extLst>
          </p:cNvPr>
          <p:cNvSpPr/>
          <p:nvPr/>
        </p:nvSpPr>
        <p:spPr>
          <a:xfrm>
            <a:off x="11064038" y="1371202"/>
            <a:ext cx="1079171" cy="695783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703FD9F-8147-5A4F-A384-E141C22D107F}"/>
              </a:ext>
            </a:extLst>
          </p:cNvPr>
          <p:cNvSpPr/>
          <p:nvPr/>
        </p:nvSpPr>
        <p:spPr>
          <a:xfrm>
            <a:off x="11533165" y="1474087"/>
            <a:ext cx="168988" cy="184666"/>
          </a:xfrm>
          <a:prstGeom prst="ellipse">
            <a:avLst/>
          </a:prstGeom>
          <a:solidFill>
            <a:schemeClr val="accent2">
              <a:alpha val="47000"/>
            </a:schemeClr>
          </a:solidFill>
          <a:ln>
            <a:solidFill>
              <a:schemeClr val="accent2"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5830F9-3555-EB4A-8E49-DECA7A070F62}"/>
              </a:ext>
            </a:extLst>
          </p:cNvPr>
          <p:cNvSpPr/>
          <p:nvPr/>
        </p:nvSpPr>
        <p:spPr>
          <a:xfrm>
            <a:off x="11844475" y="1474087"/>
            <a:ext cx="168988" cy="184666"/>
          </a:xfrm>
          <a:prstGeom prst="ellipse">
            <a:avLst/>
          </a:prstGeom>
          <a:solidFill>
            <a:schemeClr val="accent2">
              <a:alpha val="47000"/>
            </a:schemeClr>
          </a:solidFill>
          <a:ln>
            <a:solidFill>
              <a:schemeClr val="accent2"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FFB34CD-87CB-5A42-B416-CC541F7FFEFE}"/>
              </a:ext>
            </a:extLst>
          </p:cNvPr>
          <p:cNvSpPr/>
          <p:nvPr/>
        </p:nvSpPr>
        <p:spPr>
          <a:xfrm>
            <a:off x="11181206" y="1474087"/>
            <a:ext cx="168988" cy="184666"/>
          </a:xfrm>
          <a:prstGeom prst="ellipse">
            <a:avLst/>
          </a:prstGeom>
          <a:solidFill>
            <a:schemeClr val="accent2">
              <a:alpha val="47000"/>
            </a:schemeClr>
          </a:solidFill>
          <a:ln>
            <a:solidFill>
              <a:schemeClr val="accent2"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3" name="Chevron 72">
            <a:extLst>
              <a:ext uri="{FF2B5EF4-FFF2-40B4-BE49-F238E27FC236}">
                <a16:creationId xmlns:a16="http://schemas.microsoft.com/office/drawing/2014/main" id="{1C764BAC-E28C-DA44-8CD6-59A5A7D57B56}"/>
              </a:ext>
            </a:extLst>
          </p:cNvPr>
          <p:cNvSpPr/>
          <p:nvPr/>
        </p:nvSpPr>
        <p:spPr>
          <a:xfrm>
            <a:off x="9356728" y="649166"/>
            <a:ext cx="1016808" cy="323612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id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2BF0C54-F882-A142-8071-43BB6E42AE70}"/>
              </a:ext>
            </a:extLst>
          </p:cNvPr>
          <p:cNvSpPr txBox="1"/>
          <p:nvPr/>
        </p:nvSpPr>
        <p:spPr>
          <a:xfrm>
            <a:off x="8693042" y="-44844"/>
            <a:ext cx="69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CH" dirty="0"/>
              <a:t>ox 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7B1DA4C-AC0A-B247-892D-6EFCB42A8274}"/>
              </a:ext>
            </a:extLst>
          </p:cNvPr>
          <p:cNvSpPr/>
          <p:nvPr/>
        </p:nvSpPr>
        <p:spPr>
          <a:xfrm>
            <a:off x="7978652" y="2649886"/>
            <a:ext cx="3443299" cy="33298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0C14935-8ADB-3E4E-821A-53A9C97719D5}"/>
              </a:ext>
            </a:extLst>
          </p:cNvPr>
          <p:cNvSpPr txBox="1"/>
          <p:nvPr/>
        </p:nvSpPr>
        <p:spPr>
          <a:xfrm>
            <a:off x="10400982" y="6031958"/>
            <a:ext cx="159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  <a:r>
              <a:rPr lang="en-CH" dirty="0"/>
              <a:t>ox </a:t>
            </a:r>
            <a:r>
              <a:rPr lang="en-CH" b="1" dirty="0"/>
              <a:t>Binding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87531FF-B1A6-524B-A81D-2CD30CFC20DB}"/>
              </a:ext>
            </a:extLst>
          </p:cNvPr>
          <p:cNvSpPr txBox="1"/>
          <p:nvPr/>
        </p:nvSpPr>
        <p:spPr>
          <a:xfrm>
            <a:off x="8111018" y="3058635"/>
            <a:ext cx="2706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</a:t>
            </a:r>
            <a:r>
              <a:rPr lang="en-CH" dirty="0"/>
              <a:t>ind</a:t>
            </a:r>
          </a:p>
          <a:p>
            <a:pPr marL="342900" indent="-342900">
              <a:buFont typeface="+mj-lt"/>
              <a:buAutoNum type="arabicPeriod"/>
            </a:pP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getValue</a:t>
            </a:r>
          </a:p>
          <a:p>
            <a:pPr marL="342900" indent="-342900">
              <a:buFont typeface="+mj-lt"/>
              <a:buAutoNum type="arabicPeriod"/>
            </a:pP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setValue</a:t>
            </a:r>
          </a:p>
          <a:p>
            <a:pPr marL="342900" indent="-342900">
              <a:buFont typeface="+mj-lt"/>
              <a:buAutoNum type="arabicPeriod"/>
            </a:pP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receiveMessage</a:t>
            </a:r>
          </a:p>
          <a:p>
            <a:pPr marL="342900" indent="-342900">
              <a:buFont typeface="+mj-lt"/>
              <a:buAutoNum type="arabicPeriod"/>
            </a:pP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Subscribe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DDA11DD-E207-E142-8937-ADB2802FF718}"/>
              </a:ext>
            </a:extLst>
          </p:cNvPr>
          <p:cNvSpPr txBox="1"/>
          <p:nvPr/>
        </p:nvSpPr>
        <p:spPr>
          <a:xfrm>
            <a:off x="454462" y="5576159"/>
            <a:ext cx="451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CH" dirty="0"/>
              <a:t>ession$sendInputMessage(</a:t>
            </a:r>
            <a:r>
              <a:rPr lang="en-CH" b="1" dirty="0">
                <a:solidFill>
                  <a:srgbClr val="C00000"/>
                </a:solidFill>
              </a:rPr>
              <a:t>inputId</a:t>
            </a:r>
            <a:r>
              <a:rPr lang="en-CH" dirty="0"/>
              <a:t>, </a:t>
            </a:r>
            <a:r>
              <a:rPr lang="en-CH" b="1" dirty="0"/>
              <a:t>message</a:t>
            </a:r>
            <a:r>
              <a:rPr lang="en-CH" dirty="0"/>
              <a:t>)</a:t>
            </a:r>
          </a:p>
        </p:txBody>
      </p: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E2A0F51C-1104-2348-AFE7-C04CECE122AA}"/>
              </a:ext>
            </a:extLst>
          </p:cNvPr>
          <p:cNvCxnSpPr>
            <a:cxnSpLocks/>
            <a:stCxn id="125" idx="2"/>
            <a:endCxn id="127" idx="2"/>
          </p:cNvCxnSpPr>
          <p:nvPr/>
        </p:nvCxnSpPr>
        <p:spPr>
          <a:xfrm rot="10800000">
            <a:off x="7814335" y="804281"/>
            <a:ext cx="802679" cy="2241095"/>
          </a:xfrm>
          <a:prstGeom prst="curvedConnector3">
            <a:avLst>
              <a:gd name="adj1" fmla="val -31622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0828B047-71DF-C543-9968-EB3E9C540ACA}"/>
              </a:ext>
            </a:extLst>
          </p:cNvPr>
          <p:cNvCxnSpPr>
            <a:cxnSpLocks/>
            <a:stCxn id="125" idx="6"/>
            <a:endCxn id="68" idx="2"/>
          </p:cNvCxnSpPr>
          <p:nvPr/>
        </p:nvCxnSpPr>
        <p:spPr>
          <a:xfrm flipV="1">
            <a:off x="8846700" y="968312"/>
            <a:ext cx="2076679" cy="2077063"/>
          </a:xfrm>
          <a:prstGeom prst="curvedConnector2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CFE715B8-1CDF-0749-B6C2-17C2FC386E9B}"/>
              </a:ext>
            </a:extLst>
          </p:cNvPr>
          <p:cNvSpPr/>
          <p:nvPr/>
        </p:nvSpPr>
        <p:spPr>
          <a:xfrm>
            <a:off x="4045132" y="4482163"/>
            <a:ext cx="723194" cy="425635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F4E62BC-3502-9741-92B4-8222D252DD3D}"/>
              </a:ext>
            </a:extLst>
          </p:cNvPr>
          <p:cNvSpPr/>
          <p:nvPr/>
        </p:nvSpPr>
        <p:spPr>
          <a:xfrm>
            <a:off x="4538972" y="4585048"/>
            <a:ext cx="168988" cy="184666"/>
          </a:xfrm>
          <a:prstGeom prst="ellipse">
            <a:avLst/>
          </a:prstGeom>
          <a:solidFill>
            <a:srgbClr val="00B0F0">
              <a:alpha val="47000"/>
            </a:srgbClr>
          </a:solidFill>
          <a:ln>
            <a:solidFill>
              <a:srgbClr val="00B0F0">
                <a:alpha val="4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CF03C53-9F39-4446-97A3-0CCCD10309DB}"/>
              </a:ext>
            </a:extLst>
          </p:cNvPr>
          <p:cNvSpPr/>
          <p:nvPr/>
        </p:nvSpPr>
        <p:spPr>
          <a:xfrm>
            <a:off x="4162299" y="4585048"/>
            <a:ext cx="168988" cy="184666"/>
          </a:xfrm>
          <a:prstGeom prst="ellipse">
            <a:avLst/>
          </a:prstGeom>
          <a:solidFill>
            <a:srgbClr val="00B0F0">
              <a:alpha val="47000"/>
            </a:srgbClr>
          </a:solidFill>
          <a:ln>
            <a:solidFill>
              <a:srgbClr val="00B0F0">
                <a:alpha val="4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1E2999A-35CB-964A-9E0A-870C41EDD170}"/>
              </a:ext>
            </a:extLst>
          </p:cNvPr>
          <p:cNvSpPr txBox="1"/>
          <p:nvPr/>
        </p:nvSpPr>
        <p:spPr>
          <a:xfrm>
            <a:off x="3604931" y="3942185"/>
            <a:ext cx="161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0B0F0"/>
                </a:solidFill>
              </a:rPr>
              <a:t>(2) New </a:t>
            </a:r>
            <a:r>
              <a:rPr lang="de-CH" dirty="0" err="1">
                <a:solidFill>
                  <a:srgbClr val="00B0F0"/>
                </a:solidFill>
              </a:rPr>
              <a:t>config</a:t>
            </a:r>
            <a:endParaRPr lang="en-CH" dirty="0">
              <a:solidFill>
                <a:srgbClr val="00B0F0"/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2B6FE96-5556-584E-8D65-9147D2D282CB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4406729" y="4907798"/>
            <a:ext cx="0" cy="691665"/>
          </a:xfrm>
          <a:prstGeom prst="straightConnector1">
            <a:avLst/>
          </a:prstGeom>
          <a:ln w="381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urved Connector 109">
            <a:extLst>
              <a:ext uri="{FF2B5EF4-FFF2-40B4-BE49-F238E27FC236}">
                <a16:creationId xmlns:a16="http://schemas.microsoft.com/office/drawing/2014/main" id="{992CD7E6-0F99-6443-AD62-19053695C6FC}"/>
              </a:ext>
            </a:extLst>
          </p:cNvPr>
          <p:cNvCxnSpPr>
            <a:cxnSpLocks/>
            <a:stCxn id="124" idx="4"/>
          </p:cNvCxnSpPr>
          <p:nvPr/>
        </p:nvCxnSpPr>
        <p:spPr>
          <a:xfrm rot="5400000">
            <a:off x="6101467" y="3852984"/>
            <a:ext cx="1089633" cy="4512615"/>
          </a:xfrm>
          <a:prstGeom prst="curvedConnector2">
            <a:avLst/>
          </a:prstGeom>
          <a:ln w="381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B3B5F94-043C-634C-AB0B-A541F3A9EB28}"/>
              </a:ext>
            </a:extLst>
          </p:cNvPr>
          <p:cNvSpPr txBox="1"/>
          <p:nvPr/>
        </p:nvSpPr>
        <p:spPr>
          <a:xfrm>
            <a:off x="2454190" y="6444757"/>
            <a:ext cx="204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New input value(s)</a:t>
            </a:r>
          </a:p>
        </p:txBody>
      </p: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21FDEF32-5BEA-BD46-8508-6D74D61493D2}"/>
              </a:ext>
            </a:extLst>
          </p:cNvPr>
          <p:cNvCxnSpPr>
            <a:cxnSpLocks/>
            <a:stCxn id="78" idx="3"/>
            <a:endCxn id="225" idx="3"/>
          </p:cNvCxnSpPr>
          <p:nvPr/>
        </p:nvCxnSpPr>
        <p:spPr>
          <a:xfrm flipV="1">
            <a:off x="4966595" y="4969927"/>
            <a:ext cx="3601238" cy="790898"/>
          </a:xfrm>
          <a:prstGeom prst="curvedConnector2">
            <a:avLst/>
          </a:prstGeom>
          <a:ln w="381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EA3CBC7-2A2B-F442-B4A9-93B32DA30989}"/>
              </a:ext>
            </a:extLst>
          </p:cNvPr>
          <p:cNvSpPr txBox="1"/>
          <p:nvPr/>
        </p:nvSpPr>
        <p:spPr>
          <a:xfrm>
            <a:off x="5217701" y="3373914"/>
            <a:ext cx="50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WS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CA29D73-8271-6846-9338-A8AD23003428}"/>
              </a:ext>
            </a:extLst>
          </p:cNvPr>
          <p:cNvSpPr/>
          <p:nvPr/>
        </p:nvSpPr>
        <p:spPr>
          <a:xfrm>
            <a:off x="9283194" y="4204924"/>
            <a:ext cx="229687" cy="21978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28545B7-BFB6-4F4C-9009-0118842A4F95}"/>
              </a:ext>
            </a:extLst>
          </p:cNvPr>
          <p:cNvSpPr/>
          <p:nvPr/>
        </p:nvSpPr>
        <p:spPr>
          <a:xfrm>
            <a:off x="9906955" y="4737041"/>
            <a:ext cx="229687" cy="21978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36FA5FB-A65F-B445-836C-779574330FD1}"/>
              </a:ext>
            </a:extLst>
          </p:cNvPr>
          <p:cNvSpPr/>
          <p:nvPr/>
        </p:nvSpPr>
        <p:spPr>
          <a:xfrm>
            <a:off x="8787746" y="5344687"/>
            <a:ext cx="229687" cy="21978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C8258FB-F6F7-8E43-97D3-9B9594BAB31D}"/>
              </a:ext>
            </a:extLst>
          </p:cNvPr>
          <p:cNvSpPr/>
          <p:nvPr/>
        </p:nvSpPr>
        <p:spPr>
          <a:xfrm>
            <a:off x="8617013" y="2935481"/>
            <a:ext cx="229687" cy="21978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93C797A-5755-7B4D-8819-A1A8DCB27FFA}"/>
              </a:ext>
            </a:extLst>
          </p:cNvPr>
          <p:cNvSpPr/>
          <p:nvPr/>
        </p:nvSpPr>
        <p:spPr>
          <a:xfrm>
            <a:off x="7814334" y="694386"/>
            <a:ext cx="229687" cy="21978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34" name="Curved Connector 133">
            <a:extLst>
              <a:ext uri="{FF2B5EF4-FFF2-40B4-BE49-F238E27FC236}">
                <a16:creationId xmlns:a16="http://schemas.microsoft.com/office/drawing/2014/main" id="{1B43F324-28A4-D54B-8426-B6E63FB241AB}"/>
              </a:ext>
            </a:extLst>
          </p:cNvPr>
          <p:cNvCxnSpPr>
            <a:cxnSpLocks/>
            <a:stCxn id="123" idx="6"/>
          </p:cNvCxnSpPr>
          <p:nvPr/>
        </p:nvCxnSpPr>
        <p:spPr>
          <a:xfrm flipH="1" flipV="1">
            <a:off x="9535727" y="4314818"/>
            <a:ext cx="600915" cy="532117"/>
          </a:xfrm>
          <a:prstGeom prst="curvedConnector3">
            <a:avLst>
              <a:gd name="adj1" fmla="val -38042"/>
            </a:avLst>
          </a:prstGeom>
          <a:ln w="381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989478BB-9D8E-9945-8B19-F51E39683E85}"/>
              </a:ext>
            </a:extLst>
          </p:cNvPr>
          <p:cNvSpPr txBox="1"/>
          <p:nvPr/>
        </p:nvSpPr>
        <p:spPr>
          <a:xfrm>
            <a:off x="6669544" y="5636390"/>
            <a:ext cx="50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0B0F0"/>
                </a:solidFill>
              </a:rPr>
              <a:t>(3)</a:t>
            </a:r>
            <a:endParaRPr lang="en-CH" dirty="0">
              <a:solidFill>
                <a:srgbClr val="00B0F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04322D8-61E2-F94D-95A3-D2E6FA241CC5}"/>
              </a:ext>
            </a:extLst>
          </p:cNvPr>
          <p:cNvSpPr txBox="1"/>
          <p:nvPr/>
        </p:nvSpPr>
        <p:spPr>
          <a:xfrm>
            <a:off x="9701408" y="4460016"/>
            <a:ext cx="50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0B0F0"/>
                </a:solidFill>
              </a:rPr>
              <a:t>(4)</a:t>
            </a:r>
            <a:endParaRPr lang="en-CH" dirty="0">
              <a:solidFill>
                <a:srgbClr val="00B0F0"/>
              </a:solidFill>
            </a:endParaRPr>
          </a:p>
        </p:txBody>
      </p: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23410A05-75B0-C546-A9A3-902257A21B0A}"/>
              </a:ext>
            </a:extLst>
          </p:cNvPr>
          <p:cNvCxnSpPr>
            <a:cxnSpLocks/>
            <a:stCxn id="143" idx="2"/>
            <a:endCxn id="49" idx="3"/>
          </p:cNvCxnSpPr>
          <p:nvPr/>
        </p:nvCxnSpPr>
        <p:spPr>
          <a:xfrm rot="10800000">
            <a:off x="6322197" y="1605419"/>
            <a:ext cx="2095494" cy="2671187"/>
          </a:xfrm>
          <a:prstGeom prst="curvedConnector3">
            <a:avLst>
              <a:gd name="adj1" fmla="val 50000"/>
            </a:avLst>
          </a:prstGeom>
          <a:ln w="381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0DBD64AA-9D84-4145-A360-8443A45A612E}"/>
              </a:ext>
            </a:extLst>
          </p:cNvPr>
          <p:cNvSpPr/>
          <p:nvPr/>
        </p:nvSpPr>
        <p:spPr>
          <a:xfrm>
            <a:off x="8417691" y="4166711"/>
            <a:ext cx="229687" cy="21978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3C73EF9-44D2-6543-8516-CA0A9FC935E5}"/>
              </a:ext>
            </a:extLst>
          </p:cNvPr>
          <p:cNvSpPr/>
          <p:nvPr/>
        </p:nvSpPr>
        <p:spPr>
          <a:xfrm>
            <a:off x="5992229" y="1653064"/>
            <a:ext cx="229687" cy="21978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F6747C5-9196-3F46-A22D-D93E6643E2D5}"/>
              </a:ext>
            </a:extLst>
          </p:cNvPr>
          <p:cNvSpPr txBox="1"/>
          <p:nvPr/>
        </p:nvSpPr>
        <p:spPr>
          <a:xfrm>
            <a:off x="7406975" y="2417304"/>
            <a:ext cx="50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0B0F0"/>
                </a:solidFill>
              </a:rPr>
              <a:t>(5)</a:t>
            </a:r>
            <a:endParaRPr lang="en-CH" dirty="0">
              <a:solidFill>
                <a:srgbClr val="00B0F0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0348AF3-570E-4447-8BB5-05463D0BD57A}"/>
              </a:ext>
            </a:extLst>
          </p:cNvPr>
          <p:cNvSpPr/>
          <p:nvPr/>
        </p:nvSpPr>
        <p:spPr>
          <a:xfrm>
            <a:off x="6603612" y="1351176"/>
            <a:ext cx="1204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i="1" dirty="0"/>
              <a:t>_getConfig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A10E401-F638-0A4F-8ACF-EA89F0AB01B7}"/>
              </a:ext>
            </a:extLst>
          </p:cNvPr>
          <p:cNvSpPr/>
          <p:nvPr/>
        </p:nvSpPr>
        <p:spPr>
          <a:xfrm>
            <a:off x="5383269" y="4487922"/>
            <a:ext cx="1611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dirty="0"/>
              <a:t>_processConfig</a:t>
            </a:r>
          </a:p>
        </p:txBody>
      </p:sp>
      <p:cxnSp>
        <p:nvCxnSpPr>
          <p:cNvPr id="163" name="Curved Connector 162">
            <a:extLst>
              <a:ext uri="{FF2B5EF4-FFF2-40B4-BE49-F238E27FC236}">
                <a16:creationId xmlns:a16="http://schemas.microsoft.com/office/drawing/2014/main" id="{8561BF80-A4B7-C74C-8A2C-48CB3D9B7300}"/>
              </a:ext>
            </a:extLst>
          </p:cNvPr>
          <p:cNvCxnSpPr>
            <a:cxnSpLocks/>
            <a:stCxn id="49" idx="2"/>
            <a:endCxn id="143" idx="4"/>
          </p:cNvCxnSpPr>
          <p:nvPr/>
        </p:nvCxnSpPr>
        <p:spPr>
          <a:xfrm rot="16200000" flipH="1">
            <a:off x="5956642" y="1810606"/>
            <a:ext cx="2558878" cy="2592908"/>
          </a:xfrm>
          <a:prstGeom prst="curvedConnector3">
            <a:avLst>
              <a:gd name="adj1" fmla="val 108934"/>
            </a:avLst>
          </a:prstGeom>
          <a:ln w="381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1808FB1-823F-5C49-9166-E63EB461C7BB}"/>
              </a:ext>
            </a:extLst>
          </p:cNvPr>
          <p:cNvCxnSpPr>
            <a:endCxn id="28" idx="0"/>
          </p:cNvCxnSpPr>
          <p:nvPr/>
        </p:nvCxnSpPr>
        <p:spPr>
          <a:xfrm>
            <a:off x="1514071" y="1325446"/>
            <a:ext cx="907157" cy="83347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06A7915-B063-6346-AF58-ABD261C6D62C}"/>
              </a:ext>
            </a:extLst>
          </p:cNvPr>
          <p:cNvCxnSpPr>
            <a:cxnSpLocks/>
          </p:cNvCxnSpPr>
          <p:nvPr/>
        </p:nvCxnSpPr>
        <p:spPr>
          <a:xfrm flipH="1">
            <a:off x="6219960" y="996260"/>
            <a:ext cx="10430" cy="37295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09062030-299D-E34E-BC2C-42A7AD39E453}"/>
              </a:ext>
            </a:extLst>
          </p:cNvPr>
          <p:cNvSpPr txBox="1"/>
          <p:nvPr/>
        </p:nvSpPr>
        <p:spPr>
          <a:xfrm>
            <a:off x="6113732" y="2873969"/>
            <a:ext cx="50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0B0F0"/>
                </a:solidFill>
              </a:rPr>
              <a:t>(6)</a:t>
            </a:r>
            <a:endParaRPr lang="en-CH" dirty="0">
              <a:solidFill>
                <a:srgbClr val="00B0F0"/>
              </a:solidFill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04D6B649-EFAC-0849-9399-19C2F5489472}"/>
              </a:ext>
            </a:extLst>
          </p:cNvPr>
          <p:cNvSpPr/>
          <p:nvPr/>
        </p:nvSpPr>
        <p:spPr>
          <a:xfrm>
            <a:off x="9471721" y="5370773"/>
            <a:ext cx="229687" cy="21978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8C1AF7DB-136E-8E43-A371-AE747B325064}"/>
              </a:ext>
            </a:extLst>
          </p:cNvPr>
          <p:cNvSpPr txBox="1"/>
          <p:nvPr/>
        </p:nvSpPr>
        <p:spPr>
          <a:xfrm>
            <a:off x="9119232" y="4970089"/>
            <a:ext cx="50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0B0F0"/>
                </a:solidFill>
              </a:rPr>
              <a:t>(8)</a:t>
            </a:r>
            <a:endParaRPr lang="en-CH" dirty="0">
              <a:solidFill>
                <a:srgbClr val="00B0F0"/>
              </a:solidFill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DFDCA810-929B-534D-B02F-E2E966B56335}"/>
              </a:ext>
            </a:extLst>
          </p:cNvPr>
          <p:cNvSpPr txBox="1"/>
          <p:nvPr/>
        </p:nvSpPr>
        <p:spPr>
          <a:xfrm>
            <a:off x="7051051" y="6461495"/>
            <a:ext cx="71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0B0F0"/>
                </a:solidFill>
              </a:rPr>
              <a:t>(10)</a:t>
            </a:r>
            <a:endParaRPr lang="en-CH" dirty="0">
              <a:solidFill>
                <a:srgbClr val="00B0F0"/>
              </a:solidFill>
            </a:endParaRP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511CE9C-F4C6-4C41-B31B-D37265722192}"/>
              </a:ext>
            </a:extLst>
          </p:cNvPr>
          <p:cNvCxnSpPr>
            <a:cxnSpLocks/>
          </p:cNvCxnSpPr>
          <p:nvPr/>
        </p:nvCxnSpPr>
        <p:spPr>
          <a:xfrm>
            <a:off x="9025687" y="5002001"/>
            <a:ext cx="0" cy="381433"/>
          </a:xfrm>
          <a:prstGeom prst="straightConnector1">
            <a:avLst/>
          </a:prstGeom>
          <a:ln w="381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113E062-5F71-4945-A8F9-A55FE0917903}"/>
              </a:ext>
            </a:extLst>
          </p:cNvPr>
          <p:cNvSpPr txBox="1"/>
          <p:nvPr/>
        </p:nvSpPr>
        <p:spPr>
          <a:xfrm>
            <a:off x="9426807" y="5014102"/>
            <a:ext cx="115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o</a:t>
            </a:r>
            <a:r>
              <a:rPr lang="en-CH" dirty="0">
                <a:solidFill>
                  <a:srgbClr val="00B0F0"/>
                </a:solidFill>
              </a:rPr>
              <a:t>n change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53C9CA79-A2E4-074F-ABA8-4312ED6DB44B}"/>
              </a:ext>
            </a:extLst>
          </p:cNvPr>
          <p:cNvSpPr/>
          <p:nvPr/>
        </p:nvSpPr>
        <p:spPr>
          <a:xfrm>
            <a:off x="10807455" y="3689947"/>
            <a:ext cx="168988" cy="184666"/>
          </a:xfrm>
          <a:prstGeom prst="ellipse">
            <a:avLst/>
          </a:prstGeom>
          <a:solidFill>
            <a:srgbClr val="00B0F0">
              <a:alpha val="47000"/>
            </a:srgbClr>
          </a:solidFill>
          <a:ln>
            <a:solidFill>
              <a:srgbClr val="00B0F0">
                <a:alpha val="4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9E512C0F-1D25-0148-A7C5-5FDE1F9BDA0E}"/>
              </a:ext>
            </a:extLst>
          </p:cNvPr>
          <p:cNvSpPr/>
          <p:nvPr/>
        </p:nvSpPr>
        <p:spPr>
          <a:xfrm>
            <a:off x="10386377" y="3689947"/>
            <a:ext cx="168988" cy="184666"/>
          </a:xfrm>
          <a:prstGeom prst="ellipse">
            <a:avLst/>
          </a:prstGeom>
          <a:solidFill>
            <a:srgbClr val="00B0F0">
              <a:alpha val="47000"/>
            </a:srgbClr>
          </a:solidFill>
          <a:ln>
            <a:solidFill>
              <a:srgbClr val="00B0F0">
                <a:alpha val="4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0803C9E0-E86C-6A43-AC52-C373D447A907}"/>
              </a:ext>
            </a:extLst>
          </p:cNvPr>
          <p:cNvSpPr/>
          <p:nvPr/>
        </p:nvSpPr>
        <p:spPr>
          <a:xfrm>
            <a:off x="9804534" y="3587062"/>
            <a:ext cx="1323881" cy="616543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6341D316-DD73-3C44-B680-406424E06E9D}"/>
              </a:ext>
            </a:extLst>
          </p:cNvPr>
          <p:cNvSpPr/>
          <p:nvPr/>
        </p:nvSpPr>
        <p:spPr>
          <a:xfrm>
            <a:off x="9946417" y="3689947"/>
            <a:ext cx="168988" cy="184666"/>
          </a:xfrm>
          <a:prstGeom prst="ellipse">
            <a:avLst/>
          </a:prstGeom>
          <a:solidFill>
            <a:schemeClr val="accent2">
              <a:alpha val="47000"/>
            </a:schemeClr>
          </a:solidFill>
          <a:ln>
            <a:solidFill>
              <a:schemeClr val="accent2"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4221757-90CA-544F-AC32-912D4F55A525}"/>
              </a:ext>
            </a:extLst>
          </p:cNvPr>
          <p:cNvSpPr txBox="1"/>
          <p:nvPr/>
        </p:nvSpPr>
        <p:spPr>
          <a:xfrm>
            <a:off x="10268352" y="2654257"/>
            <a:ext cx="50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0B0F0"/>
                </a:solidFill>
              </a:rPr>
              <a:t>(7)</a:t>
            </a:r>
            <a:endParaRPr lang="en-CH" dirty="0">
              <a:solidFill>
                <a:srgbClr val="00B0F0"/>
              </a:solidFill>
            </a:endParaRPr>
          </a:p>
        </p:txBody>
      </p:sp>
      <p:sp>
        <p:nvSpPr>
          <p:cNvPr id="215" name="Left Brace 214">
            <a:extLst>
              <a:ext uri="{FF2B5EF4-FFF2-40B4-BE49-F238E27FC236}">
                <a16:creationId xmlns:a16="http://schemas.microsoft.com/office/drawing/2014/main" id="{50E088F3-F1A2-1743-803F-4444A943DE00}"/>
              </a:ext>
            </a:extLst>
          </p:cNvPr>
          <p:cNvSpPr/>
          <p:nvPr/>
        </p:nvSpPr>
        <p:spPr>
          <a:xfrm rot="5400000">
            <a:off x="10266850" y="2789946"/>
            <a:ext cx="280208" cy="1176162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94E64704-B40A-A548-A39D-0ABCDACF5766}"/>
              </a:ext>
            </a:extLst>
          </p:cNvPr>
          <p:cNvSpPr txBox="1"/>
          <p:nvPr/>
        </p:nvSpPr>
        <p:spPr>
          <a:xfrm>
            <a:off x="9843602" y="2910781"/>
            <a:ext cx="156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update </a:t>
            </a:r>
            <a:r>
              <a:rPr lang="en-CH" dirty="0"/>
              <a:t>configs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705CBCF-5B5F-7A48-BC2E-C5B512E2C655}"/>
              </a:ext>
            </a:extLst>
          </p:cNvPr>
          <p:cNvSpPr txBox="1"/>
          <p:nvPr/>
        </p:nvSpPr>
        <p:spPr>
          <a:xfrm>
            <a:off x="10013774" y="3859042"/>
            <a:ext cx="119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New props</a:t>
            </a:r>
            <a:endParaRPr lang="en-CH" dirty="0">
              <a:solidFill>
                <a:srgbClr val="00B0F0"/>
              </a:solidFill>
            </a:endParaRPr>
          </a:p>
        </p:txBody>
      </p:sp>
      <p:cxnSp>
        <p:nvCxnSpPr>
          <p:cNvPr id="218" name="Curved Connector 217">
            <a:extLst>
              <a:ext uri="{FF2B5EF4-FFF2-40B4-BE49-F238E27FC236}">
                <a16:creationId xmlns:a16="http://schemas.microsoft.com/office/drawing/2014/main" id="{A1FD927A-8AD6-6646-8750-3F06AD29733D}"/>
              </a:ext>
            </a:extLst>
          </p:cNvPr>
          <p:cNvCxnSpPr>
            <a:cxnSpLocks/>
            <a:stCxn id="122" idx="1"/>
          </p:cNvCxnSpPr>
          <p:nvPr/>
        </p:nvCxnSpPr>
        <p:spPr>
          <a:xfrm rot="5400000" flipH="1" flipV="1">
            <a:off x="9362489" y="3899299"/>
            <a:ext cx="292154" cy="383471"/>
          </a:xfrm>
          <a:prstGeom prst="curvedConnector2">
            <a:avLst/>
          </a:prstGeom>
          <a:ln w="381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>
            <a:extLst>
              <a:ext uri="{FF2B5EF4-FFF2-40B4-BE49-F238E27FC236}">
                <a16:creationId xmlns:a16="http://schemas.microsoft.com/office/drawing/2014/main" id="{34995C19-A2B6-8A4E-9577-B1B631AF2257}"/>
              </a:ext>
            </a:extLst>
          </p:cNvPr>
          <p:cNvSpPr/>
          <p:nvPr/>
        </p:nvSpPr>
        <p:spPr>
          <a:xfrm>
            <a:off x="8534196" y="4782326"/>
            <a:ext cx="229687" cy="21978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8818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116</Words>
  <Application>Microsoft Macintosh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Granjon, David</dc:creator>
  <cp:lastModifiedBy>Granjon, David</cp:lastModifiedBy>
  <cp:revision>56</cp:revision>
  <dcterms:created xsi:type="dcterms:W3CDTF">2021-09-17T19:53:17Z</dcterms:created>
  <dcterms:modified xsi:type="dcterms:W3CDTF">2021-09-17T21:01:36Z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2021-09-17T19:53:19Z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c5ed5e29-1b0d-4fba-9d79-5aa3da4eb991</vt:lpwstr>
  </property>
  <property fmtid="{D5CDD505-2E9C-101B-9397-08002B2CF9AE}" pid="8" name="MSIP_Label_4929bff8-5b33-42aa-95d2-28f72e792cb0_ContentBits">
    <vt:lpwstr>0</vt:lpwstr>
  </property>
</Properties>
</file>