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84" d="100"/>
          <a:sy n="84" d="100"/>
        </p:scale>
        <p:origin x="358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A38B-9882-854F-A04D-712D578E9A3D}" type="datetimeFigureOut">
              <a:rPr lang="en-CH" smtClean="0"/>
              <a:t>06.07.21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F86B-1616-F04B-8A1C-82F1B86991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5230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A38B-9882-854F-A04D-712D578E9A3D}" type="datetimeFigureOut">
              <a:rPr lang="en-CH" smtClean="0"/>
              <a:t>06.07.21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F86B-1616-F04B-8A1C-82F1B86991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8361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A38B-9882-854F-A04D-712D578E9A3D}" type="datetimeFigureOut">
              <a:rPr lang="en-CH" smtClean="0"/>
              <a:t>06.07.21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F86B-1616-F04B-8A1C-82F1B86991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809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A38B-9882-854F-A04D-712D578E9A3D}" type="datetimeFigureOut">
              <a:rPr lang="en-CH" smtClean="0"/>
              <a:t>06.07.21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F86B-1616-F04B-8A1C-82F1B86991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3742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A38B-9882-854F-A04D-712D578E9A3D}" type="datetimeFigureOut">
              <a:rPr lang="en-CH" smtClean="0"/>
              <a:t>06.07.21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F86B-1616-F04B-8A1C-82F1B86991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5853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A38B-9882-854F-A04D-712D578E9A3D}" type="datetimeFigureOut">
              <a:rPr lang="en-CH" smtClean="0"/>
              <a:t>06.07.21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F86B-1616-F04B-8A1C-82F1B86991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2751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A38B-9882-854F-A04D-712D578E9A3D}" type="datetimeFigureOut">
              <a:rPr lang="en-CH" smtClean="0"/>
              <a:t>06.07.21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F86B-1616-F04B-8A1C-82F1B86991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1691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A38B-9882-854F-A04D-712D578E9A3D}" type="datetimeFigureOut">
              <a:rPr lang="en-CH" smtClean="0"/>
              <a:t>06.07.21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F86B-1616-F04B-8A1C-82F1B86991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01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A38B-9882-854F-A04D-712D578E9A3D}" type="datetimeFigureOut">
              <a:rPr lang="en-CH" smtClean="0"/>
              <a:t>06.07.21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F86B-1616-F04B-8A1C-82F1B86991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318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A38B-9882-854F-A04D-712D578E9A3D}" type="datetimeFigureOut">
              <a:rPr lang="en-CH" smtClean="0"/>
              <a:t>06.07.21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F86B-1616-F04B-8A1C-82F1B86991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2658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A38B-9882-854F-A04D-712D578E9A3D}" type="datetimeFigureOut">
              <a:rPr lang="en-CH" smtClean="0"/>
              <a:t>06.07.21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F86B-1616-F04B-8A1C-82F1B86991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5893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A38B-9882-854F-A04D-712D578E9A3D}" type="datetimeFigureOut">
              <a:rPr lang="en-CH" smtClean="0"/>
              <a:t>06.07.21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FF86B-1616-F04B-8A1C-82F1B86991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4521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9F4793-BA33-934F-9FE0-61FDA38B1532}"/>
              </a:ext>
            </a:extLst>
          </p:cNvPr>
          <p:cNvCxnSpPr/>
          <p:nvPr/>
        </p:nvCxnSpPr>
        <p:spPr>
          <a:xfrm>
            <a:off x="0" y="1701139"/>
            <a:ext cx="6858000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45C429-E10A-834A-879F-4C85DB40686C}"/>
              </a:ext>
            </a:extLst>
          </p:cNvPr>
          <p:cNvSpPr txBox="1"/>
          <p:nvPr/>
        </p:nvSpPr>
        <p:spPr>
          <a:xfrm>
            <a:off x="2682240" y="0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</a:t>
            </a:r>
            <a:r>
              <a:rPr lang="en-CH" b="1" dirty="0"/>
              <a:t>erver (R)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7F953-519E-FA4C-BCB7-94C0B45F186E}"/>
              </a:ext>
            </a:extLst>
          </p:cNvPr>
          <p:cNvSpPr txBox="1"/>
          <p:nvPr/>
        </p:nvSpPr>
        <p:spPr>
          <a:xfrm>
            <a:off x="2820899" y="1835014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Client </a:t>
            </a:r>
            <a:r>
              <a:rPr lang="en-CH" b="1" dirty="0"/>
              <a:t>(JS)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073930-3BA4-7141-922E-FA37EA52825D}"/>
              </a:ext>
            </a:extLst>
          </p:cNvPr>
          <p:cNvSpPr txBox="1"/>
          <p:nvPr/>
        </p:nvSpPr>
        <p:spPr>
          <a:xfrm>
            <a:off x="404735" y="575841"/>
            <a:ext cx="3737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</a:t>
            </a:r>
            <a:r>
              <a:rPr lang="en-CH" sz="1600" dirty="0"/>
              <a:t>ession$</a:t>
            </a:r>
            <a:r>
              <a:rPr lang="en-CH" sz="1600" b="1" dirty="0"/>
              <a:t>sendInputMessage</a:t>
            </a:r>
            <a:r>
              <a:rPr lang="en-CH" sz="1600" dirty="0"/>
              <a:t>(message)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3A833F-4BDD-D540-AA08-98A2495D358A}"/>
              </a:ext>
            </a:extLst>
          </p:cNvPr>
          <p:cNvSpPr/>
          <p:nvPr/>
        </p:nvSpPr>
        <p:spPr>
          <a:xfrm>
            <a:off x="0" y="976898"/>
            <a:ext cx="6858000" cy="1760548"/>
          </a:xfrm>
          <a:prstGeom prst="rect">
            <a:avLst/>
          </a:prstGeom>
          <a:solidFill>
            <a:schemeClr val="bg1">
              <a:lumMod val="5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C1F7EB-6F7B-E64C-AA60-313FB0033E44}"/>
              </a:ext>
            </a:extLst>
          </p:cNvPr>
          <p:cNvSpPr txBox="1"/>
          <p:nvPr/>
        </p:nvSpPr>
        <p:spPr>
          <a:xfrm>
            <a:off x="3946522" y="629648"/>
            <a:ext cx="61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ws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4AC8C5-0582-B948-8F84-05B82D276A73}"/>
              </a:ext>
            </a:extLst>
          </p:cNvPr>
          <p:cNvSpPr txBox="1"/>
          <p:nvPr/>
        </p:nvSpPr>
        <p:spPr>
          <a:xfrm>
            <a:off x="1111145" y="1092680"/>
            <a:ext cx="3380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ws</a:t>
            </a:r>
            <a:r>
              <a:rPr lang="en-CH" dirty="0"/>
              <a:t>.</a:t>
            </a:r>
            <a:r>
              <a:rPr lang="en-CH" b="1" dirty="0"/>
              <a:t>onmessage</a:t>
            </a:r>
            <a:r>
              <a:rPr lang="en-CH" dirty="0"/>
              <a:t> (each time a message is received from the server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323994-D4F7-0F4D-AB7C-F7AD95FF20AB}"/>
              </a:ext>
            </a:extLst>
          </p:cNvPr>
          <p:cNvSpPr/>
          <p:nvPr/>
        </p:nvSpPr>
        <p:spPr>
          <a:xfrm>
            <a:off x="245107" y="2325623"/>
            <a:ext cx="2751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b="1" dirty="0"/>
              <a:t>dispatchMessage</a:t>
            </a:r>
            <a:r>
              <a:rPr lang="en-CH" dirty="0"/>
              <a:t>(message)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05FE55-1FF6-4A45-82D9-B67B36BD1C1C}"/>
              </a:ext>
            </a:extLst>
          </p:cNvPr>
          <p:cNvSpPr/>
          <p:nvPr/>
        </p:nvSpPr>
        <p:spPr>
          <a:xfrm rot="5400000">
            <a:off x="-1033103" y="6189726"/>
            <a:ext cx="4287184" cy="1861212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794EFE-2FB2-CB44-84C8-6F5BF1D6BA3F}"/>
              </a:ext>
            </a:extLst>
          </p:cNvPr>
          <p:cNvSpPr/>
          <p:nvPr/>
        </p:nvSpPr>
        <p:spPr>
          <a:xfrm>
            <a:off x="-49405" y="4644989"/>
            <a:ext cx="2372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dirty="0"/>
              <a:t>inputMessages </a:t>
            </a:r>
            <a:r>
              <a:rPr lang="en-CH" b="1" dirty="0"/>
              <a:t>handler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DB3581-948C-E34E-A415-650B09035EAC}"/>
              </a:ext>
            </a:extLst>
          </p:cNvPr>
          <p:cNvSpPr/>
          <p:nvPr/>
        </p:nvSpPr>
        <p:spPr>
          <a:xfrm rot="5400000">
            <a:off x="1723781" y="5521705"/>
            <a:ext cx="2687874" cy="1588170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069D0F-86E1-5842-B024-653B693BF697}"/>
              </a:ext>
            </a:extLst>
          </p:cNvPr>
          <p:cNvSpPr/>
          <p:nvPr/>
        </p:nvSpPr>
        <p:spPr>
          <a:xfrm rot="5400000">
            <a:off x="1915779" y="5689004"/>
            <a:ext cx="2687874" cy="1588170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C4349F-6FB9-B447-B4D1-FC2C67CFA8CD}"/>
              </a:ext>
            </a:extLst>
          </p:cNvPr>
          <p:cNvSpPr/>
          <p:nvPr/>
        </p:nvSpPr>
        <p:spPr>
          <a:xfrm>
            <a:off x="0" y="4661942"/>
            <a:ext cx="4175760" cy="49167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99FB5E-C751-6442-B86D-1A7549B049B1}"/>
              </a:ext>
            </a:extLst>
          </p:cNvPr>
          <p:cNvSpPr txBox="1"/>
          <p:nvPr/>
        </p:nvSpPr>
        <p:spPr>
          <a:xfrm>
            <a:off x="422267" y="9576801"/>
            <a:ext cx="425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Handlers: internal + external (user defined)</a:t>
            </a: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2DB98FB9-4B0C-4F40-A167-E6FDAAACA809}"/>
              </a:ext>
            </a:extLst>
          </p:cNvPr>
          <p:cNvSpPr/>
          <p:nvPr/>
        </p:nvSpPr>
        <p:spPr>
          <a:xfrm>
            <a:off x="737469" y="2839872"/>
            <a:ext cx="494676" cy="174177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E1BED127-983E-244D-84D2-11B9B8739603}"/>
              </a:ext>
            </a:extLst>
          </p:cNvPr>
          <p:cNvSpPr/>
          <p:nvPr/>
        </p:nvSpPr>
        <p:spPr>
          <a:xfrm>
            <a:off x="736554" y="1128556"/>
            <a:ext cx="494676" cy="127416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EADD9EC4-E712-9E48-B318-58F343438B3B}"/>
              </a:ext>
            </a:extLst>
          </p:cNvPr>
          <p:cNvSpPr/>
          <p:nvPr/>
        </p:nvSpPr>
        <p:spPr>
          <a:xfrm rot="10800000">
            <a:off x="5398457" y="1064057"/>
            <a:ext cx="494676" cy="127416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1AC962-EC98-7D47-B7D6-9FBB35BE4968}"/>
              </a:ext>
            </a:extLst>
          </p:cNvPr>
          <p:cNvSpPr/>
          <p:nvPr/>
        </p:nvSpPr>
        <p:spPr>
          <a:xfrm>
            <a:off x="1110489" y="3722671"/>
            <a:ext cx="3329629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dirty="0"/>
              <a:t>_</a:t>
            </a:r>
            <a:r>
              <a:rPr lang="en-CH" sz="1600" b="1" dirty="0"/>
              <a:t>sendMessagesToHandlers</a:t>
            </a:r>
            <a:r>
              <a:rPr lang="en-CH" sz="1600" dirty="0"/>
              <a:t>(message)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L</a:t>
            </a:r>
            <a:r>
              <a:rPr lang="en-CH" sz="1600" dirty="0"/>
              <a:t>ocates the correct handler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6BB650-BD6D-D043-BC46-32AC1B475172}"/>
              </a:ext>
            </a:extLst>
          </p:cNvPr>
          <p:cNvSpPr/>
          <p:nvPr/>
        </p:nvSpPr>
        <p:spPr>
          <a:xfrm>
            <a:off x="1195031" y="3150196"/>
            <a:ext cx="1569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b="1" dirty="0">
                <a:solidFill>
                  <a:srgbClr val="0070C0"/>
                </a:solidFill>
              </a:rPr>
              <a:t>shiny:message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F69D40-EF58-9743-987D-2E533FE165FD}"/>
              </a:ext>
            </a:extLst>
          </p:cNvPr>
          <p:cNvSpPr/>
          <p:nvPr/>
        </p:nvSpPr>
        <p:spPr>
          <a:xfrm>
            <a:off x="272586" y="5038929"/>
            <a:ext cx="1229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m</a:t>
            </a:r>
            <a:r>
              <a:rPr lang="en-CH" dirty="0"/>
              <a:t>essage.id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DA9794-FC95-6444-8AB3-4F98CDFAE9A8}"/>
              </a:ext>
            </a:extLst>
          </p:cNvPr>
          <p:cNvSpPr/>
          <p:nvPr/>
        </p:nvSpPr>
        <p:spPr>
          <a:xfrm>
            <a:off x="235744" y="5748725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err="1"/>
              <a:t>inputBinding</a:t>
            </a:r>
            <a:endParaRPr lang="en-C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8B277F-284C-F949-BDF8-14790870EF69}"/>
              </a:ext>
            </a:extLst>
          </p:cNvPr>
          <p:cNvSpPr/>
          <p:nvPr/>
        </p:nvSpPr>
        <p:spPr>
          <a:xfrm>
            <a:off x="108322" y="6483185"/>
            <a:ext cx="1932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1. </a:t>
            </a:r>
            <a:r>
              <a:rPr lang="de-CH" b="1" dirty="0" err="1"/>
              <a:t>receiveMessage</a:t>
            </a:r>
            <a:endParaRPr lang="en-CH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693F7A-02DE-684C-937D-A8FB24B157B6}"/>
              </a:ext>
            </a:extLst>
          </p:cNvPr>
          <p:cNvSpPr/>
          <p:nvPr/>
        </p:nvSpPr>
        <p:spPr>
          <a:xfrm>
            <a:off x="101574" y="6805632"/>
            <a:ext cx="1229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2. </a:t>
            </a:r>
            <a:r>
              <a:rPr lang="de-CH" b="1" dirty="0" err="1"/>
              <a:t>setValue</a:t>
            </a:r>
            <a:endParaRPr lang="en-CH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4E881F2-C3FE-4D45-86B6-2CFA4EC65F70}"/>
              </a:ext>
            </a:extLst>
          </p:cNvPr>
          <p:cNvSpPr/>
          <p:nvPr/>
        </p:nvSpPr>
        <p:spPr>
          <a:xfrm>
            <a:off x="115317" y="7118410"/>
            <a:ext cx="1302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3. </a:t>
            </a:r>
            <a:r>
              <a:rPr lang="de-CH" b="1" dirty="0" err="1"/>
              <a:t>subscribe</a:t>
            </a:r>
            <a:endParaRPr lang="en-CH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C19592-3813-4440-ABF0-205693B22162}"/>
              </a:ext>
            </a:extLst>
          </p:cNvPr>
          <p:cNvCxnSpPr/>
          <p:nvPr/>
        </p:nvCxnSpPr>
        <p:spPr>
          <a:xfrm>
            <a:off x="887338" y="5411661"/>
            <a:ext cx="0" cy="378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DC84F9A-9765-964A-AC5A-3B149985E21B}"/>
              </a:ext>
            </a:extLst>
          </p:cNvPr>
          <p:cNvSpPr txBox="1"/>
          <p:nvPr/>
        </p:nvSpPr>
        <p:spPr>
          <a:xfrm>
            <a:off x="1020917" y="5408470"/>
            <a:ext cx="88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find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766032-4742-D541-998D-38204E44CE7D}"/>
              </a:ext>
            </a:extLst>
          </p:cNvPr>
          <p:cNvCxnSpPr/>
          <p:nvPr/>
        </p:nvCxnSpPr>
        <p:spPr>
          <a:xfrm>
            <a:off x="887338" y="6118057"/>
            <a:ext cx="0" cy="378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09CAF1-73B7-EF4A-9AF5-89994026D60B}"/>
              </a:ext>
            </a:extLst>
          </p:cNvPr>
          <p:cNvCxnSpPr/>
          <p:nvPr/>
        </p:nvCxnSpPr>
        <p:spPr>
          <a:xfrm>
            <a:off x="877765" y="7539807"/>
            <a:ext cx="0" cy="378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C10F4B-4F33-5C44-8DA3-C6373719D03B}"/>
              </a:ext>
            </a:extLst>
          </p:cNvPr>
          <p:cNvSpPr txBox="1"/>
          <p:nvPr/>
        </p:nvSpPr>
        <p:spPr>
          <a:xfrm>
            <a:off x="205841" y="7917540"/>
            <a:ext cx="162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CH" dirty="0"/>
              <a:t>pply </a:t>
            </a:r>
            <a:r>
              <a:rPr lang="en-CH" b="1" dirty="0"/>
              <a:t>callbacks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C114973-BBE4-874A-901F-BD7724FDD000}"/>
              </a:ext>
            </a:extLst>
          </p:cNvPr>
          <p:cNvCxnSpPr/>
          <p:nvPr/>
        </p:nvCxnSpPr>
        <p:spPr>
          <a:xfrm>
            <a:off x="877765" y="8286872"/>
            <a:ext cx="0" cy="378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A1DB42-417A-5C41-A6B2-FC0A447C5194}"/>
              </a:ext>
            </a:extLst>
          </p:cNvPr>
          <p:cNvSpPr txBox="1"/>
          <p:nvPr/>
        </p:nvSpPr>
        <p:spPr>
          <a:xfrm>
            <a:off x="179883" y="8779907"/>
            <a:ext cx="305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CH" dirty="0"/>
              <a:t>nputs.setInput(id, value, opts)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9B8EBF-9609-FB4A-B408-8729D57941BF}"/>
              </a:ext>
            </a:extLst>
          </p:cNvPr>
          <p:cNvSpPr/>
          <p:nvPr/>
        </p:nvSpPr>
        <p:spPr>
          <a:xfrm>
            <a:off x="4254070" y="8452509"/>
            <a:ext cx="27263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sz="1600" b="1" dirty="0"/>
              <a:t>InputBatchSender</a:t>
            </a:r>
            <a:r>
              <a:rPr lang="en-CH" sz="1600" dirty="0"/>
              <a:t>(shinyapp)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364B55F-0E5A-3945-B5E2-B531C3FB630F}"/>
              </a:ext>
            </a:extLst>
          </p:cNvPr>
          <p:cNvCxnSpPr>
            <a:cxnSpLocks/>
          </p:cNvCxnSpPr>
          <p:nvPr/>
        </p:nvCxnSpPr>
        <p:spPr>
          <a:xfrm flipV="1">
            <a:off x="5422848" y="6726526"/>
            <a:ext cx="0" cy="15366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C836444-D4FA-384A-8E2E-740C93B39D0F}"/>
              </a:ext>
            </a:extLst>
          </p:cNvPr>
          <p:cNvSpPr txBox="1"/>
          <p:nvPr/>
        </p:nvSpPr>
        <p:spPr>
          <a:xfrm>
            <a:off x="5514167" y="7029032"/>
            <a:ext cx="1254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  <a:r>
              <a:rPr lang="en-CH" dirty="0"/>
              <a:t>dd new element to queue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8D088D-4823-CA4F-8695-0CEC3806884C}"/>
              </a:ext>
            </a:extLst>
          </p:cNvPr>
          <p:cNvSpPr/>
          <p:nvPr/>
        </p:nvSpPr>
        <p:spPr>
          <a:xfrm>
            <a:off x="4673317" y="6055040"/>
            <a:ext cx="2097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dirty="0"/>
              <a:t>pendingData = {…}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7497941-188F-7946-93DD-91DE2A64A6AC}"/>
              </a:ext>
            </a:extLst>
          </p:cNvPr>
          <p:cNvCxnSpPr>
            <a:cxnSpLocks/>
          </p:cNvCxnSpPr>
          <p:nvPr/>
        </p:nvCxnSpPr>
        <p:spPr>
          <a:xfrm flipV="1">
            <a:off x="5428982" y="4296354"/>
            <a:ext cx="0" cy="15366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FB5D13A-6C6E-7F4F-9277-430273F34FB2}"/>
              </a:ext>
            </a:extLst>
          </p:cNvPr>
          <p:cNvSpPr/>
          <p:nvPr/>
        </p:nvSpPr>
        <p:spPr>
          <a:xfrm>
            <a:off x="4154085" y="2735537"/>
            <a:ext cx="30177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s</a:t>
            </a:r>
            <a:r>
              <a:rPr lang="en-CH" sz="1600" dirty="0"/>
              <a:t>hinyapp.</a:t>
            </a:r>
            <a:r>
              <a:rPr lang="en-CH" sz="1600" b="1" dirty="0"/>
              <a:t>sendInput</a:t>
            </a:r>
            <a:r>
              <a:rPr lang="en-CH" sz="1600" dirty="0"/>
              <a:t>(message)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</a:t>
            </a:r>
            <a:r>
              <a:rPr lang="en-CH" sz="1600" dirty="0"/>
              <a:t>end message to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U</a:t>
            </a:r>
            <a:r>
              <a:rPr lang="en-CH" sz="1600" dirty="0"/>
              <a:t>pdate current </a:t>
            </a:r>
            <a:r>
              <a:rPr lang="en-CH" sz="1600" b="1" dirty="0"/>
              <a:t>inputValues </a:t>
            </a:r>
            <a:r>
              <a:rPr lang="en-CH" sz="1600" dirty="0"/>
              <a:t>on the client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E939FD41-A082-1441-8709-FDFAF458EFCA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3134723" y="8791063"/>
            <a:ext cx="2482512" cy="30970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7D2DE78-A0F2-AE4D-ADFC-0D9678BC2AC3}"/>
              </a:ext>
            </a:extLst>
          </p:cNvPr>
          <p:cNvSpPr/>
          <p:nvPr/>
        </p:nvSpPr>
        <p:spPr>
          <a:xfrm>
            <a:off x="4175760" y="9302559"/>
            <a:ext cx="2053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b="1" dirty="0">
                <a:solidFill>
                  <a:srgbClr val="0070C0"/>
                </a:solidFill>
              </a:rPr>
              <a:t>shiny:inputchanged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D7F428-6394-F24C-BB45-98EDEF4A555C}"/>
              </a:ext>
            </a:extLst>
          </p:cNvPr>
          <p:cNvSpPr txBox="1"/>
          <p:nvPr/>
        </p:nvSpPr>
        <p:spPr>
          <a:xfrm>
            <a:off x="5594177" y="4496760"/>
            <a:ext cx="1094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CH" dirty="0"/>
              <a:t>end pending data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2C314E9-6D33-2A49-9187-594384506D44}"/>
              </a:ext>
            </a:extLst>
          </p:cNvPr>
          <p:cNvSpPr txBox="1"/>
          <p:nvPr/>
        </p:nvSpPr>
        <p:spPr>
          <a:xfrm>
            <a:off x="2547992" y="4665088"/>
            <a:ext cx="1594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  <a:r>
              <a:rPr lang="en-CH" dirty="0"/>
              <a:t>ther handlers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1BE01D0-BCD5-DC46-BB85-BEA4ED3D17B8}"/>
              </a:ext>
            </a:extLst>
          </p:cNvPr>
          <p:cNvSpPr txBox="1"/>
          <p:nvPr/>
        </p:nvSpPr>
        <p:spPr>
          <a:xfrm>
            <a:off x="195599" y="1289830"/>
            <a:ext cx="66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(1)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8DB6BC3-D553-B14D-AD6A-9A794B007D18}"/>
              </a:ext>
            </a:extLst>
          </p:cNvPr>
          <p:cNvSpPr txBox="1"/>
          <p:nvPr/>
        </p:nvSpPr>
        <p:spPr>
          <a:xfrm>
            <a:off x="195599" y="3556075"/>
            <a:ext cx="66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(2)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68AF16-D0B2-D641-9933-B6A72D53CB19}"/>
              </a:ext>
            </a:extLst>
          </p:cNvPr>
          <p:cNvSpPr txBox="1"/>
          <p:nvPr/>
        </p:nvSpPr>
        <p:spPr>
          <a:xfrm>
            <a:off x="3428999" y="8438397"/>
            <a:ext cx="66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(3)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81E8AE4-4D79-334D-BB64-2785093ED3CE}"/>
              </a:ext>
            </a:extLst>
          </p:cNvPr>
          <p:cNvSpPr txBox="1"/>
          <p:nvPr/>
        </p:nvSpPr>
        <p:spPr>
          <a:xfrm>
            <a:off x="4870138" y="7270776"/>
            <a:ext cx="66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(4)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F5EABB-A0FF-8C43-81BA-5A5A42D421D8}"/>
              </a:ext>
            </a:extLst>
          </p:cNvPr>
          <p:cNvSpPr txBox="1"/>
          <p:nvPr/>
        </p:nvSpPr>
        <p:spPr>
          <a:xfrm>
            <a:off x="4846633" y="4953794"/>
            <a:ext cx="66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(5)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FBE186-13D1-314C-873F-1461644DE52D}"/>
              </a:ext>
            </a:extLst>
          </p:cNvPr>
          <p:cNvSpPr txBox="1"/>
          <p:nvPr/>
        </p:nvSpPr>
        <p:spPr>
          <a:xfrm>
            <a:off x="2147199" y="5908738"/>
            <a:ext cx="2178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M</a:t>
            </a:r>
            <a:r>
              <a:rPr lang="en-CH" sz="1600" dirty="0"/>
              <a:t>odal, notifications, …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595C285-7B56-9B4F-83F2-AAAF8A202581}"/>
              </a:ext>
            </a:extLst>
          </p:cNvPr>
          <p:cNvSpPr txBox="1"/>
          <p:nvPr/>
        </p:nvSpPr>
        <p:spPr>
          <a:xfrm>
            <a:off x="955235" y="6062626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trigger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D8B41F0-FB83-BD47-91A0-6E375BA787DA}"/>
              </a:ext>
            </a:extLst>
          </p:cNvPr>
          <p:cNvSpPr txBox="1"/>
          <p:nvPr/>
        </p:nvSpPr>
        <p:spPr>
          <a:xfrm>
            <a:off x="4561618" y="60654"/>
            <a:ext cx="2474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ws$</a:t>
            </a:r>
            <a:r>
              <a:rPr lang="en-GB" b="1" dirty="0" err="1"/>
              <a:t>onMessage</a:t>
            </a:r>
            <a:r>
              <a:rPr lang="en-GB" dirty="0"/>
              <a:t>(</a:t>
            </a:r>
            <a:r>
              <a:rPr lang="en-GB" dirty="0" err="1"/>
              <a:t>msg</a:t>
            </a:r>
            <a:r>
              <a:rPr lang="en-GB" dirty="0"/>
              <a:t>)</a:t>
            </a:r>
          </a:p>
          <a:p>
            <a:r>
              <a:rPr lang="en-GB" dirty="0"/>
              <a:t>R</a:t>
            </a:r>
            <a:r>
              <a:rPr lang="en-CH" dirty="0"/>
              <a:t>eceive new data</a:t>
            </a:r>
          </a:p>
          <a:p>
            <a:r>
              <a:rPr lang="en-GB" dirty="0"/>
              <a:t>w</a:t>
            </a:r>
            <a:r>
              <a:rPr lang="en-CH" dirty="0"/>
              <a:t>ith the </a:t>
            </a:r>
            <a:r>
              <a:rPr lang="en-CH" b="1" dirty="0"/>
              <a:t>update</a:t>
            </a:r>
            <a:r>
              <a:rPr lang="en-CH" dirty="0"/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395489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166</Words>
  <Application>Microsoft Macintosh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Granjon, David</dc:creator>
  <cp:lastModifiedBy>Granjon, David</cp:lastModifiedBy>
  <cp:revision>60</cp:revision>
  <dcterms:created xsi:type="dcterms:W3CDTF">2020-10-26T10:41:59Z</dcterms:created>
  <dcterms:modified xsi:type="dcterms:W3CDTF">2021-07-06T21:21:57Z</dcterms:modified>
</cp:coreProperties>
</file>