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2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7AD0F-6874-4647-95BD-2ABCEB46B51B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979C9-17CF-41B3-93A0-E87CB4F58A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095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E4C-E4A5-4CD1-B481-E856F5916241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7CDA-0964-4B9B-BAC4-CDE6C495F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90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E4C-E4A5-4CD1-B481-E856F5916241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7CDA-0964-4B9B-BAC4-CDE6C495F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92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E4C-E4A5-4CD1-B481-E856F5916241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7CDA-0964-4B9B-BAC4-CDE6C495F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96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E4C-E4A5-4CD1-B481-E856F5916241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7CDA-0964-4B9B-BAC4-CDE6C495F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00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E4C-E4A5-4CD1-B481-E856F5916241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7CDA-0964-4B9B-BAC4-CDE6C495F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93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E4C-E4A5-4CD1-B481-E856F5916241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7CDA-0964-4B9B-BAC4-CDE6C495F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69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E4C-E4A5-4CD1-B481-E856F5916241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7CDA-0964-4B9B-BAC4-CDE6C495F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65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E4C-E4A5-4CD1-B481-E856F5916241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7CDA-0964-4B9B-BAC4-CDE6C495F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19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E4C-E4A5-4CD1-B481-E856F5916241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7CDA-0964-4B9B-BAC4-CDE6C495F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95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E4C-E4A5-4CD1-B481-E856F5916241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7CDA-0964-4B9B-BAC4-CDE6C495F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813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E4C-E4A5-4CD1-B481-E856F5916241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7CDA-0964-4B9B-BAC4-CDE6C495F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28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3AE4C-E4A5-4CD1-B481-E856F5916241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A7CDA-0964-4B9B-BAC4-CDE6C495F5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20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ms.yandex.ru/courses/1180/groups/23830/lessons/7008" TargetMode="External"/><Relationship Id="rId2" Type="http://schemas.openxmlformats.org/officeDocument/2006/relationships/hyperlink" Target="https://lms.yandex.ru/courses/1180/groups/23830/lessons/700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lask.palletsprojects.com/en/stable/quickstart/#sessions" TargetMode="External"/><Relationship Id="rId5" Type="http://schemas.openxmlformats.org/officeDocument/2006/relationships/hyperlink" Target="https://lms.yandex.ru/courses/1180/groups/23830/lessons/7010" TargetMode="External"/><Relationship Id="rId4" Type="http://schemas.openxmlformats.org/officeDocument/2006/relationships/hyperlink" Target="https://lms.yandex.ru/courses/1180/groups/23830/lessons/700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Каталог товаров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5733" y="3602038"/>
            <a:ext cx="10092267" cy="2697162"/>
          </a:xfrm>
        </p:spPr>
        <p:txBody>
          <a:bodyPr>
            <a:normAutofit lnSpcReduction="10000"/>
          </a:bodyPr>
          <a:lstStyle/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ru-RU" dirty="0" smtClean="0"/>
          </a:p>
          <a:p>
            <a:pPr algn="l"/>
            <a:endParaRPr lang="ru-RU" dirty="0"/>
          </a:p>
          <a:p>
            <a:pPr algn="l"/>
            <a:r>
              <a:rPr lang="en-US" dirty="0" smtClean="0"/>
              <a:t>by </a:t>
            </a:r>
            <a:r>
              <a:rPr lang="ru-RU" dirty="0" err="1" smtClean="0"/>
              <a:t>Фельк</a:t>
            </a:r>
            <a:r>
              <a:rPr lang="ru-RU" dirty="0" smtClean="0"/>
              <a:t> Давид Сергеевич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8381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75075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/>
              <a:t>Спасибо за внимание!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978399"/>
            <a:ext cx="10515600" cy="1630363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Готов ответить на все </a:t>
            </a:r>
            <a:r>
              <a:rPr lang="ru-RU" dirty="0"/>
              <a:t>В</a:t>
            </a:r>
            <a:r>
              <a:rPr lang="ru-RU" dirty="0" smtClean="0"/>
              <a:t>аши вопросы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782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75792"/>
            <a:ext cx="10515600" cy="1325563"/>
          </a:xfrm>
        </p:spPr>
        <p:txBody>
          <a:bodyPr/>
          <a:lstStyle/>
          <a:p>
            <a:r>
              <a:rPr lang="ru-RU" dirty="0" smtClean="0"/>
              <a:t>Файловая система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9600" y="0"/>
            <a:ext cx="1854200" cy="687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7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Внешний вид сайта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811" y="1325562"/>
            <a:ext cx="5253314" cy="435309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400" y="1323803"/>
            <a:ext cx="4216400" cy="43548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4811" y="6488668"/>
            <a:ext cx="525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/index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137400" y="6211669"/>
            <a:ext cx="421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/*</a:t>
            </a:r>
            <a:r>
              <a:rPr lang="ru-RU" dirty="0" smtClean="0"/>
              <a:t>имя товара</a:t>
            </a:r>
            <a:r>
              <a:rPr lang="en-US" dirty="0" smtClean="0"/>
              <a:t>*</a:t>
            </a:r>
          </a:p>
          <a:p>
            <a:pPr algn="ctr"/>
            <a:r>
              <a:rPr lang="ru-RU" dirty="0" smtClean="0"/>
              <a:t>В данном случае </a:t>
            </a:r>
            <a:r>
              <a:rPr lang="en-US" dirty="0" smtClean="0"/>
              <a:t>/I5-13600KF</a:t>
            </a:r>
            <a:r>
              <a:rPr lang="ru-RU" dirty="0" smtClean="0"/>
              <a:t>_</a:t>
            </a:r>
            <a:r>
              <a:rPr lang="en-US" dirty="0" smtClean="0"/>
              <a:t>BOX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stCxn id="7" idx="0"/>
          </p:cNvCxnSpPr>
          <p:nvPr/>
        </p:nvCxnSpPr>
        <p:spPr>
          <a:xfrm flipV="1">
            <a:off x="3471468" y="5803900"/>
            <a:ext cx="8332" cy="68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0"/>
          </p:cNvCxnSpPr>
          <p:nvPr/>
        </p:nvCxnSpPr>
        <p:spPr>
          <a:xfrm flipV="1">
            <a:off x="9245600" y="5803900"/>
            <a:ext cx="0" cy="407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76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863599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Внешний вид сайта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63598"/>
            <a:ext cx="5715000" cy="34746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6452"/>
            <a:ext cx="7094757" cy="13479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29699" y="2416238"/>
            <a:ext cx="98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/register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9156305" y="513576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/login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6" idx="1"/>
          </p:cNvCxnSpPr>
          <p:nvPr/>
        </p:nvCxnSpPr>
        <p:spPr>
          <a:xfrm flipH="1" flipV="1">
            <a:off x="6680200" y="2590800"/>
            <a:ext cx="2349499" cy="10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7" idx="1"/>
          </p:cNvCxnSpPr>
          <p:nvPr/>
        </p:nvCxnSpPr>
        <p:spPr>
          <a:xfrm flipH="1">
            <a:off x="8039100" y="5320426"/>
            <a:ext cx="1117205" cy="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35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Схема кода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689" y="1325563"/>
            <a:ext cx="1898620" cy="67471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839" y="2651126"/>
            <a:ext cx="3010320" cy="276264"/>
          </a:xfrm>
          <a:prstGeom prst="rect">
            <a:avLst/>
          </a:prstGeom>
        </p:spPr>
      </p:pic>
      <p:cxnSp>
        <p:nvCxnSpPr>
          <p:cNvPr id="11" name="Прямая со стрелкой 10"/>
          <p:cNvCxnSpPr>
            <a:stCxn id="6" idx="2"/>
            <a:endCxn id="9" idx="0"/>
          </p:cNvCxnSpPr>
          <p:nvPr/>
        </p:nvCxnSpPr>
        <p:spPr>
          <a:xfrm>
            <a:off x="6095999" y="2000279"/>
            <a:ext cx="0" cy="65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840" y="2927390"/>
            <a:ext cx="3010320" cy="22255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0838" y="3578237"/>
            <a:ext cx="1063835" cy="384163"/>
          </a:xfrm>
          <a:prstGeom prst="rect">
            <a:avLst/>
          </a:prstGeom>
        </p:spPr>
      </p:pic>
      <p:cxnSp>
        <p:nvCxnSpPr>
          <p:cNvPr id="23" name="Прямая со стрелкой 22"/>
          <p:cNvCxnSpPr>
            <a:stCxn id="12" idx="2"/>
            <a:endCxn id="13" idx="0"/>
          </p:cNvCxnSpPr>
          <p:nvPr/>
        </p:nvCxnSpPr>
        <p:spPr>
          <a:xfrm flipH="1">
            <a:off x="5122756" y="3149942"/>
            <a:ext cx="973244" cy="42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Рисунок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6203" y="3687748"/>
            <a:ext cx="2964634" cy="165139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5999" y="3602106"/>
            <a:ext cx="2257740" cy="457264"/>
          </a:xfrm>
          <a:prstGeom prst="rect">
            <a:avLst/>
          </a:prstGeom>
        </p:spPr>
      </p:pic>
      <p:cxnSp>
        <p:nvCxnSpPr>
          <p:cNvPr id="27" name="Прямая со стрелкой 26"/>
          <p:cNvCxnSpPr>
            <a:stCxn id="12" idx="2"/>
            <a:endCxn id="25" idx="0"/>
          </p:cNvCxnSpPr>
          <p:nvPr/>
        </p:nvCxnSpPr>
        <p:spPr>
          <a:xfrm>
            <a:off x="6096000" y="3149942"/>
            <a:ext cx="1128869" cy="45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95999" y="4068287"/>
            <a:ext cx="225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. . .</a:t>
            </a:r>
            <a:endParaRPr lang="ru-RU" dirty="0"/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7579" y="4053290"/>
            <a:ext cx="1124107" cy="247685"/>
          </a:xfrm>
          <a:prstGeom prst="rect">
            <a:avLst/>
          </a:prstGeom>
        </p:spPr>
      </p:pic>
      <p:cxnSp>
        <p:nvCxnSpPr>
          <p:cNvPr id="35" name="Соединительная линия уступом 34"/>
          <p:cNvCxnSpPr>
            <a:stCxn id="31" idx="3"/>
          </p:cNvCxnSpPr>
          <p:nvPr/>
        </p:nvCxnSpPr>
        <p:spPr>
          <a:xfrm flipH="1" flipV="1">
            <a:off x="7602340" y="3030170"/>
            <a:ext cx="189346" cy="1146963"/>
          </a:xfrm>
          <a:prstGeom prst="bentConnector4">
            <a:avLst>
              <a:gd name="adj1" fmla="val -619971"/>
              <a:gd name="adj2" fmla="val 1001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Рисунок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8356" y="4956248"/>
            <a:ext cx="952633" cy="247685"/>
          </a:xfrm>
          <a:prstGeom prst="rect">
            <a:avLst/>
          </a:prstGeom>
        </p:spPr>
      </p:pic>
      <p:cxnSp>
        <p:nvCxnSpPr>
          <p:cNvPr id="46" name="Прямая со стрелкой 45"/>
          <p:cNvCxnSpPr>
            <a:stCxn id="31" idx="1"/>
            <a:endCxn id="42" idx="0"/>
          </p:cNvCxnSpPr>
          <p:nvPr/>
        </p:nvCxnSpPr>
        <p:spPr>
          <a:xfrm flipH="1">
            <a:off x="5654673" y="4177133"/>
            <a:ext cx="1012906" cy="77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9296296">
            <a:off x="5523218" y="4386069"/>
            <a:ext cx="1114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если </a:t>
            </a:r>
            <a:r>
              <a:rPr lang="ru-RU" sz="1100" dirty="0" err="1" smtClean="0"/>
              <a:t>залогинен</a:t>
            </a:r>
            <a:endParaRPr lang="ru-RU" sz="1100" dirty="0"/>
          </a:p>
        </p:txBody>
      </p:sp>
      <p:pic>
        <p:nvPicPr>
          <p:cNvPr id="48" name="Рисунок 4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2847" y="5203933"/>
            <a:ext cx="1343652" cy="182906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08520" y="5152491"/>
            <a:ext cx="962159" cy="285790"/>
          </a:xfrm>
          <a:prstGeom prst="rect">
            <a:avLst/>
          </a:prstGeom>
        </p:spPr>
      </p:pic>
      <p:cxnSp>
        <p:nvCxnSpPr>
          <p:cNvPr id="52" name="Прямая со стрелкой 51"/>
          <p:cNvCxnSpPr>
            <a:stCxn id="48" idx="1"/>
            <a:endCxn id="50" idx="3"/>
          </p:cNvCxnSpPr>
          <p:nvPr/>
        </p:nvCxnSpPr>
        <p:spPr>
          <a:xfrm flipH="1">
            <a:off x="4070679" y="5295386"/>
            <a:ext cx="91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161873" y="5094420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сохранить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51387" y="6260800"/>
            <a:ext cx="148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. . 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9251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сайта и пользователя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59025"/>
            <a:ext cx="10515600" cy="321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ru-RU" dirty="0" smtClean="0"/>
              <a:t>Пользователь может зарегистрироваться и авторизоваться на сайте. Всё это реализовано при помощи библиотек </a:t>
            </a:r>
            <a:r>
              <a:rPr lang="en-US" dirty="0" smtClean="0"/>
              <a:t>flask-login </a:t>
            </a:r>
            <a:r>
              <a:rPr lang="ru-RU" dirty="0" smtClean="0"/>
              <a:t>и </a:t>
            </a:r>
            <a:r>
              <a:rPr lang="en-US" dirty="0" err="1" smtClean="0"/>
              <a:t>sqlalchemy</a:t>
            </a:r>
            <a:r>
              <a:rPr lang="en-US" dirty="0" smtClean="0"/>
              <a:t>,</a:t>
            </a:r>
            <a:r>
              <a:rPr lang="ru-RU" dirty="0" smtClean="0"/>
              <a:t> а также </a:t>
            </a:r>
            <a:r>
              <a:rPr lang="en-US" dirty="0" err="1" smtClean="0"/>
              <a:t>flask_wtf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ru-RU" dirty="0" smtClean="0"/>
              <a:t>Пользователь может оставлять отзывы на сайте под разными продуктами, всё это сохраняется в базе данных (но только если он авторизовался).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45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Премия…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352800"/>
            <a:ext cx="10515600" cy="63976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За проработанный дизайн</a:t>
            </a:r>
            <a:r>
              <a:rPr lang="en-US" dirty="0" smtClean="0"/>
              <a:t> </a:t>
            </a:r>
            <a:r>
              <a:rPr lang="ru-RU" dirty="0" smtClean="0"/>
              <a:t>сайта при помощи </a:t>
            </a:r>
            <a:r>
              <a:rPr lang="en-US" dirty="0" smtClean="0"/>
              <a:t>CSS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537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проекте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21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Количество строк</a:t>
            </a:r>
            <a:r>
              <a:rPr lang="en-US" dirty="0"/>
              <a:t> </a:t>
            </a:r>
            <a:r>
              <a:rPr lang="ru-RU" dirty="0" smtClean="0"/>
              <a:t>кода</a:t>
            </a:r>
            <a:r>
              <a:rPr lang="en-US" dirty="0"/>
              <a:t> </a:t>
            </a:r>
            <a:r>
              <a:rPr lang="ru-RU" dirty="0" smtClean="0"/>
              <a:t>без учёта </a:t>
            </a:r>
            <a:r>
              <a:rPr lang="en-US" dirty="0" err="1" smtClean="0"/>
              <a:t>css</a:t>
            </a:r>
            <a:r>
              <a:rPr lang="en-US" dirty="0" smtClean="0"/>
              <a:t> &amp; html:    379</a:t>
            </a:r>
          </a:p>
          <a:p>
            <a:pPr marL="0" indent="0">
              <a:buNone/>
            </a:pPr>
            <a:r>
              <a:rPr lang="ru-RU" dirty="0" err="1" smtClean="0"/>
              <a:t>Количесвто</a:t>
            </a:r>
            <a:r>
              <a:rPr lang="ru-RU" dirty="0" smtClean="0"/>
              <a:t> строк кода без учёта </a:t>
            </a:r>
            <a:r>
              <a:rPr lang="en-US" dirty="0" err="1" smtClean="0"/>
              <a:t>css</a:t>
            </a:r>
            <a:r>
              <a:rPr lang="en-US" dirty="0" smtClean="0"/>
              <a:t>:                 795</a:t>
            </a:r>
          </a:p>
          <a:p>
            <a:pPr marL="0" indent="0">
              <a:buNone/>
            </a:pPr>
            <a:r>
              <a:rPr lang="ru-RU" dirty="0" smtClean="0"/>
              <a:t>Количество строк кода с учётом </a:t>
            </a:r>
            <a:r>
              <a:rPr lang="en-US" dirty="0" err="1" smtClean="0"/>
              <a:t>css</a:t>
            </a:r>
            <a:r>
              <a:rPr lang="en-US" dirty="0" smtClean="0"/>
              <a:t> &amp; html:     1000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Ссылка на </a:t>
            </a:r>
            <a:r>
              <a:rPr lang="ru-RU" dirty="0" err="1" smtClean="0"/>
              <a:t>репозиторий</a:t>
            </a:r>
            <a:r>
              <a:rPr lang="en-US" dirty="0" smtClean="0"/>
              <a:t>: https://github.com/Divadyy/web_project_felk_david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22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 литературы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https://lms.yandex.ru/courses/1180/groups/23830/lessons/7007</a:t>
            </a:r>
            <a:r>
              <a:rPr lang="ru-RU" sz="2000" dirty="0" smtClean="0"/>
              <a:t> (Введение во </a:t>
            </a:r>
            <a:r>
              <a:rPr lang="en-US" sz="2000" dirty="0" smtClean="0"/>
              <a:t>flask)</a:t>
            </a:r>
          </a:p>
          <a:p>
            <a:pPr marL="0" indent="0">
              <a:buNone/>
            </a:pPr>
            <a:r>
              <a:rPr lang="en-US" sz="2000" dirty="0" smtClean="0">
                <a:hlinkClick r:id="rId3"/>
              </a:rPr>
              <a:t>https://lms.yandex.ru/courses/1180/groups/23830/lessons/7008</a:t>
            </a:r>
            <a:r>
              <a:rPr lang="en-US" sz="2000" dirty="0" smtClean="0"/>
              <a:t> (</a:t>
            </a:r>
            <a:r>
              <a:rPr lang="ru-RU" sz="2000" dirty="0" smtClean="0"/>
              <a:t>Шаблоны</a:t>
            </a:r>
            <a:r>
              <a:rPr lang="en-US" sz="2000" dirty="0" smtClean="0"/>
              <a:t>. Flask-wtf)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>
                <a:hlinkClick r:id="rId4"/>
              </a:rPr>
              <a:t>https://lms.yandex.ru/courses/1180/groups/23830/lessons/7009</a:t>
            </a:r>
            <a:r>
              <a:rPr lang="ru-RU" sz="2000" dirty="0" smtClean="0"/>
              <a:t> (Знакомство с </a:t>
            </a:r>
            <a:r>
              <a:rPr lang="en-US" sz="2000" dirty="0" smtClean="0"/>
              <a:t>flask-</a:t>
            </a:r>
            <a:r>
              <a:rPr lang="en-US" sz="2000" dirty="0" err="1" smtClean="0"/>
              <a:t>sqlalchemy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>
                <a:hlinkClick r:id="rId5"/>
              </a:rPr>
              <a:t>https://lms.yandex.ru/courses/1180/groups/23830/lessons/7010</a:t>
            </a:r>
            <a:r>
              <a:rPr lang="en-US" sz="2000" dirty="0" smtClean="0"/>
              <a:t> (Flask-</a:t>
            </a:r>
            <a:r>
              <a:rPr lang="en-US" sz="2000" dirty="0" err="1" smtClean="0"/>
              <a:t>sqlalchemy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hlinkClick r:id="rId6"/>
              </a:rPr>
              <a:t>https://flask.palletsprojects.com/en/stable/quickstart/#sessions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435831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187</Words>
  <Application>Microsoft Office PowerPoint</Application>
  <PresentationFormat>Широкоэкранный</PresentationFormat>
  <Paragraphs>49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Каталог товаров</vt:lpstr>
      <vt:lpstr>Файловая система</vt:lpstr>
      <vt:lpstr>Внешний вид сайта</vt:lpstr>
      <vt:lpstr>Внешний вид сайта</vt:lpstr>
      <vt:lpstr>Схема кода</vt:lpstr>
      <vt:lpstr>Взаимодействие сайта и пользователя</vt:lpstr>
      <vt:lpstr>Премия…</vt:lpstr>
      <vt:lpstr>О проекте</vt:lpstr>
      <vt:lpstr>Источники литературы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Каталог товаров</dc:title>
  <dc:creator>David F</dc:creator>
  <cp:lastModifiedBy>David F</cp:lastModifiedBy>
  <cp:revision>12</cp:revision>
  <dcterms:created xsi:type="dcterms:W3CDTF">2025-04-23T17:40:02Z</dcterms:created>
  <dcterms:modified xsi:type="dcterms:W3CDTF">2025-04-23T19:42:26Z</dcterms:modified>
</cp:coreProperties>
</file>