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8" r:id="rId4"/>
    <p:sldId id="259" r:id="rId5"/>
    <p:sldId id="263" r:id="rId6"/>
    <p:sldId id="260" r:id="rId7"/>
    <p:sldId id="261" r:id="rId8"/>
    <p:sldId id="265" r:id="rId9"/>
    <p:sldId id="270" r:id="rId10"/>
    <p:sldId id="262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5033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22DB5-AC80-4CA1-B41C-8D1A6CDE6168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1A90E-23AC-41F5-9BCF-AE96635242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22DB5-AC80-4CA1-B41C-8D1A6CDE6168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1A90E-23AC-41F5-9BCF-AE96635242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8709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22DB5-AC80-4CA1-B41C-8D1A6CDE6168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1A90E-23AC-41F5-9BCF-AE96635242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290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22DB5-AC80-4CA1-B41C-8D1A6CDE6168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1A90E-23AC-41F5-9BCF-AE96635242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1243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22DB5-AC80-4CA1-B41C-8D1A6CDE6168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1A90E-23AC-41F5-9BCF-AE96635242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7012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22DB5-AC80-4CA1-B41C-8D1A6CDE6168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1A90E-23AC-41F5-9BCF-AE96635242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590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22DB5-AC80-4CA1-B41C-8D1A6CDE6168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1A90E-23AC-41F5-9BCF-AE96635242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896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22DB5-AC80-4CA1-B41C-8D1A6CDE6168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1A90E-23AC-41F5-9BCF-AE96635242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5635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22DB5-AC80-4CA1-B41C-8D1A6CDE6168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1A90E-23AC-41F5-9BCF-AE96635242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525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22DB5-AC80-4CA1-B41C-8D1A6CDE6168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1A90E-23AC-41F5-9BCF-AE96635242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0109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22DB5-AC80-4CA1-B41C-8D1A6CDE6168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1A90E-23AC-41F5-9BCF-AE96635242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6677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222DB5-AC80-4CA1-B41C-8D1A6CDE6168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71A90E-23AC-41F5-9BCF-AE96635242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6977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8997" y="748876"/>
            <a:ext cx="9144000" cy="2387600"/>
          </a:xfrm>
        </p:spPr>
        <p:txBody>
          <a:bodyPr/>
          <a:lstStyle/>
          <a:p>
            <a:r>
              <a:rPr lang="en-IN" dirty="0"/>
              <a:t>   MINI ELECTION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232597"/>
            <a:ext cx="9358648" cy="2496399"/>
          </a:xfrm>
        </p:spPr>
        <p:txBody>
          <a:bodyPr>
            <a:normAutofit fontScale="25000" lnSpcReduction="20000"/>
          </a:bodyPr>
          <a:lstStyle/>
          <a:p>
            <a:pPr algn="l"/>
            <a:r>
              <a:rPr lang="en-US" sz="12000" dirty="0"/>
              <a:t>Section Name :B-10</a:t>
            </a:r>
          </a:p>
          <a:p>
            <a:pPr algn="l"/>
            <a:r>
              <a:rPr lang="en-US" sz="9600" dirty="0"/>
              <a:t>Project Team Members</a:t>
            </a:r>
            <a:r>
              <a:rPr lang="en-US" sz="8000" dirty="0"/>
              <a:t>:-</a:t>
            </a:r>
          </a:p>
          <a:p>
            <a:pPr algn="l"/>
            <a:r>
              <a:rPr lang="en-US" sz="8000" dirty="0"/>
              <a:t>1. </a:t>
            </a:r>
            <a:r>
              <a:rPr lang="en-US" sz="8000" dirty="0" err="1"/>
              <a:t>Y.Bharath</a:t>
            </a:r>
            <a:r>
              <a:rPr lang="en-US" sz="8000" dirty="0"/>
              <a:t> Kumar-9922005075-20228688</a:t>
            </a:r>
          </a:p>
          <a:p>
            <a:pPr algn="l"/>
            <a:r>
              <a:rPr lang="en-US" sz="8000" dirty="0"/>
              <a:t>2.M.Divakar-99220041736-20228693</a:t>
            </a:r>
          </a:p>
          <a:p>
            <a:pPr algn="l"/>
            <a:r>
              <a:rPr lang="en-US" sz="8000" dirty="0"/>
              <a:t>3.H.Dheeraj Kishore-99220040269-20223820</a:t>
            </a:r>
          </a:p>
          <a:p>
            <a:pPr algn="l"/>
            <a:r>
              <a:rPr lang="en-US" sz="8000" dirty="0"/>
              <a:t>4.T.Akash Reddy-99220040209-20220575</a:t>
            </a:r>
          </a:p>
          <a:p>
            <a:pPr algn="l"/>
            <a:r>
              <a:rPr lang="en-US" sz="8000" dirty="0"/>
              <a:t>5.K.Maharshi-9922008383-20226264</a:t>
            </a:r>
          </a:p>
          <a:p>
            <a:r>
              <a:rPr lang="en-US" sz="4000" dirty="0"/>
              <a:t>					                                      </a:t>
            </a:r>
            <a:r>
              <a:rPr lang="en-US" sz="9600" dirty="0"/>
              <a:t>Guided by</a:t>
            </a:r>
          </a:p>
          <a:p>
            <a:r>
              <a:rPr lang="en-US" sz="7200" dirty="0"/>
              <a:t>					                Mrs. K.INDHUMATHI,MCA,(</a:t>
            </a:r>
            <a:r>
              <a:rPr lang="en-US" sz="7200" dirty="0" err="1"/>
              <a:t>Ph.D</a:t>
            </a:r>
            <a:r>
              <a:rPr lang="en-US" sz="7200" dirty="0"/>
              <a:t>)</a:t>
            </a:r>
          </a:p>
          <a:p>
            <a:r>
              <a:rPr lang="en-US" sz="7200" dirty="0"/>
              <a:t>                                                                                                        ASSISTANT PROFESSOR OF CSE,KARE.</a:t>
            </a:r>
          </a:p>
          <a:p>
            <a:r>
              <a:rPr lang="en-US" sz="7200" dirty="0"/>
              <a:t>                                        </a:t>
            </a:r>
          </a:p>
          <a:p>
            <a:endParaRPr lang="en-IN" sz="8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127" y="748875"/>
            <a:ext cx="10045521" cy="118499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58FBD66-9EE3-12F7-C125-53386CC56E26}"/>
              </a:ext>
            </a:extLst>
          </p:cNvPr>
          <p:cNvCxnSpPr/>
          <p:nvPr/>
        </p:nvCxnSpPr>
        <p:spPr>
          <a:xfrm>
            <a:off x="2360645" y="3004457"/>
            <a:ext cx="7193902" cy="0"/>
          </a:xfrm>
          <a:prstGeom prst="line">
            <a:avLst/>
          </a:prstGeom>
          <a:ln>
            <a:solidFill>
              <a:schemeClr val="tx1"/>
            </a:solidFill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760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868" y="435408"/>
            <a:ext cx="10045521" cy="11849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145DCCA-06A5-F357-D8D2-B0FC6759FB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0206" y="2263514"/>
            <a:ext cx="6448962" cy="4229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485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2E1B1-C483-3FB7-D7CD-1030F3F0A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1E1277A-F393-E5E7-B03D-CF7B20AC14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71254"/>
            <a:ext cx="4843072" cy="4351338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8281CF9-9317-6172-5CA6-927AA58386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868" y="435408"/>
            <a:ext cx="10045521" cy="118499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D99C0C1-E12F-F503-FE12-C99E880FB7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9863" y="2071254"/>
            <a:ext cx="529393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5210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808A3-AE8A-C668-C3EB-7C6D84D0D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7953EF2-E2F4-AAB0-8EC4-EC182BBB4F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790" y="1862155"/>
            <a:ext cx="7704943" cy="4560437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11D6523-3BA9-8F0A-9AA4-C2503FD495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868" y="435408"/>
            <a:ext cx="10045521" cy="1184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2769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479A2-7339-D051-3343-DFB3D65FE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F5E3722-795A-F40C-911F-6F2ED81284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790" y="1978702"/>
            <a:ext cx="7345179" cy="4514173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0396DF1-7D9C-1368-E3B1-CFB91C4731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868" y="435408"/>
            <a:ext cx="10045521" cy="1184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24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                                 </a:t>
            </a:r>
            <a:r>
              <a:rPr lang="en-IN" sz="4000" dirty="0"/>
              <a:t>INTRODUCTION</a:t>
            </a:r>
          </a:p>
          <a:p>
            <a:r>
              <a:rPr lang="en-IN" dirty="0"/>
              <a:t>In this program we can cast our vote to the representative.</a:t>
            </a:r>
          </a:p>
          <a:p>
            <a:r>
              <a:rPr lang="en-IN" dirty="0"/>
              <a:t>With this program we can able to conduct mini elections to elections to elect our representative in schools and colleges etc.</a:t>
            </a:r>
          </a:p>
          <a:p>
            <a:r>
              <a:rPr lang="en-IN" dirty="0"/>
              <a:t>Using this we can even know the situation of the election or leading candidate during the election process itself.</a:t>
            </a:r>
          </a:p>
          <a:p>
            <a:r>
              <a:rPr lang="en-IN" dirty="0"/>
              <a:t>Online voting system is better than the offline system because its saves both time and money.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250" y="505693"/>
            <a:ext cx="10045521" cy="118499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8EB470A-D3DE-8AC1-DF05-8E05587615E7}"/>
              </a:ext>
            </a:extLst>
          </p:cNvPr>
          <p:cNvCxnSpPr/>
          <p:nvPr/>
        </p:nvCxnSpPr>
        <p:spPr>
          <a:xfrm>
            <a:off x="3638939" y="2360645"/>
            <a:ext cx="3172408" cy="0"/>
          </a:xfrm>
          <a:prstGeom prst="line">
            <a:avLst/>
          </a:prstGeom>
          <a:ln>
            <a:solidFill>
              <a:schemeClr val="tx1"/>
            </a:solidFill>
          </a:ln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0973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                OBJECTIVES OF THE PROJECT</a:t>
            </a:r>
          </a:p>
          <a:p>
            <a:pPr marL="0" indent="0">
              <a:buNone/>
            </a:pPr>
            <a:endParaRPr lang="en-US" sz="4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IN" dirty="0"/>
              <a:t>Keeps a record of every voting process.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Allows us to setup a flexible and trustworthy voting system.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Applicable for large as well as small group of people.</a:t>
            </a:r>
          </a:p>
          <a:p>
            <a:pPr marL="0" indent="0">
              <a:buNone/>
            </a:pPr>
            <a:r>
              <a:rPr lang="en-IN" dirty="0"/>
              <a:t>                  </a:t>
            </a:r>
            <a:r>
              <a:rPr lang="en-IN" dirty="0" err="1"/>
              <a:t>eg</a:t>
            </a:r>
            <a:r>
              <a:rPr lang="en-IN" dirty="0"/>
              <a:t>: A batch, A class            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868" y="435408"/>
            <a:ext cx="10045521" cy="118499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842607D-75D9-1B5C-70EF-B76E971A8FE1}"/>
              </a:ext>
            </a:extLst>
          </p:cNvPr>
          <p:cNvCxnSpPr/>
          <p:nvPr/>
        </p:nvCxnSpPr>
        <p:spPr>
          <a:xfrm>
            <a:off x="2789853" y="2351314"/>
            <a:ext cx="5784980" cy="0"/>
          </a:xfrm>
          <a:prstGeom prst="line">
            <a:avLst/>
          </a:prstGeom>
          <a:ln>
            <a:solidFill>
              <a:schemeClr val="tx1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0049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                            OPERATIONS</a:t>
            </a:r>
            <a:endParaRPr lang="en-US" sz="2000" dirty="0"/>
          </a:p>
          <a:p>
            <a:pPr marL="0" indent="0">
              <a:buNone/>
            </a:pPr>
            <a:r>
              <a:rPr lang="en-US" dirty="0"/>
              <a:t>In the Election voting System, the following operations are performed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400" dirty="0"/>
              <a:t>Age eligibility to cast vote.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400" dirty="0"/>
              <a:t>Cast the vote.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400" dirty="0"/>
              <a:t>Find vote count.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400" dirty="0"/>
              <a:t>Find leading candidate.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868" y="435408"/>
            <a:ext cx="10045521" cy="118499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A99A41A-F060-2375-DF0C-4F459DB1D9E8}"/>
              </a:ext>
            </a:extLst>
          </p:cNvPr>
          <p:cNvCxnSpPr/>
          <p:nvPr/>
        </p:nvCxnSpPr>
        <p:spPr>
          <a:xfrm>
            <a:off x="4152122" y="2425959"/>
            <a:ext cx="2612572" cy="0"/>
          </a:xfrm>
          <a:prstGeom prst="line">
            <a:avLst/>
          </a:prstGeom>
          <a:ln>
            <a:solidFill>
              <a:schemeClr val="tx1"/>
            </a:solidFill>
          </a:ln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71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                                       </a:t>
            </a:r>
            <a:r>
              <a:rPr lang="en-IN" sz="4000" dirty="0"/>
              <a:t>FEATURES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It will be easy to use.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We can elect the person who was nominated in advance.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Only the persons above 18 years are eligible for voting.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Voters may have list of candidates through this system.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868" y="435408"/>
            <a:ext cx="10045521" cy="118499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5C8D916-4BCB-316C-0285-2AB15E225310}"/>
              </a:ext>
            </a:extLst>
          </p:cNvPr>
          <p:cNvCxnSpPr/>
          <p:nvPr/>
        </p:nvCxnSpPr>
        <p:spPr>
          <a:xfrm>
            <a:off x="4114800" y="2388637"/>
            <a:ext cx="1981200" cy="0"/>
          </a:xfrm>
          <a:prstGeom prst="line">
            <a:avLst/>
          </a:prstGeom>
          <a:ln>
            <a:solidFill>
              <a:schemeClr val="tx1"/>
            </a:solidFill>
          </a:ln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598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          </a:t>
            </a:r>
            <a:r>
              <a:rPr lang="en-US" sz="4000" dirty="0"/>
              <a:t>FLOW</a:t>
            </a:r>
            <a:r>
              <a:rPr lang="en-US" dirty="0"/>
              <a:t> </a:t>
            </a:r>
            <a:r>
              <a:rPr lang="en-US" sz="4000" dirty="0"/>
              <a:t>CHART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868" y="435408"/>
            <a:ext cx="10045521" cy="118499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A8A5C61-1D37-27AB-1F41-C64677BAAE40}"/>
              </a:ext>
            </a:extLst>
          </p:cNvPr>
          <p:cNvCxnSpPr/>
          <p:nvPr/>
        </p:nvCxnSpPr>
        <p:spPr>
          <a:xfrm>
            <a:off x="1931437" y="2536141"/>
            <a:ext cx="2668555" cy="0"/>
          </a:xfrm>
          <a:prstGeom prst="line">
            <a:avLst/>
          </a:prstGeom>
          <a:ln>
            <a:solidFill>
              <a:schemeClr val="tx1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49B420A9-A93E-37E0-7401-B302BF084DF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33257" y="1743120"/>
            <a:ext cx="6036906" cy="5114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598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4300" dirty="0"/>
              <a:t>  KEYS</a:t>
            </a:r>
          </a:p>
          <a:p>
            <a:r>
              <a:rPr lang="en-IN" dirty="0"/>
              <a:t>#include&lt;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r>
              <a:rPr lang="en-IN" dirty="0"/>
              <a:t>#include&lt;</a:t>
            </a:r>
            <a:r>
              <a:rPr lang="en-IN" dirty="0" err="1"/>
              <a:t>conio.h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sz="4000" dirty="0"/>
              <a:t> TYPES OF </a:t>
            </a:r>
            <a:r>
              <a:rPr lang="en-IN" sz="4300" dirty="0"/>
              <a:t>STRUCTERS</a:t>
            </a:r>
          </a:p>
          <a:p>
            <a:r>
              <a:rPr lang="en-IN" sz="2600" dirty="0"/>
              <a:t>#define;</a:t>
            </a:r>
          </a:p>
          <a:p>
            <a:r>
              <a:rPr lang="en-IN" sz="2600" dirty="0" err="1"/>
              <a:t>Int</a:t>
            </a:r>
            <a:r>
              <a:rPr lang="en-IN" sz="2600" dirty="0"/>
              <a:t> votes;</a:t>
            </a:r>
          </a:p>
          <a:p>
            <a:r>
              <a:rPr lang="en-IN" sz="2600" dirty="0" err="1"/>
              <a:t>Int</a:t>
            </a:r>
            <a:r>
              <a:rPr lang="en-IN" sz="2600" dirty="0"/>
              <a:t> choice;</a:t>
            </a:r>
          </a:p>
          <a:p>
            <a:r>
              <a:rPr lang="en-IN" sz="2600" dirty="0" err="1"/>
              <a:t>Int</a:t>
            </a:r>
            <a:r>
              <a:rPr lang="en-IN" sz="2600" dirty="0"/>
              <a:t> </a:t>
            </a:r>
            <a:r>
              <a:rPr lang="en-IN" sz="2600" dirty="0" err="1"/>
              <a:t>i</a:t>
            </a:r>
            <a:r>
              <a:rPr lang="en-IN" sz="2600" dirty="0"/>
              <a:t>;</a:t>
            </a:r>
          </a:p>
          <a:p>
            <a:r>
              <a:rPr lang="en-IN" sz="2600" dirty="0" err="1"/>
              <a:t>Getchar</a:t>
            </a:r>
            <a:r>
              <a:rPr lang="en-IN" sz="2600" dirty="0"/>
              <a:t>();</a:t>
            </a:r>
          </a:p>
          <a:p>
            <a:r>
              <a:rPr lang="en-IN" sz="2600" dirty="0" err="1"/>
              <a:t>Clrscr</a:t>
            </a:r>
            <a:r>
              <a:rPr lang="en-IN" sz="2600" dirty="0"/>
              <a:t>();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868" y="435408"/>
            <a:ext cx="10045521" cy="118499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7F18642-5960-0C1D-71A1-79A803AEBB7C}"/>
              </a:ext>
            </a:extLst>
          </p:cNvPr>
          <p:cNvCxnSpPr/>
          <p:nvPr/>
        </p:nvCxnSpPr>
        <p:spPr>
          <a:xfrm>
            <a:off x="1203649" y="2295331"/>
            <a:ext cx="933061" cy="0"/>
          </a:xfrm>
          <a:prstGeom prst="line">
            <a:avLst/>
          </a:prstGeom>
          <a:ln>
            <a:solidFill>
              <a:schemeClr val="tx1"/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41E854E-46FE-C1BA-50CF-27286D7DAE64}"/>
              </a:ext>
            </a:extLst>
          </p:cNvPr>
          <p:cNvCxnSpPr/>
          <p:nvPr/>
        </p:nvCxnSpPr>
        <p:spPr>
          <a:xfrm>
            <a:off x="1129004" y="3638939"/>
            <a:ext cx="4114800" cy="0"/>
          </a:xfrm>
          <a:prstGeom prst="line">
            <a:avLst/>
          </a:prstGeom>
          <a:ln>
            <a:solidFill>
              <a:schemeClr val="tx1"/>
            </a:solidFill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7663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                            </a:t>
            </a:r>
            <a:r>
              <a:rPr lang="en-IN" sz="4000" dirty="0"/>
              <a:t>PROGRAMMING FUNCTION</a:t>
            </a:r>
          </a:p>
          <a:p>
            <a:r>
              <a:rPr lang="en-IN" dirty="0"/>
              <a:t>ELSE IF condition.</a:t>
            </a:r>
          </a:p>
          <a:p>
            <a:r>
              <a:rPr lang="en-IN" dirty="0"/>
              <a:t>SWITCH condition.</a:t>
            </a:r>
          </a:p>
          <a:p>
            <a:r>
              <a:rPr lang="en-IN" dirty="0"/>
              <a:t>DO WHILE function.</a:t>
            </a:r>
          </a:p>
          <a:p>
            <a:r>
              <a:rPr lang="en-IN" dirty="0"/>
              <a:t>IF condition.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868" y="435408"/>
            <a:ext cx="10045521" cy="118499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01EA67C-555B-DFD6-D1A1-B60510C1CB32}"/>
              </a:ext>
            </a:extLst>
          </p:cNvPr>
          <p:cNvCxnSpPr/>
          <p:nvPr/>
        </p:nvCxnSpPr>
        <p:spPr>
          <a:xfrm>
            <a:off x="3228392" y="2360645"/>
            <a:ext cx="5645020" cy="0"/>
          </a:xfrm>
          <a:prstGeom prst="line">
            <a:avLst/>
          </a:prstGeom>
          <a:ln>
            <a:solidFill>
              <a:schemeClr val="tx1"/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6148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A0428-0AA8-B54A-5CF3-2FBE1CF4B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68FB3D8-CA43-0B93-2C03-8A5CD5A9B9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63078" y="1900270"/>
            <a:ext cx="5150498" cy="4733795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474D540-4773-9A5A-8ACA-DA7B982474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868" y="435408"/>
            <a:ext cx="10045521" cy="1184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245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</TotalTime>
  <Words>321</Words>
  <Application>Microsoft Office PowerPoint</Application>
  <PresentationFormat>Widescreen</PresentationFormat>
  <Paragraphs>53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Office Theme</vt:lpstr>
      <vt:lpstr>   MINI ELECTION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Project</dc:title>
  <dc:creator>Sriram</dc:creator>
  <cp:lastModifiedBy>Kallagunta Sai balaji</cp:lastModifiedBy>
  <cp:revision>57</cp:revision>
  <dcterms:created xsi:type="dcterms:W3CDTF">2022-11-17T15:22:09Z</dcterms:created>
  <dcterms:modified xsi:type="dcterms:W3CDTF">2022-12-08T03:46:31Z</dcterms:modified>
</cp:coreProperties>
</file>