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YAMINIPRIYA%20J%20EMPLOYEE%20EXCEL%20DATA.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[YAMINIPRIYA J EMPLOYEE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02-09-2024</a:t>
            </a:fld>
            <a:endParaRPr lang="en-IN"/>
          </a:p>
        </p:txBody>
      </p:sp>
      <p:sp>
        <p:nvSpPr>
          <p:cNvPr id="104871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8"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9" name="Holder 3"/>
          <p:cNvSpPr>
            <a:spLocks noGrp="1"/>
          </p:cNvSpPr>
          <p:nvPr>
            <p:ph type="body" idx="1"/>
          </p:nvPr>
        </p:nvSpPr>
        <p:spPr>
          <a:xfrm>
            <a:off x="609600" y="1577340"/>
            <a:ext cx="10972800" cy="266700"/>
          </a:xfrm>
        </p:spPr>
        <p:txBody>
          <a:bodyPr bIns="0" lIns="0" rIns="0" tIns="0"/>
          <a:p/>
        </p:txBody>
      </p:sp>
      <p:sp>
        <p:nvSpPr>
          <p:cNvPr id="104870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3"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04"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705"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0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1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5.png"/><Relationship Id="rId3" Type="http://schemas.openxmlformats.org/officeDocument/2006/relationships/image" Target="../media/image8.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615441"/>
          </a:xfrm>
          <a:prstGeom prst="rect"/>
          <a:noFill/>
        </p:spPr>
        <p:txBody>
          <a:bodyPr rtlCol="0" wrap="square">
            <a:spAutoFit/>
          </a:bodyPr>
          <a:p>
            <a:r>
              <a:rPr dirty="0" sz="2400" lang="en-US"/>
              <a:t>STUDENT NAME:</a:t>
            </a:r>
            <a:r>
              <a:rPr altLang="en-GB" dirty="0" sz="2400" lang="en-US"/>
              <a:t> </a:t>
            </a:r>
            <a:r>
              <a:rPr altLang="en-GB" dirty="0" sz="2400" lang="en-US"/>
              <a:t>D</a:t>
            </a:r>
            <a:r>
              <a:rPr altLang="en-GB" dirty="0" sz="2400" lang="en-US"/>
              <a:t>i</a:t>
            </a:r>
            <a:r>
              <a:rPr altLang="en-GB" dirty="0" sz="2400" lang="en-US"/>
              <a:t>v</a:t>
            </a:r>
            <a:r>
              <a:rPr altLang="en-GB" dirty="0" sz="2400" lang="en-US"/>
              <a:t>a</a:t>
            </a:r>
            <a:r>
              <a:rPr altLang="en-GB" dirty="0" sz="2400" lang="en-US"/>
              <a:t>k</a:t>
            </a:r>
            <a:r>
              <a:rPr altLang="en-GB" dirty="0" sz="2400" lang="en-US"/>
              <a:t>a</a:t>
            </a:r>
            <a:r>
              <a:rPr altLang="en-GB" dirty="0" sz="2400" lang="en-US"/>
              <a:t>r</a:t>
            </a:r>
            <a:r>
              <a:rPr altLang="en-GB" dirty="0" sz="2400" lang="en-US"/>
              <a:t>.</a:t>
            </a:r>
            <a:r>
              <a:rPr altLang="en-GB" dirty="0" sz="2400" lang="en-US"/>
              <a:t>B</a:t>
            </a:r>
            <a:endParaRPr dirty="0" sz="2800" lang="en-US"/>
          </a:p>
          <a:p>
            <a:r>
              <a:rPr dirty="0" sz="2400" lang="en-US"/>
              <a:t>REGISTER NO:</a:t>
            </a:r>
            <a:r>
              <a:rPr dirty="0" sz="2400" lang="en-IN"/>
              <a:t>312</a:t>
            </a:r>
            <a:r>
              <a:rPr altLang="en-GB" dirty="0" sz="2400" lang="en-US"/>
              <a:t>2</a:t>
            </a:r>
            <a:r>
              <a:rPr altLang="en-GB" dirty="0" sz="2400" lang="en-US"/>
              <a:t>1</a:t>
            </a:r>
            <a:r>
              <a:rPr altLang="en-GB" dirty="0" sz="2400" lang="en-US"/>
              <a:t>2</a:t>
            </a:r>
            <a:r>
              <a:rPr altLang="en-GB" dirty="0" sz="2400" lang="en-US"/>
              <a:t>4</a:t>
            </a:r>
            <a:r>
              <a:rPr altLang="en-GB" dirty="0" sz="2400" lang="en-US"/>
              <a:t>2</a:t>
            </a:r>
            <a:r>
              <a:rPr altLang="en-GB" dirty="0" sz="2400" lang="en-US"/>
              <a:t>2</a:t>
            </a:r>
            <a:endParaRPr sz="2800"/>
          </a:p>
          <a:p>
            <a:r>
              <a:rPr dirty="0" sz="2400" lang="en-US"/>
              <a:t>DEPARTMENT:</a:t>
            </a:r>
            <a:r>
              <a:rPr dirty="0" sz="2400" lang="en-IN"/>
              <a:t> (B.COM GENERAL)</a:t>
            </a:r>
            <a:endParaRPr dirty="0" sz="2800" lang="en-US"/>
          </a:p>
          <a:p>
            <a:r>
              <a:rPr dirty="0" sz="2400" lang="en-US"/>
              <a:t>COLLEGE</a:t>
            </a:r>
            <a:r>
              <a:rPr dirty="0" sz="2400" lang="en-IN"/>
              <a:t>: </a:t>
            </a:r>
            <a:r>
              <a:rPr altLang="en-GB" dirty="0" sz="2400" lang="en-US"/>
              <a:t>S</a:t>
            </a:r>
            <a:r>
              <a:rPr altLang="en-GB" dirty="0" sz="2400" lang="en-US"/>
              <a:t>r</a:t>
            </a:r>
            <a:r>
              <a:rPr altLang="en-GB" dirty="0" sz="2400" lang="en-US"/>
              <a:t>e</a:t>
            </a:r>
            <a:r>
              <a:rPr altLang="en-GB" dirty="0" sz="2400" lang="en-US"/>
              <a:t>e</a:t>
            </a:r>
            <a:r>
              <a:rPr altLang="en-GB" dirty="0" sz="2400" lang="en-US"/>
              <a:t> </a:t>
            </a:r>
            <a:r>
              <a:rPr altLang="en-GB" dirty="0" sz="2400" lang="en-US"/>
              <a:t>m</a:t>
            </a:r>
            <a:r>
              <a:rPr altLang="en-GB" dirty="0" sz="2400" lang="en-US"/>
              <a:t>u</a:t>
            </a:r>
            <a:r>
              <a:rPr altLang="en-GB" dirty="0" sz="2400" lang="en-US"/>
              <a:t>t</a:t>
            </a:r>
            <a:r>
              <a:rPr altLang="en-GB" dirty="0" sz="2400" lang="en-US"/>
              <a:t>h</a:t>
            </a:r>
            <a:r>
              <a:rPr altLang="en-GB" dirty="0" sz="2400" lang="en-US"/>
              <a:t>u</a:t>
            </a:r>
            <a:r>
              <a:rPr altLang="en-GB" dirty="0" sz="2400" lang="en-US"/>
              <a:t>kumaraswamy </a:t>
            </a:r>
            <a:r>
              <a:rPr altLang="en-GB" dirty="0" sz="2400" lang="en-US"/>
              <a:t>college </a:t>
            </a:r>
            <a:endParaRPr dirty="0" sz="28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8"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pic>
        <p:nvPicPr>
          <p:cNvPr id="2097171" name="object 6"/>
          <p:cNvPicPr>
            <a:picLocks/>
          </p:cNvPicPr>
          <p:nvPr/>
        </p:nvPicPr>
        <p:blipFill>
          <a:blip xmlns:r="http://schemas.openxmlformats.org/officeDocument/2006/relationships" r:embed="rId2" cstate="print"/>
          <a:stretch>
            <a:fillRect/>
          </a:stretch>
        </p:blipFill>
        <p:spPr>
          <a:xfrm>
            <a:off x="6366867" y="291147"/>
            <a:ext cx="3014943" cy="2887822"/>
          </a:xfrm>
          <a:prstGeom prst="rect"/>
        </p:spPr>
      </p:pic>
      <p:sp>
        <p:nvSpPr>
          <p:cNvPr id="1048690" name="TextBox 1"/>
          <p:cNvSpPr txBox="1"/>
          <p:nvPr/>
        </p:nvSpPr>
        <p:spPr>
          <a:xfrm>
            <a:off x="764698" y="1720840"/>
            <a:ext cx="6557962" cy="3558540"/>
          </a:xfrm>
          <a:prstGeom prst="rect"/>
          <a:noFill/>
        </p:spPr>
        <p:txBody>
          <a:bodyPr rtlCol="0" wrap="square">
            <a:spAutoFit/>
          </a:bodyPr>
          <a:p>
            <a:pPr algn="just" indent="-285750" marL="285750">
              <a:buFont typeface="Arial" panose="020B0604020202020204" pitchFamily="34" charset="0"/>
              <a:buChar char="•"/>
            </a:pPr>
            <a:endParaRPr dirty="0" lang="en-IN"/>
          </a:p>
          <a:p>
            <a:pPr algn="just" indent="-285750" marL="285750">
              <a:buFont typeface="Arial" panose="020B0604020202020204" pitchFamily="34" charset="0"/>
              <a:buChar char="•"/>
            </a:pPr>
            <a:r>
              <a:rPr dirty="0" lang="en-IN"/>
              <a:t>DATA COLLECTION 
Identification 
Gathering 
Preparation 
DATA CLEANING </a:t>
            </a:r>
          </a:p>
          <a:p>
            <a:pPr algn="just" indent="-285750" marL="285750">
              <a:buFont typeface="Arial" panose="020B0604020202020204" pitchFamily="34" charset="0"/>
              <a:buChar char="•"/>
            </a:pPr>
            <a:r>
              <a:rPr dirty="0" lang="en-IN"/>
              <a:t>Standardization 
Correction
Validation 
SUMMARY </a:t>
            </a:r>
          </a:p>
          <a:p>
            <a:pPr algn="just" indent="-285750" marL="285750">
              <a:buFont typeface="Arial" panose="020B0604020202020204" pitchFamily="34" charset="0"/>
              <a:buChar char="•"/>
            </a:pPr>
            <a:r>
              <a:rPr dirty="0" lang="en-IN"/>
              <a:t>Data analysis involves examining, transforming, and </a:t>
            </a:r>
            <a:r>
              <a:rPr dirty="0" lang="en-IN" err="1"/>
              <a:t>modeling</a:t>
            </a:r>
            <a:r>
              <a:rPr dirty="0" lang="en-IN"/>
              <a:t> data to extract meaningful insights, identify patterns, and support decision-making. </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4" name="object 7"/>
          <p:cNvSpPr txBox="1">
            <a:spLocks noGrp="1"/>
          </p:cNvSpPr>
          <p:nvPr>
            <p:ph type="title"/>
          </p:nvPr>
        </p:nvSpPr>
        <p:spPr>
          <a:xfrm>
            <a:off x="755332" y="385444"/>
            <a:ext cx="3637857"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957917" y="1761764"/>
          <a:ext cx="7868601" cy="431518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6"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7" name="TextBox 2"/>
          <p:cNvSpPr txBox="1"/>
          <p:nvPr/>
        </p:nvSpPr>
        <p:spPr>
          <a:xfrm>
            <a:off x="514231" y="1625202"/>
            <a:ext cx="8120776" cy="1920241"/>
          </a:xfrm>
          <a:prstGeom prst="rect"/>
          <a:noFill/>
        </p:spPr>
        <p:txBody>
          <a:bodyPr rtlCol="0" wrap="square">
            <a:spAutoFit/>
          </a:bodyPr>
          <a:p>
            <a:pPr algn="l"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dirty="0" sz="2000" lang="en-IN"/>
              <a:t>ployee satisfaction.</a:t>
            </a:r>
            <a:endParaRPr dirty="0" lang="en-US"/>
          </a:p>
        </p:txBody>
      </p:sp>
      <p:pic>
        <p:nvPicPr>
          <p:cNvPr id="2097173" name="Picture 3"/>
          <p:cNvPicPr>
            <a:picLocks noChangeAspect="1"/>
          </p:cNvPicPr>
          <p:nvPr/>
        </p:nvPicPr>
        <p:blipFill>
          <a:blip xmlns:r="http://schemas.openxmlformats.org/officeDocument/2006/relationships" r:embed="rId1"/>
          <a:stretch>
            <a:fillRect/>
          </a:stretch>
        </p:blipFill>
        <p:spPr>
          <a:xfrm>
            <a:off x="2625422" y="4107317"/>
            <a:ext cx="4670728" cy="200054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549911"/>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2090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1926"/>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3589597" cy="6229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3647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7527463" cy="549911"/>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676274" y="1857374"/>
            <a:ext cx="7556507" cy="2148841"/>
          </a:xfrm>
          <a:prstGeom prst="rect"/>
          <a:noFill/>
        </p:spPr>
        <p:txBody>
          <a:bodyPr rtlCol="0" wrap="square">
            <a:spAutoFit/>
          </a:bodyPr>
          <a:p>
            <a:pPr algn="l"/>
            <a:endParaRPr dirty="0" lang="en-IN"/>
          </a:p>
          <a:p>
            <a:pPr algn="just"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Utilize Excel to ef</a:t>
            </a:r>
            <a:r>
              <a:rPr altLang="en-GB" dirty="0" sz="2400" lang="en-US">
                <a:latin typeface="Times New Roman" panose="02020603050405020304" pitchFamily="18" charset="0"/>
                <a:cs typeface="Times New Roman" panose="02020603050405020304" pitchFamily="18" charset="0"/>
              </a:rPr>
              <a:t>f</a:t>
            </a:r>
            <a:r>
              <a:rPr altLang="en-GB" dirty="0" sz="2400" lang="en-US">
                <a:latin typeface="Times New Roman" panose="02020603050405020304" pitchFamily="18" charset="0"/>
                <a:cs typeface="Times New Roman" panose="02020603050405020304" pitchFamily="18" charset="0"/>
              </a:rPr>
              <a:t>c</a:t>
            </a:r>
            <a:r>
              <a:rPr altLang="en-GB" dirty="0" sz="2400" lang="en-US">
                <a:latin typeface="Times New Roman" panose="02020603050405020304" pitchFamily="18" charset="0"/>
                <a:cs typeface="Times New Roman" panose="02020603050405020304" pitchFamily="18" charset="0"/>
              </a:rPr>
              <a:t>i</a:t>
            </a:r>
            <a:r>
              <a:rPr dirty="0" sz="2400" lang="en-IN">
                <a:latin typeface="Times New Roman" panose="02020603050405020304" pitchFamily="18" charset="0"/>
                <a:cs typeface="Times New Roman" panose="02020603050405020304" pitchFamily="18" charset="0"/>
              </a:rPr>
              <a:t>ently analyse employee data by leveraging functions such as PivotTables, and </a:t>
            </a:r>
            <a:r>
              <a:rPr altLang="en-GB" dirty="0" sz="2400" lang="en-US">
                <a:latin typeface="Times New Roman" panose="02020603050405020304" pitchFamily="18" charset="0"/>
                <a:cs typeface="Times New Roman" panose="02020603050405020304" pitchFamily="18" charset="0"/>
              </a:rPr>
              <a:t>c</a:t>
            </a:r>
            <a:r>
              <a:rPr altLang="en-GB" dirty="0" sz="2400" lang="en-US">
                <a:latin typeface="Times New Roman" panose="02020603050405020304" pitchFamily="18" charset="0"/>
                <a:cs typeface="Times New Roman" panose="02020603050405020304" pitchFamily="18" charset="0"/>
              </a:rPr>
              <a:t>o</a:t>
            </a:r>
            <a:r>
              <a:rPr altLang="en-GB" dirty="0" sz="2400" lang="en-US">
                <a:latin typeface="Times New Roman" panose="02020603050405020304" pitchFamily="18" charset="0"/>
                <a:cs typeface="Times New Roman" panose="02020603050405020304" pitchFamily="18" charset="0"/>
              </a:rPr>
              <a:t>n</a:t>
            </a:r>
            <a:r>
              <a:rPr altLang="en-GB" dirty="0" sz="2400" lang="en-US">
                <a:latin typeface="Times New Roman" panose="02020603050405020304" pitchFamily="18" charset="0"/>
                <a:cs typeface="Times New Roman" panose="02020603050405020304" pitchFamily="18" charset="0"/>
              </a:rPr>
              <a:t>d</a:t>
            </a:r>
            <a:r>
              <a:rPr altLang="en-GB" dirty="0" sz="2400" lang="en-US">
                <a:latin typeface="Times New Roman" panose="02020603050405020304" pitchFamily="18" charset="0"/>
                <a:cs typeface="Times New Roman" panose="02020603050405020304" pitchFamily="18" charset="0"/>
              </a:rPr>
              <a:t>i</a:t>
            </a:r>
            <a:r>
              <a:rPr altLang="en-GB" dirty="0" sz="2400" lang="en-US">
                <a:latin typeface="Times New Roman" panose="02020603050405020304" pitchFamily="18" charset="0"/>
                <a:cs typeface="Times New Roman" panose="02020603050405020304" pitchFamily="18" charset="0"/>
              </a:rPr>
              <a:t>tion</a:t>
            </a:r>
            <a:r>
              <a:rPr altLang="en-GB" dirty="0" sz="2400" lang="en-US">
                <a:latin typeface="Times New Roman" panose="02020603050405020304" pitchFamily="18" charset="0"/>
                <a:cs typeface="Times New Roman" panose="02020603050405020304" pitchFamily="18" charset="0"/>
              </a:rPr>
              <a:t>a</a:t>
            </a:r>
            <a:r>
              <a:rPr altLang="en-GB" dirty="0" sz="2400" lang="en-US">
                <a:latin typeface="Times New Roman" panose="02020603050405020304" pitchFamily="18" charset="0"/>
                <a:cs typeface="Times New Roman" panose="02020603050405020304" pitchFamily="18" charset="0"/>
              </a:rPr>
              <a:t>l</a:t>
            </a:r>
            <a:r>
              <a:rPr altLang="en-GB" dirty="0" sz="2400" lang="en-US">
                <a:latin typeface="Times New Roman" panose="02020603050405020304" pitchFamily="18" charset="0"/>
                <a:cs typeface="Times New Roman" panose="02020603050405020304" pitchFamily="18" charset="0"/>
              </a:rPr>
              <a:t> formatting</a:t>
            </a:r>
            <a:r>
              <a:rPr dirty="0" sz="2400" lang="en-IN">
                <a:latin typeface="Times New Roman" panose="02020603050405020304" pitchFamily="18" charset="0"/>
                <a:cs typeface="Times New Roman" panose="02020603050405020304" pitchFamily="18" charset="0"/>
              </a:rPr>
              <a:t>. 
This enables the identification of key trends, such as current employee rates, performance levels.
Decision-making processes by visualizing this data through pie chart.”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549911"/>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701040"/>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6" name="TextBox 8"/>
          <p:cNvSpPr txBox="1"/>
          <p:nvPr/>
        </p:nvSpPr>
        <p:spPr>
          <a:xfrm>
            <a:off x="676275" y="1725483"/>
            <a:ext cx="7924799" cy="2834641"/>
          </a:xfrm>
          <a:prstGeom prst="rect"/>
          <a:noFill/>
        </p:spPr>
        <p:txBody>
          <a:bodyPr rtlCol="0" wrap="square">
            <a:spAutoFit/>
          </a:bodyPr>
          <a:p>
            <a:pPr algn="l"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4229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Box 6"/>
          <p:cNvSpPr txBox="1"/>
          <p:nvPr/>
        </p:nvSpPr>
        <p:spPr>
          <a:xfrm>
            <a:off x="5193506" y="2523529"/>
            <a:ext cx="1828800" cy="320040"/>
          </a:xfrm>
          <a:prstGeom prst="rect"/>
          <a:noFill/>
        </p:spPr>
        <p:txBody>
          <a:bodyPr rtlCol="0" wrap="square">
            <a:spAutoFit/>
          </a:bodyPr>
          <a:p>
            <a:pPr algn="l"/>
            <a:endParaRPr dirty="0" lang="en-US"/>
          </a:p>
        </p:txBody>
      </p:sp>
      <p:grpSp>
        <p:nvGrpSpPr>
          <p:cNvPr id="37" name="object 2"/>
          <p:cNvGrpSpPr/>
          <p:nvPr/>
        </p:nvGrpSpPr>
        <p:grpSpPr>
          <a:xfrm>
            <a:off x="7991475" y="2933700"/>
            <a:ext cx="2762250" cy="3257550"/>
            <a:chOff x="7991475" y="2933700"/>
            <a:chExt cx="2762250" cy="3257550"/>
          </a:xfrm>
        </p:grpSpPr>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grpSp>
        <p:nvGrpSpPr>
          <p:cNvPr id="38" name="object 2"/>
          <p:cNvGrpSpPr/>
          <p:nvPr/>
        </p:nvGrpSpPr>
        <p:grpSpPr>
          <a:xfrm>
            <a:off x="8143875" y="3086100"/>
            <a:ext cx="2762250" cy="3257550"/>
            <a:chOff x="7991475" y="2933700"/>
            <a:chExt cx="2762250" cy="3257550"/>
          </a:xfrm>
        </p:grpSpPr>
        <p:sp>
          <p:nvSpPr>
            <p:cNvPr id="104866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sp>
        <p:nvSpPr>
          <p:cNvPr id="1048667" name="TextBox 8"/>
          <p:cNvSpPr txBox="1"/>
          <p:nvPr/>
        </p:nvSpPr>
        <p:spPr>
          <a:xfrm>
            <a:off x="5193506" y="2523529"/>
            <a:ext cx="1828800" cy="320040"/>
          </a:xfrm>
          <a:prstGeom prst="rect"/>
          <a:noFill/>
        </p:spPr>
        <p:txBody>
          <a:bodyPr rtlCol="0" wrap="square">
            <a:spAutoFit/>
          </a:bodyPr>
          <a:p>
            <a:pPr algn="l"/>
            <a:endParaRPr dirty="0" lang="en-US"/>
          </a:p>
        </p:txBody>
      </p:sp>
      <p:pic>
        <p:nvPicPr>
          <p:cNvPr id="2097165" name="Picture 13"/>
          <p:cNvPicPr>
            <a:picLocks noChangeAspect="1"/>
          </p:cNvPicPr>
          <p:nvPr/>
        </p:nvPicPr>
        <p:blipFill>
          <a:blip xmlns:r="http://schemas.openxmlformats.org/officeDocument/2006/relationships" r:embed="rId3"/>
          <a:stretch>
            <a:fillRect/>
          </a:stretch>
        </p:blipFill>
        <p:spPr>
          <a:xfrm>
            <a:off x="2019300" y="3132877"/>
            <a:ext cx="4676775" cy="2686897"/>
          </a:xfrm>
          <a:prstGeom prst="rect"/>
        </p:spPr>
      </p:pic>
      <p:sp>
        <p:nvSpPr>
          <p:cNvPr id="1048668" name="TextBox 18"/>
          <p:cNvSpPr txBox="1"/>
          <p:nvPr/>
        </p:nvSpPr>
        <p:spPr>
          <a:xfrm>
            <a:off x="5193506" y="2523529"/>
            <a:ext cx="1828800" cy="320040"/>
          </a:xfrm>
          <a:prstGeom prst="rect"/>
          <a:noFill/>
        </p:spPr>
        <p:txBody>
          <a:bodyPr rtlCol="0" wrap="square">
            <a:spAutoFit/>
          </a:bodyPr>
          <a:p>
            <a:pPr algn="l"/>
            <a:endParaRPr dirty="0" lang="en-US"/>
          </a:p>
        </p:txBody>
      </p:sp>
      <p:sp>
        <p:nvSpPr>
          <p:cNvPr id="1048669" name="TextBox 19"/>
          <p:cNvSpPr txBox="1"/>
          <p:nvPr/>
        </p:nvSpPr>
        <p:spPr>
          <a:xfrm>
            <a:off x="517922" y="1643575"/>
            <a:ext cx="6093618" cy="701040"/>
          </a:xfrm>
          <a:prstGeom prst="rect"/>
          <a:noFill/>
        </p:spPr>
        <p:txBody>
          <a:bodyPr rtlCol="0" wrap="square">
            <a:spAutoFit/>
          </a:bodyPr>
          <a:p>
            <a:pPr algn="l"/>
            <a:r>
              <a:rPr dirty="0" sz="2400" lang="en-IN">
                <a:latin typeface="Times New Roman" panose="02020603050405020304" pitchFamily="18" charset="0"/>
                <a:cs typeface="Times New Roman" panose="02020603050405020304" pitchFamily="18" charset="0"/>
              </a:rPr>
              <a:t>The end users of the employee data analysis are HR managers, team leads, and senior management.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3"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5" name="TextBox 7"/>
          <p:cNvSpPr txBox="1"/>
          <p:nvPr/>
        </p:nvSpPr>
        <p:spPr>
          <a:xfrm>
            <a:off x="3786188" y="2233424"/>
            <a:ext cx="5748337" cy="2936240"/>
          </a:xfrm>
          <a:prstGeom prst="rect"/>
          <a:noFill/>
        </p:spPr>
        <p:txBody>
          <a:bodyPr rtlCol="0" wrap="square">
            <a:spAutoFit/>
          </a:bodyPr>
          <a:p>
            <a:pPr algn="l" indent="-342900" marL="342900">
              <a:buFont typeface="+mj-lt"/>
              <a:buAutoNum type="arabicPeriod"/>
            </a:pPr>
            <a:r>
              <a:rPr dirty="0" sz="2400" lang="en-IN">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6" name="Title 1"/>
          <p:cNvSpPr>
            <a:spLocks noGrp="1"/>
          </p:cNvSpPr>
          <p:nvPr>
            <p:ph type="title"/>
          </p:nvPr>
        </p:nvSpPr>
        <p:spPr>
          <a:xfrm>
            <a:off x="755332" y="385444"/>
            <a:ext cx="10681335" cy="723901"/>
          </a:xfrm>
        </p:spPr>
        <p:txBody>
          <a:bodyPr/>
          <a:p>
            <a:r>
              <a:rPr dirty="0" lang="en-IN"/>
              <a:t>Dataset Description</a:t>
            </a:r>
          </a:p>
        </p:txBody>
      </p:sp>
      <p:pic>
        <p:nvPicPr>
          <p:cNvPr id="2097168" name="object 2"/>
          <p:cNvPicPr>
            <a:picLocks/>
          </p:cNvPicPr>
          <p:nvPr/>
        </p:nvPicPr>
        <p:blipFill>
          <a:blip xmlns:r="http://schemas.openxmlformats.org/officeDocument/2006/relationships" r:embed="rId1" cstate="print"/>
          <a:stretch>
            <a:fillRect/>
          </a:stretch>
        </p:blipFill>
        <p:spPr>
          <a:xfrm>
            <a:off x="7090172" y="2083593"/>
            <a:ext cx="2695574" cy="3248025"/>
          </a:xfrm>
          <a:prstGeom prst="rect"/>
          <a:effectLst>
            <a:outerShdw algn="t" blurRad="50800" dir="5400000" dist="38100" rotWithShape="0">
              <a:prstClr val="black">
                <a:alpha val="40000"/>
              </a:prstClr>
            </a:outerShdw>
          </a:effectLst>
        </p:spPr>
      </p:pic>
      <p:sp>
        <p:nvSpPr>
          <p:cNvPr id="1048677" name="TextBox 2"/>
          <p:cNvSpPr txBox="1"/>
          <p:nvPr/>
        </p:nvSpPr>
        <p:spPr>
          <a:xfrm>
            <a:off x="1585913" y="2083594"/>
            <a:ext cx="6772275" cy="3025141"/>
          </a:xfrm>
          <a:prstGeom prst="rect"/>
          <a:noFill/>
        </p:spPr>
        <p:txBody>
          <a:bodyPr rtlCol="0" wrap="square">
            <a:spAutoFit/>
          </a:bodyPr>
          <a:p>
            <a:pPr algn="l" indent="-342900" marL="342900">
              <a:buFont typeface="+mj-lt"/>
              <a:buAutoNum type="arabicPeriod"/>
            </a:pPr>
            <a:r>
              <a:rPr dirty="0" lang="en-IN"/>
              <a:t>EMPLOYEE ID 
FIRST NAME
LAST NAME
BUSINESS UNIT 
EMPLOYEE TYPE
EMPLOYEE CLASSIFICATION TYPE
GENDER
PERFORMANCE SCORE
CURRENT EMPLOYEE RATE
PERFORMANCE LEVEL</a:t>
            </a:r>
          </a:p>
          <a:p>
            <a:pPr algn="l"/>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8"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7010209" y="2095500"/>
            <a:ext cx="2466975" cy="3419475"/>
          </a:xfrm>
          <a:prstGeom prst="rect"/>
        </p:spPr>
      </p:pic>
      <p:sp>
        <p:nvSpPr>
          <p:cNvPr id="1048682"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3"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4" name="TextBox 8"/>
          <p:cNvSpPr txBox="1"/>
          <p:nvPr/>
        </p:nvSpPr>
        <p:spPr>
          <a:xfrm>
            <a:off x="2707005" y="2354703"/>
            <a:ext cx="3186589" cy="954107"/>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5" name="TextBox 9"/>
          <p:cNvSpPr txBox="1"/>
          <p:nvPr/>
        </p:nvSpPr>
        <p:spPr>
          <a:xfrm>
            <a:off x="752475" y="3075690"/>
            <a:ext cx="5924167" cy="1158241"/>
          </a:xfrm>
          <a:prstGeom prst="rect"/>
          <a:noFill/>
        </p:spPr>
        <p:txBody>
          <a:bodyPr anchor="ctr" rtlCol="0" wrap="square">
            <a:spAutoFit/>
          </a:bodyPr>
          <a:p>
            <a:pPr algn="ctr"/>
            <a:r>
              <a:rPr dirty="0" sz="3600" lang="en-IN">
                <a:solidFill>
                  <a:schemeClr val="accent2"/>
                </a:solidFill>
                <a:latin typeface="Algerian" pitchFamily="82" charset="0"/>
              </a:rPr>
              <a:t>Performance level</a:t>
            </a:r>
            <a:r>
              <a:rPr dirty="0" lang="en-IN"/>
              <a:t>
=IFS(Z9&gt;=5,”VERY HIGH”,Z9&gt;=4,”HIGH”,Z9&gt;=3,”MED”,TRUE,”LOW”)</a:t>
            </a:r>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chandrikadaniel2005@gmail.com</cp:lastModifiedBy>
  <dcterms:created xsi:type="dcterms:W3CDTF">2024-03-28T06:07:22Z</dcterms:created>
  <dcterms:modified xsi:type="dcterms:W3CDTF">2024-09-11T06:38:56Z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d7b76b7bb1d8419fa5375783b166fe2e</vt:lpwstr>
  </property>
</Properties>
</file>