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KAR</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2024-09-12T03:48:31Z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5537716221654106abd151c05238ee07</vt:lpwstr>
  </property>
</Properties>
</file>