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Divakar D</a:t>
            </a:r>
            <a:r>
              <a:rPr lang="en-US" sz="2400" b="1" dirty="0">
                <a:solidFill>
                  <a:srgbClr val="1482AB"/>
                </a:solidFill>
                <a:latin typeface="Arial"/>
                <a:ea typeface="Arial"/>
                <a:cs typeface="Arial"/>
                <a:sym typeface="Aria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40ACD743-0138-8897-6A79-5EAE89DF0CE4}"/>
              </a:ext>
            </a:extLst>
          </p:cNvPr>
          <p:cNvPicPr>
            <a:picLocks noChangeAspect="1"/>
          </p:cNvPicPr>
          <p:nvPr/>
        </p:nvPicPr>
        <p:blipFill>
          <a:blip r:embed="rId3"/>
          <a:stretch>
            <a:fillRect/>
          </a:stretch>
        </p:blipFill>
        <p:spPr>
          <a:xfrm>
            <a:off x="1342103" y="1514203"/>
            <a:ext cx="9507794" cy="53437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Franklin Gothic</vt:lpstr>
      <vt:lpstr>Libre Franklin</vt:lpstr>
      <vt:lpstr>Calibri</vt:lpstr>
      <vt:lpstr>Noto Sans Symbols</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Divakar bharath</cp:lastModifiedBy>
  <cp:revision>5</cp:revision>
  <dcterms:modified xsi:type="dcterms:W3CDTF">2024-04-05T06:03:42Z</dcterms:modified>
</cp:coreProperties>
</file>