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2781-487B-4168-8588-D4564D6F545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5272-400C-4760-931D-843B4A12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need to trace the IP address, URL, size and timestamp of the failed cases and analyze more about what is wrong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Example : Cluster 3 is having status code number of 301. This implies resource moved. </a:t>
            </a:r>
            <a:r>
              <a:rPr lang="en-US" dirty="0" err="1" smtClean="0"/>
              <a:t>Devops</a:t>
            </a:r>
            <a:r>
              <a:rPr lang="en-US" dirty="0" smtClean="0"/>
              <a:t> team need to resolve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sample network log is collected which has around 6973 lines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37" y="2664823"/>
            <a:ext cx="991471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and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comma separated split to extract the log details from each line and put into table for further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Looking for duplicates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Filling missing values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2" y="3814354"/>
            <a:ext cx="8543244" cy="25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and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 extracted from the log file,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Status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get the report of status codes when issue is raised. The model will cluster the status codes into different groups.</a:t>
            </a:r>
          </a:p>
          <a:p>
            <a:r>
              <a:rPr lang="en-US" dirty="0" smtClean="0"/>
              <a:t>Since we don’t have definite final output better to go with unsupervised machine learning techniques.</a:t>
            </a:r>
          </a:p>
          <a:p>
            <a:r>
              <a:rPr lang="en-US" dirty="0" smtClean="0"/>
              <a:t>Chosen K means algorithm since it gives better performance with larger dataset.</a:t>
            </a:r>
          </a:p>
          <a:p>
            <a:r>
              <a:rPr lang="en-US" dirty="0" smtClean="0"/>
              <a:t>The unique status codes present in dataset,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5414010"/>
            <a:ext cx="6740434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Finding the unique centroids can be done in two ways in this case,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Based on elbow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Unique status codes present in the data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04" y="2793546"/>
            <a:ext cx="4064182" cy="26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err="1" smtClean="0"/>
              <a:t>Kmeans</a:t>
            </a:r>
            <a:r>
              <a:rPr lang="en-US" dirty="0" smtClean="0"/>
              <a:t> algorithm is passed with preprocessed data we got 3 different clusters as below,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41" y="3154543"/>
            <a:ext cx="92678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output we can see that status codes 200 were in cluster 1</a:t>
            </a:r>
          </a:p>
          <a:p>
            <a:r>
              <a:rPr lang="en-US" dirty="0" smtClean="0"/>
              <a:t>401(for example) status code was the next highest was in cluster 2. then we can conclude that users is having issue with authorization.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88" y="3372757"/>
            <a:ext cx="8516166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Cluster 1 Top 5 rows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2 top 5 rows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91" y="2859110"/>
            <a:ext cx="8972550" cy="1255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91" y="4908913"/>
            <a:ext cx="9048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Log analysis</vt:lpstr>
      <vt:lpstr>Data Mining </vt:lpstr>
      <vt:lpstr>Data preprocessing and feature extraction</vt:lpstr>
      <vt:lpstr>Data preprocessing and feature extraction</vt:lpstr>
      <vt:lpstr>Root cause Analysis </vt:lpstr>
      <vt:lpstr>Root cause Analysis </vt:lpstr>
      <vt:lpstr>Root cause Analysis </vt:lpstr>
      <vt:lpstr>Root cause Analysis </vt:lpstr>
      <vt:lpstr>Root cause Analysis </vt:lpstr>
      <vt:lpstr>Root cause Analysis </vt:lpstr>
    </vt:vector>
  </TitlesOfParts>
  <Company>Tech Mahindra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analysis</dc:title>
  <dc:creator>Divakara Ponnasamudra Manjunatha</dc:creator>
  <cp:lastModifiedBy>Divakara Ponnasamudra Manjunatha</cp:lastModifiedBy>
  <cp:revision>6</cp:revision>
  <dcterms:created xsi:type="dcterms:W3CDTF">2020-04-04T04:09:25Z</dcterms:created>
  <dcterms:modified xsi:type="dcterms:W3CDTF">2020-04-04T05:37:16Z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TECHMAHINDRA\DP00498064</vt:lpwstr>
  </property>
  <property fmtid="{D5CDD505-2E9C-101B-9397-08002B2CF9AE}" pid="4" name="DLPManualFileClassificationLastModificationDate">
    <vt:lpwstr>1585978611</vt:lpwstr>
  </property>
  <property fmtid="{D5CDD505-2E9C-101B-9397-08002B2CF9AE}" pid="5" name="DLPManualFileClassificationVersion">
    <vt:lpwstr>11.3.2.8</vt:lpwstr>
  </property>
</Properties>
</file>