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9"/>
    <p:sldId id="308" r:id="rId2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sz="22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26</TotalTime>
  <Words>71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new</vt:lpstr>
      <vt:lpstr>PowerPoint Presentation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13</cp:revision>
  <dcterms:created xsi:type="dcterms:W3CDTF">2023-07-04T14:53:35Z</dcterms:created>
  <dcterms:modified xsi:type="dcterms:W3CDTF">2025-09-13T19:56:55Z</dcterms:modified>
</cp:coreProperties>
</file>