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1"/>
  </p:sldMasterIdLst>
  <p:notesMasterIdLst>
    <p:notesMasterId r:id="rId12"/>
  </p:notesMasterIdLst>
  <p:sldIdLst>
    <p:sldId id="267" r:id="rId2"/>
    <p:sldId id="298" r:id="rId3"/>
    <p:sldId id="299" r:id="rId4"/>
    <p:sldId id="300" r:id="rId5"/>
    <p:sldId id="301" r:id="rId6"/>
    <p:sldId id="302" r:id="rId7"/>
    <p:sldId id="303" r:id="rId8"/>
    <p:sldId id="304" r:id="rId9"/>
    <p:sldId id="305" r:id="rId10"/>
    <p:sldId id="306" r:id="rId11"/>
  </p:sldIdLst>
  <p:sldSz cx="14630400" cy="8229600"/>
  <p:notesSz cx="8229600" cy="14630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12E1142-F415-E342-E036-54080E658A0A}" v="520" dt="2025-08-03T11:48:12.156"/>
  </p1510:revLst>
</p1510:revInfo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eethika TND" userId="f9050aa0-f2eb-4ccd-ac81-d668e9990a47" providerId="ADAL" clId="{43ECD3A0-EC0B-4375-80B9-C968E06C8C99}"/>
    <pc:docChg chg="modSld">
      <pc:chgData name="Preethika TND" userId="f9050aa0-f2eb-4ccd-ac81-d668e9990a47" providerId="ADAL" clId="{43ECD3A0-EC0B-4375-80B9-C968E06C8C99}" dt="2024-11-12T06:29:16.236" v="57" actId="1076"/>
      <pc:docMkLst>
        <pc:docMk/>
      </pc:docMkLst>
      <pc:sldChg chg="modSp mod">
        <pc:chgData name="Preethika TND" userId="f9050aa0-f2eb-4ccd-ac81-d668e9990a47" providerId="ADAL" clId="{43ECD3A0-EC0B-4375-80B9-C968E06C8C99}" dt="2024-11-12T06:26:09.272" v="9" actId="1076"/>
        <pc:sldMkLst>
          <pc:docMk/>
          <pc:sldMk cId="1004970612" sldId="269"/>
        </pc:sldMkLst>
        <pc:spChg chg="mod">
          <ac:chgData name="Preethika TND" userId="f9050aa0-f2eb-4ccd-ac81-d668e9990a47" providerId="ADAL" clId="{43ECD3A0-EC0B-4375-80B9-C968E06C8C99}" dt="2024-11-12T06:26:05.847" v="8" actId="255"/>
          <ac:spMkLst>
            <pc:docMk/>
            <pc:sldMk cId="1004970612" sldId="269"/>
            <ac:spMk id="7" creationId="{D991640F-A67A-695E-B9F7-956E837CA523}"/>
          </ac:spMkLst>
        </pc:spChg>
        <pc:picChg chg="mod">
          <ac:chgData name="Preethika TND" userId="f9050aa0-f2eb-4ccd-ac81-d668e9990a47" providerId="ADAL" clId="{43ECD3A0-EC0B-4375-80B9-C968E06C8C99}" dt="2024-11-12T06:26:09.272" v="9" actId="1076"/>
          <ac:picMkLst>
            <pc:docMk/>
            <pc:sldMk cId="1004970612" sldId="269"/>
            <ac:picMk id="5" creationId="{CB43C4B9-6053-2360-2D09-63702009C61A}"/>
          </ac:picMkLst>
        </pc:picChg>
      </pc:sldChg>
      <pc:sldChg chg="modSp">
        <pc:chgData name="Preethika TND" userId="f9050aa0-f2eb-4ccd-ac81-d668e9990a47" providerId="ADAL" clId="{43ECD3A0-EC0B-4375-80B9-C968E06C8C99}" dt="2024-11-12T06:25:59.507" v="7" actId="255"/>
        <pc:sldMkLst>
          <pc:docMk/>
          <pc:sldMk cId="349897800" sldId="285"/>
        </pc:sldMkLst>
        <pc:spChg chg="mod">
          <ac:chgData name="Preethika TND" userId="f9050aa0-f2eb-4ccd-ac81-d668e9990a47" providerId="ADAL" clId="{43ECD3A0-EC0B-4375-80B9-C968E06C8C99}" dt="2024-11-12T06:25:50.537" v="5" actId="255"/>
          <ac:spMkLst>
            <pc:docMk/>
            <pc:sldMk cId="349897800" sldId="285"/>
            <ac:spMk id="4" creationId="{933CFE9C-5CE2-2245-4EF1-5BD4C0D387F3}"/>
          </ac:spMkLst>
        </pc:spChg>
        <pc:spChg chg="mod">
          <ac:chgData name="Preethika TND" userId="f9050aa0-f2eb-4ccd-ac81-d668e9990a47" providerId="ADAL" clId="{43ECD3A0-EC0B-4375-80B9-C968E06C8C99}" dt="2024-11-12T06:25:59.507" v="7" actId="255"/>
          <ac:spMkLst>
            <pc:docMk/>
            <pc:sldMk cId="349897800" sldId="285"/>
            <ac:spMk id="8" creationId="{44A0BF1D-6170-76D5-4826-4AE5AB6ABDAB}"/>
          </ac:spMkLst>
        </pc:spChg>
        <pc:spChg chg="mod">
          <ac:chgData name="Preethika TND" userId="f9050aa0-f2eb-4ccd-ac81-d668e9990a47" providerId="ADAL" clId="{43ECD3A0-EC0B-4375-80B9-C968E06C8C99}" dt="2024-11-12T06:25:54.685" v="6" actId="255"/>
          <ac:spMkLst>
            <pc:docMk/>
            <pc:sldMk cId="349897800" sldId="285"/>
            <ac:spMk id="9" creationId="{635E12A2-7F3A-C025-0EA2-5EF870171D7F}"/>
          </ac:spMkLst>
        </pc:spChg>
      </pc:sldChg>
      <pc:sldChg chg="modSp">
        <pc:chgData name="Preethika TND" userId="f9050aa0-f2eb-4ccd-ac81-d668e9990a47" providerId="ADAL" clId="{43ECD3A0-EC0B-4375-80B9-C968E06C8C99}" dt="2024-11-12T06:26:49.811" v="21" actId="20577"/>
        <pc:sldMkLst>
          <pc:docMk/>
          <pc:sldMk cId="1884610406" sldId="286"/>
        </pc:sldMkLst>
        <pc:spChg chg="mod">
          <ac:chgData name="Preethika TND" userId="f9050aa0-f2eb-4ccd-ac81-d668e9990a47" providerId="ADAL" clId="{43ECD3A0-EC0B-4375-80B9-C968E06C8C99}" dt="2024-11-12T06:26:49.811" v="21" actId="20577"/>
          <ac:spMkLst>
            <pc:docMk/>
            <pc:sldMk cId="1884610406" sldId="286"/>
            <ac:spMk id="3" creationId="{DADEE95D-EE57-4AB1-8E86-10F52AFF8981}"/>
          </ac:spMkLst>
        </pc:spChg>
      </pc:sldChg>
      <pc:sldChg chg="modSp">
        <pc:chgData name="Preethika TND" userId="f9050aa0-f2eb-4ccd-ac81-d668e9990a47" providerId="ADAL" clId="{43ECD3A0-EC0B-4375-80B9-C968E06C8C99}" dt="2024-11-12T06:26:43.778" v="20" actId="20577"/>
        <pc:sldMkLst>
          <pc:docMk/>
          <pc:sldMk cId="2592367510" sldId="287"/>
        </pc:sldMkLst>
        <pc:spChg chg="mod">
          <ac:chgData name="Preethika TND" userId="f9050aa0-f2eb-4ccd-ac81-d668e9990a47" providerId="ADAL" clId="{43ECD3A0-EC0B-4375-80B9-C968E06C8C99}" dt="2024-11-12T06:26:43.778" v="20" actId="20577"/>
          <ac:spMkLst>
            <pc:docMk/>
            <pc:sldMk cId="2592367510" sldId="287"/>
            <ac:spMk id="3" creationId="{C213D573-F7AB-4D53-6792-902DA4710260}"/>
          </ac:spMkLst>
        </pc:spChg>
      </pc:sldChg>
      <pc:sldChg chg="modSp mod">
        <pc:chgData name="Preethika TND" userId="f9050aa0-f2eb-4ccd-ac81-d668e9990a47" providerId="ADAL" clId="{43ECD3A0-EC0B-4375-80B9-C968E06C8C99}" dt="2024-11-12T06:28:16.111" v="46" actId="1076"/>
        <pc:sldMkLst>
          <pc:docMk/>
          <pc:sldMk cId="482515527" sldId="288"/>
        </pc:sldMkLst>
        <pc:spChg chg="mod">
          <ac:chgData name="Preethika TND" userId="f9050aa0-f2eb-4ccd-ac81-d668e9990a47" providerId="ADAL" clId="{43ECD3A0-EC0B-4375-80B9-C968E06C8C99}" dt="2024-11-12T06:28:13.180" v="45" actId="1076"/>
          <ac:spMkLst>
            <pc:docMk/>
            <pc:sldMk cId="482515527" sldId="288"/>
            <ac:spMk id="3" creationId="{C0BB191E-7740-9E78-5A3A-BD1FAB7F31D8}"/>
          </ac:spMkLst>
        </pc:spChg>
        <pc:picChg chg="mod">
          <ac:chgData name="Preethika TND" userId="f9050aa0-f2eb-4ccd-ac81-d668e9990a47" providerId="ADAL" clId="{43ECD3A0-EC0B-4375-80B9-C968E06C8C99}" dt="2024-11-12T06:28:16.111" v="46" actId="1076"/>
          <ac:picMkLst>
            <pc:docMk/>
            <pc:sldMk cId="482515527" sldId="288"/>
            <ac:picMk id="5" creationId="{BF483B65-3F93-8308-0A60-7A3EF8CC8B91}"/>
          </ac:picMkLst>
        </pc:picChg>
      </pc:sldChg>
      <pc:sldChg chg="modSp mod">
        <pc:chgData name="Preethika TND" userId="f9050aa0-f2eb-4ccd-ac81-d668e9990a47" providerId="ADAL" clId="{43ECD3A0-EC0B-4375-80B9-C968E06C8C99}" dt="2024-11-12T06:29:02.163" v="54" actId="20577"/>
        <pc:sldMkLst>
          <pc:docMk/>
          <pc:sldMk cId="504576731" sldId="289"/>
        </pc:sldMkLst>
        <pc:spChg chg="mod">
          <ac:chgData name="Preethika TND" userId="f9050aa0-f2eb-4ccd-ac81-d668e9990a47" providerId="ADAL" clId="{43ECD3A0-EC0B-4375-80B9-C968E06C8C99}" dt="2024-11-12T06:29:02.163" v="54" actId="20577"/>
          <ac:spMkLst>
            <pc:docMk/>
            <pc:sldMk cId="504576731" sldId="289"/>
            <ac:spMk id="3" creationId="{14260375-EF24-F11B-D87F-06884988F90A}"/>
          </ac:spMkLst>
        </pc:spChg>
        <pc:picChg chg="mod">
          <ac:chgData name="Preethika TND" userId="f9050aa0-f2eb-4ccd-ac81-d668e9990a47" providerId="ADAL" clId="{43ECD3A0-EC0B-4375-80B9-C968E06C8C99}" dt="2024-11-12T06:28:52.033" v="52" actId="1076"/>
          <ac:picMkLst>
            <pc:docMk/>
            <pc:sldMk cId="504576731" sldId="289"/>
            <ac:picMk id="5" creationId="{021642D2-799B-2556-056C-2D3AF0D00259}"/>
          </ac:picMkLst>
        </pc:picChg>
      </pc:sldChg>
      <pc:sldChg chg="modSp">
        <pc:chgData name="Preethika TND" userId="f9050aa0-f2eb-4ccd-ac81-d668e9990a47" providerId="ADAL" clId="{43ECD3A0-EC0B-4375-80B9-C968E06C8C99}" dt="2024-11-12T06:28:41.524" v="50" actId="20577"/>
        <pc:sldMkLst>
          <pc:docMk/>
          <pc:sldMk cId="2991757624" sldId="290"/>
        </pc:sldMkLst>
        <pc:spChg chg="mod">
          <ac:chgData name="Preethika TND" userId="f9050aa0-f2eb-4ccd-ac81-d668e9990a47" providerId="ADAL" clId="{43ECD3A0-EC0B-4375-80B9-C968E06C8C99}" dt="2024-11-12T06:28:41.524" v="50" actId="20577"/>
          <ac:spMkLst>
            <pc:docMk/>
            <pc:sldMk cId="2991757624" sldId="290"/>
            <ac:spMk id="3" creationId="{25A40795-8F32-92A4-26FD-4D989882F8F8}"/>
          </ac:spMkLst>
        </pc:spChg>
      </pc:sldChg>
      <pc:sldChg chg="modSp mod">
        <pc:chgData name="Preethika TND" userId="f9050aa0-f2eb-4ccd-ac81-d668e9990a47" providerId="ADAL" clId="{43ECD3A0-EC0B-4375-80B9-C968E06C8C99}" dt="2024-11-12T06:29:16.236" v="57" actId="1076"/>
        <pc:sldMkLst>
          <pc:docMk/>
          <pc:sldMk cId="4195954079" sldId="291"/>
        </pc:sldMkLst>
        <pc:spChg chg="mod">
          <ac:chgData name="Preethika TND" userId="f9050aa0-f2eb-4ccd-ac81-d668e9990a47" providerId="ADAL" clId="{43ECD3A0-EC0B-4375-80B9-C968E06C8C99}" dt="2024-11-12T06:29:14.140" v="56" actId="1076"/>
          <ac:spMkLst>
            <pc:docMk/>
            <pc:sldMk cId="4195954079" sldId="291"/>
            <ac:spMk id="5" creationId="{E78ED349-C3CB-EBF8-6DB4-4D5160A9C80C}"/>
          </ac:spMkLst>
        </pc:spChg>
        <pc:picChg chg="mod">
          <ac:chgData name="Preethika TND" userId="f9050aa0-f2eb-4ccd-ac81-d668e9990a47" providerId="ADAL" clId="{43ECD3A0-EC0B-4375-80B9-C968E06C8C99}" dt="2024-11-12T06:29:16.236" v="57" actId="1076"/>
          <ac:picMkLst>
            <pc:docMk/>
            <pc:sldMk cId="4195954079" sldId="291"/>
            <ac:picMk id="7" creationId="{9C7D2819-4036-72FC-DBCE-F35BA31CE9DD}"/>
          </ac:picMkLst>
        </pc:picChg>
      </pc:sldChg>
    </pc:docChg>
  </pc:docChgLst>
  <pc:docChgLst>
    <pc:chgData name="Preethika TND" userId="S::preethika.tnd@iamneo.ai::f9050aa0-f2eb-4ccd-ac81-d668e9990a47" providerId="AD" clId="Web-{F12E1142-F415-E342-E036-54080E658A0A}"/>
    <pc:docChg chg="addSld delSld modSld sldOrd">
      <pc:chgData name="Preethika TND" userId="S::preethika.tnd@iamneo.ai::f9050aa0-f2eb-4ccd-ac81-d668e9990a47" providerId="AD" clId="Web-{F12E1142-F415-E342-E036-54080E658A0A}" dt="2025-08-03T11:48:12.156" v="401" actId="1076"/>
      <pc:docMkLst>
        <pc:docMk/>
      </pc:docMkLst>
      <pc:sldChg chg="modSp">
        <pc:chgData name="Preethika TND" userId="S::preethika.tnd@iamneo.ai::f9050aa0-f2eb-4ccd-ac81-d668e9990a47" providerId="AD" clId="Web-{F12E1142-F415-E342-E036-54080E658A0A}" dt="2025-08-03T11:14:15.934" v="7" actId="20577"/>
        <pc:sldMkLst>
          <pc:docMk/>
          <pc:sldMk cId="1622157075" sldId="267"/>
        </pc:sldMkLst>
        <pc:spChg chg="mod">
          <ac:chgData name="Preethika TND" userId="S::preethika.tnd@iamneo.ai::f9050aa0-f2eb-4ccd-ac81-d668e9990a47" providerId="AD" clId="Web-{F12E1142-F415-E342-E036-54080E658A0A}" dt="2025-08-03T11:14:15.934" v="7" actId="20577"/>
          <ac:spMkLst>
            <pc:docMk/>
            <pc:sldMk cId="1622157075" sldId="267"/>
            <ac:spMk id="2" creationId="{B36BB016-F5A9-E0D3-C0CA-5AA661E12DB5}"/>
          </ac:spMkLst>
        </pc:spChg>
      </pc:sldChg>
      <pc:sldChg chg="del ord">
        <pc:chgData name="Preethika TND" userId="S::preethika.tnd@iamneo.ai::f9050aa0-f2eb-4ccd-ac81-d668e9990a47" providerId="AD" clId="Web-{F12E1142-F415-E342-E036-54080E658A0A}" dt="2025-08-03T11:45:35.280" v="359"/>
        <pc:sldMkLst>
          <pc:docMk/>
          <pc:sldMk cId="1004970612" sldId="269"/>
        </pc:sldMkLst>
      </pc:sldChg>
      <pc:sldChg chg="del">
        <pc:chgData name="Preethika TND" userId="S::preethika.tnd@iamneo.ai::f9050aa0-f2eb-4ccd-ac81-d668e9990a47" providerId="AD" clId="Web-{F12E1142-F415-E342-E036-54080E658A0A}" dt="2025-08-03T11:45:35.733" v="360"/>
        <pc:sldMkLst>
          <pc:docMk/>
          <pc:sldMk cId="349897800" sldId="285"/>
        </pc:sldMkLst>
      </pc:sldChg>
      <pc:sldChg chg="del">
        <pc:chgData name="Preethika TND" userId="S::preethika.tnd@iamneo.ai::f9050aa0-f2eb-4ccd-ac81-d668e9990a47" providerId="AD" clId="Web-{F12E1142-F415-E342-E036-54080E658A0A}" dt="2025-08-03T11:45:36.436" v="361"/>
        <pc:sldMkLst>
          <pc:docMk/>
          <pc:sldMk cId="1884610406" sldId="286"/>
        </pc:sldMkLst>
      </pc:sldChg>
      <pc:sldChg chg="del">
        <pc:chgData name="Preethika TND" userId="S::preethika.tnd@iamneo.ai::f9050aa0-f2eb-4ccd-ac81-d668e9990a47" providerId="AD" clId="Web-{F12E1142-F415-E342-E036-54080E658A0A}" dt="2025-08-03T11:45:37.373" v="363"/>
        <pc:sldMkLst>
          <pc:docMk/>
          <pc:sldMk cId="2592367510" sldId="287"/>
        </pc:sldMkLst>
      </pc:sldChg>
      <pc:sldChg chg="del">
        <pc:chgData name="Preethika TND" userId="S::preethika.tnd@iamneo.ai::f9050aa0-f2eb-4ccd-ac81-d668e9990a47" providerId="AD" clId="Web-{F12E1142-F415-E342-E036-54080E658A0A}" dt="2025-08-03T11:45:38.201" v="365"/>
        <pc:sldMkLst>
          <pc:docMk/>
          <pc:sldMk cId="482515527" sldId="288"/>
        </pc:sldMkLst>
      </pc:sldChg>
      <pc:sldChg chg="del">
        <pc:chgData name="Preethika TND" userId="S::preethika.tnd@iamneo.ai::f9050aa0-f2eb-4ccd-ac81-d668e9990a47" providerId="AD" clId="Web-{F12E1142-F415-E342-E036-54080E658A0A}" dt="2025-08-03T11:45:39.248" v="367"/>
        <pc:sldMkLst>
          <pc:docMk/>
          <pc:sldMk cId="504576731" sldId="289"/>
        </pc:sldMkLst>
      </pc:sldChg>
      <pc:sldChg chg="del">
        <pc:chgData name="Preethika TND" userId="S::preethika.tnd@iamneo.ai::f9050aa0-f2eb-4ccd-ac81-d668e9990a47" providerId="AD" clId="Web-{F12E1142-F415-E342-E036-54080E658A0A}" dt="2025-08-03T11:45:40.967" v="369"/>
        <pc:sldMkLst>
          <pc:docMk/>
          <pc:sldMk cId="2991757624" sldId="290"/>
        </pc:sldMkLst>
      </pc:sldChg>
      <pc:sldChg chg="del">
        <pc:chgData name="Preethika TND" userId="S::preethika.tnd@iamneo.ai::f9050aa0-f2eb-4ccd-ac81-d668e9990a47" providerId="AD" clId="Web-{F12E1142-F415-E342-E036-54080E658A0A}" dt="2025-08-03T11:45:41.983" v="371"/>
        <pc:sldMkLst>
          <pc:docMk/>
          <pc:sldMk cId="4195954079" sldId="291"/>
        </pc:sldMkLst>
      </pc:sldChg>
      <pc:sldChg chg="del">
        <pc:chgData name="Preethika TND" userId="S::preethika.tnd@iamneo.ai::f9050aa0-f2eb-4ccd-ac81-d668e9990a47" providerId="AD" clId="Web-{F12E1142-F415-E342-E036-54080E658A0A}" dt="2025-08-03T11:45:37.014" v="362"/>
        <pc:sldMkLst>
          <pc:docMk/>
          <pc:sldMk cId="2315250809" sldId="292"/>
        </pc:sldMkLst>
      </pc:sldChg>
      <pc:sldChg chg="del">
        <pc:chgData name="Preethika TND" userId="S::preethika.tnd@iamneo.ai::f9050aa0-f2eb-4ccd-ac81-d668e9990a47" providerId="AD" clId="Web-{F12E1142-F415-E342-E036-54080E658A0A}" dt="2025-08-03T11:45:37.811" v="364"/>
        <pc:sldMkLst>
          <pc:docMk/>
          <pc:sldMk cId="2237115072" sldId="293"/>
        </pc:sldMkLst>
      </pc:sldChg>
      <pc:sldChg chg="del">
        <pc:chgData name="Preethika TND" userId="S::preethika.tnd@iamneo.ai::f9050aa0-f2eb-4ccd-ac81-d668e9990a47" providerId="AD" clId="Web-{F12E1142-F415-E342-E036-54080E658A0A}" dt="2025-08-03T11:45:38.842" v="366"/>
        <pc:sldMkLst>
          <pc:docMk/>
          <pc:sldMk cId="4170649450" sldId="294"/>
        </pc:sldMkLst>
      </pc:sldChg>
      <pc:sldChg chg="del">
        <pc:chgData name="Preethika TND" userId="S::preethika.tnd@iamneo.ai::f9050aa0-f2eb-4ccd-ac81-d668e9990a47" providerId="AD" clId="Web-{F12E1142-F415-E342-E036-54080E658A0A}" dt="2025-08-03T11:45:40.014" v="368"/>
        <pc:sldMkLst>
          <pc:docMk/>
          <pc:sldMk cId="3368299853" sldId="295"/>
        </pc:sldMkLst>
      </pc:sldChg>
      <pc:sldChg chg="del">
        <pc:chgData name="Preethika TND" userId="S::preethika.tnd@iamneo.ai::f9050aa0-f2eb-4ccd-ac81-d668e9990a47" providerId="AD" clId="Web-{F12E1142-F415-E342-E036-54080E658A0A}" dt="2025-08-03T11:45:41.576" v="370"/>
        <pc:sldMkLst>
          <pc:docMk/>
          <pc:sldMk cId="1019485109" sldId="296"/>
        </pc:sldMkLst>
      </pc:sldChg>
      <pc:sldChg chg="del">
        <pc:chgData name="Preethika TND" userId="S::preethika.tnd@iamneo.ai::f9050aa0-f2eb-4ccd-ac81-d668e9990a47" providerId="AD" clId="Web-{F12E1142-F415-E342-E036-54080E658A0A}" dt="2025-08-03T11:45:42.701" v="372"/>
        <pc:sldMkLst>
          <pc:docMk/>
          <pc:sldMk cId="1457421372" sldId="297"/>
        </pc:sldMkLst>
      </pc:sldChg>
      <pc:sldChg chg="addSp delSp modSp new">
        <pc:chgData name="Preethika TND" userId="S::preethika.tnd@iamneo.ai::f9050aa0-f2eb-4ccd-ac81-d668e9990a47" providerId="AD" clId="Web-{F12E1142-F415-E342-E036-54080E658A0A}" dt="2025-08-03T11:48:12.156" v="401" actId="1076"/>
        <pc:sldMkLst>
          <pc:docMk/>
          <pc:sldMk cId="1372484921" sldId="298"/>
        </pc:sldMkLst>
        <pc:spChg chg="mod">
          <ac:chgData name="Preethika TND" userId="S::preethika.tnd@iamneo.ai::f9050aa0-f2eb-4ccd-ac81-d668e9990a47" providerId="AD" clId="Web-{F12E1142-F415-E342-E036-54080E658A0A}" dt="2025-08-03T11:47:57.968" v="400" actId="20577"/>
          <ac:spMkLst>
            <pc:docMk/>
            <pc:sldMk cId="1372484921" sldId="298"/>
            <ac:spMk id="2" creationId="{30E41B82-9B84-C9C9-4361-230460ACC4EB}"/>
          </ac:spMkLst>
        </pc:spChg>
        <pc:spChg chg="add del mod">
          <ac:chgData name="Preethika TND" userId="S::preethika.tnd@iamneo.ai::f9050aa0-f2eb-4ccd-ac81-d668e9990a47" providerId="AD" clId="Web-{F12E1142-F415-E342-E036-54080E658A0A}" dt="2025-08-03T11:16:30.279" v="13"/>
          <ac:spMkLst>
            <pc:docMk/>
            <pc:sldMk cId="1372484921" sldId="298"/>
            <ac:spMk id="3" creationId="{A54C42D7-C8BD-81C7-A9A1-775BD56455DF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9.249" v="397" actId="1076"/>
          <ac:spMkLst>
            <pc:docMk/>
            <pc:sldMk cId="1372484921" sldId="298"/>
            <ac:spMk id="4" creationId="{BB54D860-2523-581A-EC2B-DB65B6DC202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8:12.156" v="401" actId="1076"/>
          <ac:picMkLst>
            <pc:docMk/>
            <pc:sldMk cId="1372484921" sldId="298"/>
            <ac:picMk id="5" creationId="{5C6F5A16-0823-F05A-D22A-1FA513F1C5C1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46.452" v="396" actId="20577"/>
        <pc:sldMkLst>
          <pc:docMk/>
          <pc:sldMk cId="1839359278" sldId="299"/>
        </pc:sldMkLst>
        <pc:spChg chg="mod">
          <ac:chgData name="Preethika TND" userId="S::preethika.tnd@iamneo.ai::f9050aa0-f2eb-4ccd-ac81-d668e9990a47" providerId="AD" clId="Web-{F12E1142-F415-E342-E036-54080E658A0A}" dt="2025-08-03T11:23:00.865" v="82" actId="20577"/>
          <ac:spMkLst>
            <pc:docMk/>
            <pc:sldMk cId="1839359278" sldId="299"/>
            <ac:spMk id="2" creationId="{8C546A1E-3282-3F02-B1AB-51E7A78F8696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46.452" v="396" actId="20577"/>
          <ac:spMkLst>
            <pc:docMk/>
            <pc:sldMk cId="1839359278" sldId="299"/>
            <ac:spMk id="3" creationId="{1A401986-8100-506F-7786-0633B0D32ED7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1:54.129" v="78" actId="1076"/>
          <ac:picMkLst>
            <pc:docMk/>
            <pc:sldMk cId="1839359278" sldId="299"/>
            <ac:picMk id="4" creationId="{362466A9-E39F-5206-C3DB-27E49C006FE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37.811" v="394" actId="20577"/>
        <pc:sldMkLst>
          <pc:docMk/>
          <pc:sldMk cId="1320938549" sldId="300"/>
        </pc:sldMkLst>
        <pc:spChg chg="mod">
          <ac:chgData name="Preethika TND" userId="S::preethika.tnd@iamneo.ai::f9050aa0-f2eb-4ccd-ac81-d668e9990a47" providerId="AD" clId="Web-{F12E1142-F415-E342-E036-54080E658A0A}" dt="2025-08-03T11:23:57.929" v="87" actId="20577"/>
          <ac:spMkLst>
            <pc:docMk/>
            <pc:sldMk cId="1320938549" sldId="300"/>
            <ac:spMk id="2" creationId="{4E497125-E3B1-D828-369D-3DC2E2EB20A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37.811" v="394" actId="20577"/>
          <ac:spMkLst>
            <pc:docMk/>
            <pc:sldMk cId="1320938549" sldId="300"/>
            <ac:spMk id="3" creationId="{56D42430-7BAC-C453-56AF-1D9683F68982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5:21.415" v="109" actId="14100"/>
          <ac:picMkLst>
            <pc:docMk/>
            <pc:sldMk cId="1320938549" sldId="300"/>
            <ac:picMk id="4" creationId="{758D1BAE-12FD-7D82-BBF6-6FAD5DACF15A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21.421" v="391" actId="20577"/>
        <pc:sldMkLst>
          <pc:docMk/>
          <pc:sldMk cId="3951188525" sldId="301"/>
        </pc:sldMkLst>
        <pc:spChg chg="mod">
          <ac:chgData name="Preethika TND" userId="S::preethika.tnd@iamneo.ai::f9050aa0-f2eb-4ccd-ac81-d668e9990a47" providerId="AD" clId="Web-{F12E1142-F415-E342-E036-54080E658A0A}" dt="2025-08-03T11:28:54.170" v="175" actId="20577"/>
          <ac:spMkLst>
            <pc:docMk/>
            <pc:sldMk cId="3951188525" sldId="301"/>
            <ac:spMk id="2" creationId="{B6F378F6-5A71-8761-EF1F-CFA94B8AED2C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21.421" v="391" actId="20577"/>
          <ac:spMkLst>
            <pc:docMk/>
            <pc:sldMk cId="3951188525" sldId="301"/>
            <ac:spMk id="3" creationId="{749FDD02-E8D4-57CB-E416-EF8180A6DCA3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7:15.044" v="147" actId="1076"/>
          <ac:spMkLst>
            <pc:docMk/>
            <pc:sldMk cId="3951188525" sldId="301"/>
            <ac:spMk id="5" creationId="{43DD3C6E-9D14-4115-B0D4-2ECF2D26C31A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28:31.435" v="172" actId="1076"/>
          <ac:spMkLst>
            <pc:docMk/>
            <pc:sldMk cId="3951188525" sldId="301"/>
            <ac:spMk id="6" creationId="{78924123-8F4E-5CAC-605D-0AC28F873100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27:18.575" v="148" actId="1076"/>
          <ac:picMkLst>
            <pc:docMk/>
            <pc:sldMk cId="3951188525" sldId="301"/>
            <ac:picMk id="4" creationId="{AF451D5C-51F7-F302-A410-1E28241E8DAB}"/>
          </ac:picMkLst>
        </pc:picChg>
        <pc:picChg chg="add mod">
          <ac:chgData name="Preethika TND" userId="S::preethika.tnd@iamneo.ai::f9050aa0-f2eb-4ccd-ac81-d668e9990a47" providerId="AD" clId="Web-{F12E1142-F415-E342-E036-54080E658A0A}" dt="2025-08-03T11:28:26.092" v="171" actId="14100"/>
          <ac:picMkLst>
            <pc:docMk/>
            <pc:sldMk cId="3951188525" sldId="301"/>
            <ac:picMk id="7" creationId="{ADCB9175-62CD-E3F7-DA35-F677F6F31EDB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7:09.155" v="390" actId="1076"/>
        <pc:sldMkLst>
          <pc:docMk/>
          <pc:sldMk cId="3268676450" sldId="302"/>
        </pc:sldMkLst>
        <pc:spChg chg="mod">
          <ac:chgData name="Preethika TND" userId="S::preethika.tnd@iamneo.ai::f9050aa0-f2eb-4ccd-ac81-d668e9990a47" providerId="AD" clId="Web-{F12E1142-F415-E342-E036-54080E658A0A}" dt="2025-08-03T11:32:20.772" v="222" actId="20577"/>
          <ac:spMkLst>
            <pc:docMk/>
            <pc:sldMk cId="3268676450" sldId="302"/>
            <ac:spMk id="2" creationId="{59F0B984-7228-F3AB-61AD-6D86AC5C206B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9.155" v="390" actId="1076"/>
          <ac:spMkLst>
            <pc:docMk/>
            <pc:sldMk cId="3268676450" sldId="302"/>
            <ac:spMk id="3" creationId="{12AA078E-83F2-1FFF-B106-511668B808C4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31:04.100" v="215" actId="1076"/>
          <ac:spMkLst>
            <pc:docMk/>
            <pc:sldMk cId="3268676450" sldId="302"/>
            <ac:spMk id="6" creationId="{5493BBEC-9F0C-F2A7-1D21-F87357F699F1}"/>
          </ac:spMkLst>
        </pc:spChg>
        <pc:graphicFrameChg chg="add mod modGraphic">
          <ac:chgData name="Preethika TND" userId="S::preethika.tnd@iamneo.ai::f9050aa0-f2eb-4ccd-ac81-d668e9990a47" providerId="AD" clId="Web-{F12E1142-F415-E342-E036-54080E658A0A}" dt="2025-08-03T11:30:53.459" v="211"/>
          <ac:graphicFrameMkLst>
            <pc:docMk/>
            <pc:sldMk cId="3268676450" sldId="302"/>
            <ac:graphicFrameMk id="5" creationId="{877B7E26-E22A-A4E1-18B1-CDE175E6FD0F}"/>
          </ac:graphicFrameMkLst>
        </pc:graphicFrameChg>
        <pc:picChg chg="add mod">
          <ac:chgData name="Preethika TND" userId="S::preethika.tnd@iamneo.ai::f9050aa0-f2eb-4ccd-ac81-d668e9990a47" providerId="AD" clId="Web-{F12E1142-F415-E342-E036-54080E658A0A}" dt="2025-08-03T11:32:09.319" v="219" actId="1076"/>
          <ac:picMkLst>
            <pc:docMk/>
            <pc:sldMk cId="3268676450" sldId="302"/>
            <ac:picMk id="7" creationId="{ED95F62F-A9A2-C2AA-C7D0-1B14C67E3DA8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50.764" v="387" actId="20577"/>
        <pc:sldMkLst>
          <pc:docMk/>
          <pc:sldMk cId="1868477309" sldId="303"/>
        </pc:sldMkLst>
        <pc:spChg chg="mod">
          <ac:chgData name="Preethika TND" userId="S::preethika.tnd@iamneo.ai::f9050aa0-f2eb-4ccd-ac81-d668e9990a47" providerId="AD" clId="Web-{F12E1142-F415-E342-E036-54080E658A0A}" dt="2025-08-03T11:46:34.405" v="383" actId="20577"/>
          <ac:spMkLst>
            <pc:docMk/>
            <pc:sldMk cId="1868477309" sldId="303"/>
            <ac:spMk id="2" creationId="{9721F905-8E9D-274A-E526-E8E98D000C2D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6:50.764" v="387" actId="20577"/>
          <ac:spMkLst>
            <pc:docMk/>
            <pc:sldMk cId="1868477309" sldId="303"/>
            <ac:spMk id="3" creationId="{6136EE62-52D1-492E-8C71-1B091B3F080B}"/>
          </ac:spMkLst>
        </pc:spChg>
      </pc:sldChg>
      <pc:sldChg chg="addSp modSp new">
        <pc:chgData name="Preethika TND" userId="S::preethika.tnd@iamneo.ai::f9050aa0-f2eb-4ccd-ac81-d668e9990a47" providerId="AD" clId="Web-{F12E1142-F415-E342-E036-54080E658A0A}" dt="2025-08-03T11:47:03.389" v="389" actId="1076"/>
        <pc:sldMkLst>
          <pc:docMk/>
          <pc:sldMk cId="3487897621" sldId="304"/>
        </pc:sldMkLst>
        <pc:spChg chg="mod">
          <ac:chgData name="Preethika TND" userId="S::preethika.tnd@iamneo.ai::f9050aa0-f2eb-4ccd-ac81-d668e9990a47" providerId="AD" clId="Web-{F12E1142-F415-E342-E036-54080E658A0A}" dt="2025-08-03T11:46:20.655" v="380" actId="20577"/>
          <ac:spMkLst>
            <pc:docMk/>
            <pc:sldMk cId="3487897621" sldId="304"/>
            <ac:spMk id="2" creationId="{FA61537D-6018-DA80-2D18-2BD7C7D60E82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7:00.296" v="388" actId="1076"/>
          <ac:spMkLst>
            <pc:docMk/>
            <pc:sldMk cId="3487897621" sldId="304"/>
            <ac:spMk id="3" creationId="{C80D93A9-C0BD-1FF1-8A30-E7A7ADBBA9B3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7:03.389" v="389" actId="1076"/>
          <ac:picMkLst>
            <pc:docMk/>
            <pc:sldMk cId="3487897621" sldId="304"/>
            <ac:picMk id="4" creationId="{3FA5A263-A383-C10A-E2BA-F23BDF4FFD6E}"/>
          </ac:picMkLst>
        </pc:picChg>
      </pc:sldChg>
      <pc:sldChg chg="addSp delSp modSp new">
        <pc:chgData name="Preethika TND" userId="S::preethika.tnd@iamneo.ai::f9050aa0-f2eb-4ccd-ac81-d668e9990a47" providerId="AD" clId="Web-{F12E1142-F415-E342-E036-54080E658A0A}" dt="2025-08-03T11:44:49.889" v="350" actId="20577"/>
        <pc:sldMkLst>
          <pc:docMk/>
          <pc:sldMk cId="3339277221" sldId="305"/>
        </pc:sldMkLst>
        <pc:spChg chg="mod">
          <ac:chgData name="Preethika TND" userId="S::preethika.tnd@iamneo.ai::f9050aa0-f2eb-4ccd-ac81-d668e9990a47" providerId="AD" clId="Web-{F12E1142-F415-E342-E036-54080E658A0A}" dt="2025-08-03T11:44:49.889" v="350" actId="20577"/>
          <ac:spMkLst>
            <pc:docMk/>
            <pc:sldMk cId="3339277221" sldId="305"/>
            <ac:spMk id="2" creationId="{3652F2AC-2A48-EF0A-4C2C-92487DDA4950}"/>
          </ac:spMkLst>
        </pc:spChg>
        <pc:spChg chg="add mod">
          <ac:chgData name="Preethika TND" userId="S::preethika.tnd@iamneo.ai::f9050aa0-f2eb-4ccd-ac81-d668e9990a47" providerId="AD" clId="Web-{F12E1142-F415-E342-E036-54080E658A0A}" dt="2025-08-03T11:44:38.264" v="347" actId="20577"/>
          <ac:spMkLst>
            <pc:docMk/>
            <pc:sldMk cId="3339277221" sldId="305"/>
            <ac:spMk id="7" creationId="{B5BF6B0D-B37B-DF87-1B40-241108794F69}"/>
          </ac:spMkLst>
        </pc:spChg>
        <pc:picChg chg="add del mod">
          <ac:chgData name="Preethika TND" userId="S::preethika.tnd@iamneo.ai::f9050aa0-f2eb-4ccd-ac81-d668e9990a47" providerId="AD" clId="Web-{F12E1142-F415-E342-E036-54080E658A0A}" dt="2025-08-03T11:38:09.679" v="298"/>
          <ac:picMkLst>
            <pc:docMk/>
            <pc:sldMk cId="3339277221" sldId="305"/>
            <ac:picMk id="3" creationId="{865B4E98-0243-57C9-076F-1DCAB9603D3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38:56.869" v="306"/>
          <ac:picMkLst>
            <pc:docMk/>
            <pc:sldMk cId="3339277221" sldId="305"/>
            <ac:picMk id="4" creationId="{1FDE663E-BB66-6D84-190A-6C7E7A1933B0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2.107" v="318"/>
          <ac:picMkLst>
            <pc:docMk/>
            <pc:sldMk cId="3339277221" sldId="305"/>
            <ac:picMk id="5" creationId="{114F2DF1-AC06-BB57-D44E-312E5DF98029}"/>
          </ac:picMkLst>
        </pc:picChg>
        <pc:picChg chg="add del mod">
          <ac:chgData name="Preethika TND" userId="S::preethika.tnd@iamneo.ai::f9050aa0-f2eb-4ccd-ac81-d668e9990a47" providerId="AD" clId="Web-{F12E1142-F415-E342-E036-54080E658A0A}" dt="2025-08-03T11:42:13.951" v="319"/>
          <ac:picMkLst>
            <pc:docMk/>
            <pc:sldMk cId="3339277221" sldId="305"/>
            <ac:picMk id="6" creationId="{25B9774C-9222-F210-C9B8-3AE8DBF948DD}"/>
          </ac:picMkLst>
        </pc:picChg>
      </pc:sldChg>
      <pc:sldChg chg="addSp modSp new">
        <pc:chgData name="Preethika TND" userId="S::preethika.tnd@iamneo.ai::f9050aa0-f2eb-4ccd-ac81-d668e9990a47" providerId="AD" clId="Web-{F12E1142-F415-E342-E036-54080E658A0A}" dt="2025-08-03T11:46:03.077" v="377" actId="1076"/>
        <pc:sldMkLst>
          <pc:docMk/>
          <pc:sldMk cId="2656688189" sldId="306"/>
        </pc:sldMkLst>
        <pc:spChg chg="mod">
          <ac:chgData name="Preethika TND" userId="S::preethika.tnd@iamneo.ai::f9050aa0-f2eb-4ccd-ac81-d668e9990a47" providerId="AD" clId="Web-{F12E1142-F415-E342-E036-54080E658A0A}" dt="2025-08-03T11:45:53.155" v="375" actId="20577"/>
          <ac:spMkLst>
            <pc:docMk/>
            <pc:sldMk cId="2656688189" sldId="306"/>
            <ac:spMk id="2" creationId="{8AF18870-1A65-268F-D244-BA2148248294}"/>
          </ac:spMkLst>
        </pc:spChg>
        <pc:picChg chg="add mod">
          <ac:chgData name="Preethika TND" userId="S::preethika.tnd@iamneo.ai::f9050aa0-f2eb-4ccd-ac81-d668e9990a47" providerId="AD" clId="Web-{F12E1142-F415-E342-E036-54080E658A0A}" dt="2025-08-03T11:46:03.077" v="377" actId="1076"/>
          <ac:picMkLst>
            <pc:docMk/>
            <pc:sldMk cId="2656688189" sldId="306"/>
            <ac:picMk id="3" creationId="{E6BF9BD0-7CEB-4D40-BF65-1DEB37269431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254868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49167067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904577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049728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</p:spTree>
    <p:extLst>
      <p:ext uri="{BB962C8B-B14F-4D97-AF65-F5344CB8AC3E}">
        <p14:creationId xmlns:p14="http://schemas.microsoft.com/office/powerpoint/2010/main" val="2097014059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346277" y="7680958"/>
            <a:ext cx="9789118" cy="350336"/>
          </a:xfrm>
          <a:prstGeom prst="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264" y="7594607"/>
            <a:ext cx="1817831" cy="52303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2135395" y="7652993"/>
            <a:ext cx="2068195" cy="3877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20"/>
              <a:t>www.iamneo.ai</a:t>
            </a:r>
            <a:endParaRPr lang="en-IN" sz="1920"/>
          </a:p>
        </p:txBody>
      </p:sp>
      <p:sp>
        <p:nvSpPr>
          <p:cNvPr id="5" name="Rectangle 11"/>
          <p:cNvSpPr/>
          <p:nvPr/>
        </p:nvSpPr>
        <p:spPr>
          <a:xfrm>
            <a:off x="13030423" y="-478525"/>
            <a:ext cx="1856639" cy="2674362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solidFill>
            <a:srgbClr val="06232A">
              <a:alpha val="11000"/>
            </a:srgbClr>
          </a:soli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160"/>
              <a:t> </a:t>
            </a:r>
            <a:endParaRPr lang="en-IN" sz="216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05961" y="421774"/>
            <a:ext cx="11770132" cy="642752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cxnSp>
        <p:nvCxnSpPr>
          <p:cNvPr id="9" name="Straight Connector 8"/>
          <p:cNvCxnSpPr/>
          <p:nvPr/>
        </p:nvCxnSpPr>
        <p:spPr>
          <a:xfrm>
            <a:off x="491317" y="1211921"/>
            <a:ext cx="12233854" cy="0"/>
          </a:xfrm>
          <a:prstGeom prst="line">
            <a:avLst/>
          </a:prstGeom>
          <a:ln>
            <a:solidFill>
              <a:srgbClr val="0623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2931452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758126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D1DF907-508D-E0EF-C1F1-C4C72618F5A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92" y="441961"/>
            <a:ext cx="3760470" cy="1081987"/>
          </a:xfrm>
          <a:prstGeom prst="rect">
            <a:avLst/>
          </a:prstGeom>
        </p:spPr>
      </p:pic>
      <p:sp>
        <p:nvSpPr>
          <p:cNvPr id="9" name="Rectangle 11">
            <a:extLst>
              <a:ext uri="{FF2B5EF4-FFF2-40B4-BE49-F238E27FC236}">
                <a16:creationId xmlns:a16="http://schemas.microsoft.com/office/drawing/2014/main" id="{8A687A4A-4508-FD46-0105-35BDC022ACC4}"/>
              </a:ext>
            </a:extLst>
          </p:cNvPr>
          <p:cNvSpPr/>
          <p:nvPr userDrawn="1"/>
        </p:nvSpPr>
        <p:spPr>
          <a:xfrm>
            <a:off x="7426406" y="0"/>
            <a:ext cx="2296685" cy="3308218"/>
          </a:xfrm>
          <a:custGeom>
            <a:avLst/>
            <a:gdLst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9500 w 2349500"/>
              <a:gd name="connsiteY2" fmla="*/ 1826852 h 1826852"/>
              <a:gd name="connsiteX3" fmla="*/ 0 w 2349500"/>
              <a:gd name="connsiteY3" fmla="*/ 1826852 h 1826852"/>
              <a:gd name="connsiteX4" fmla="*/ 0 w 2349500"/>
              <a:gd name="connsiteY4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908050 h 1826852"/>
              <a:gd name="connsiteX3" fmla="*/ 2349500 w 2349500"/>
              <a:gd name="connsiteY3" fmla="*/ 1826852 h 1826852"/>
              <a:gd name="connsiteX4" fmla="*/ 0 w 2349500"/>
              <a:gd name="connsiteY4" fmla="*/ 1826852 h 1826852"/>
              <a:gd name="connsiteX5" fmla="*/ 0 w 2349500"/>
              <a:gd name="connsiteY5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521667"/>
              <a:gd name="connsiteY0" fmla="*/ 0 h 1826852"/>
              <a:gd name="connsiteX1" fmla="*/ 2349500 w 2521667"/>
              <a:gd name="connsiteY1" fmla="*/ 0 h 1826852"/>
              <a:gd name="connsiteX2" fmla="*/ 2343150 w 2521667"/>
              <a:gd name="connsiteY2" fmla="*/ 787400 h 1826852"/>
              <a:gd name="connsiteX3" fmla="*/ 2343150 w 2521667"/>
              <a:gd name="connsiteY3" fmla="*/ 908050 h 1826852"/>
              <a:gd name="connsiteX4" fmla="*/ 2349500 w 2521667"/>
              <a:gd name="connsiteY4" fmla="*/ 1826852 h 1826852"/>
              <a:gd name="connsiteX5" fmla="*/ 0 w 2521667"/>
              <a:gd name="connsiteY5" fmla="*/ 1826852 h 1826852"/>
              <a:gd name="connsiteX6" fmla="*/ 0 w 2521667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2343150 w 2349500"/>
              <a:gd name="connsiteY3" fmla="*/ 9080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89269"/>
              <a:gd name="connsiteY0" fmla="*/ 0 h 1826852"/>
              <a:gd name="connsiteX1" fmla="*/ 2349500 w 2389269"/>
              <a:gd name="connsiteY1" fmla="*/ 0 h 1826852"/>
              <a:gd name="connsiteX2" fmla="*/ 2343150 w 2389269"/>
              <a:gd name="connsiteY2" fmla="*/ 787400 h 1826852"/>
              <a:gd name="connsiteX3" fmla="*/ 1739900 w 2389269"/>
              <a:gd name="connsiteY3" fmla="*/ 958850 h 1826852"/>
              <a:gd name="connsiteX4" fmla="*/ 2349500 w 2389269"/>
              <a:gd name="connsiteY4" fmla="*/ 1826852 h 1826852"/>
              <a:gd name="connsiteX5" fmla="*/ 0 w 2389269"/>
              <a:gd name="connsiteY5" fmla="*/ 1826852 h 1826852"/>
              <a:gd name="connsiteX6" fmla="*/ 0 w 2389269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349500"/>
              <a:gd name="connsiteY0" fmla="*/ 0 h 1826852"/>
              <a:gd name="connsiteX1" fmla="*/ 2349500 w 2349500"/>
              <a:gd name="connsiteY1" fmla="*/ 0 h 1826852"/>
              <a:gd name="connsiteX2" fmla="*/ 2343150 w 2349500"/>
              <a:gd name="connsiteY2" fmla="*/ 787400 h 1826852"/>
              <a:gd name="connsiteX3" fmla="*/ 1739900 w 2349500"/>
              <a:gd name="connsiteY3" fmla="*/ 958850 h 1826852"/>
              <a:gd name="connsiteX4" fmla="*/ 2349500 w 2349500"/>
              <a:gd name="connsiteY4" fmla="*/ 1826852 h 1826852"/>
              <a:gd name="connsiteX5" fmla="*/ 0 w 2349500"/>
              <a:gd name="connsiteY5" fmla="*/ 1826852 h 1826852"/>
              <a:gd name="connsiteX6" fmla="*/ 0 w 2349500"/>
              <a:gd name="connsiteY6" fmla="*/ 0 h 1826852"/>
              <a:gd name="connsiteX0" fmla="*/ 0 w 2414661"/>
              <a:gd name="connsiteY0" fmla="*/ 0 h 1826852"/>
              <a:gd name="connsiteX1" fmla="*/ 2349500 w 2414661"/>
              <a:gd name="connsiteY1" fmla="*/ 0 h 1826852"/>
              <a:gd name="connsiteX2" fmla="*/ 2343150 w 2414661"/>
              <a:gd name="connsiteY2" fmla="*/ 787400 h 1826852"/>
              <a:gd name="connsiteX3" fmla="*/ 1397000 w 2414661"/>
              <a:gd name="connsiteY3" fmla="*/ 793750 h 1826852"/>
              <a:gd name="connsiteX4" fmla="*/ 2349500 w 2414661"/>
              <a:gd name="connsiteY4" fmla="*/ 1826852 h 1826852"/>
              <a:gd name="connsiteX5" fmla="*/ 0 w 2414661"/>
              <a:gd name="connsiteY5" fmla="*/ 1826852 h 1826852"/>
              <a:gd name="connsiteX6" fmla="*/ 0 w 2414661"/>
              <a:gd name="connsiteY6" fmla="*/ 0 h 1826852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38954"/>
              <a:gd name="connsiteX1" fmla="*/ 2349500 w 2414661"/>
              <a:gd name="connsiteY1" fmla="*/ 0 h 1838954"/>
              <a:gd name="connsiteX2" fmla="*/ 2343150 w 2414661"/>
              <a:gd name="connsiteY2" fmla="*/ 787400 h 1838954"/>
              <a:gd name="connsiteX3" fmla="*/ 1397000 w 2414661"/>
              <a:gd name="connsiteY3" fmla="*/ 793750 h 1838954"/>
              <a:gd name="connsiteX4" fmla="*/ 0 w 2414661"/>
              <a:gd name="connsiteY4" fmla="*/ 1826852 h 1838954"/>
              <a:gd name="connsiteX5" fmla="*/ 0 w 2414661"/>
              <a:gd name="connsiteY5" fmla="*/ 0 h 1838954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414661"/>
              <a:gd name="connsiteY0" fmla="*/ 0 h 1867772"/>
              <a:gd name="connsiteX1" fmla="*/ 2349500 w 2414661"/>
              <a:gd name="connsiteY1" fmla="*/ 0 h 1867772"/>
              <a:gd name="connsiteX2" fmla="*/ 2343150 w 2414661"/>
              <a:gd name="connsiteY2" fmla="*/ 787400 h 1867772"/>
              <a:gd name="connsiteX3" fmla="*/ 1397000 w 2414661"/>
              <a:gd name="connsiteY3" fmla="*/ 793750 h 1867772"/>
              <a:gd name="connsiteX4" fmla="*/ 0 w 2414661"/>
              <a:gd name="connsiteY4" fmla="*/ 1826852 h 1867772"/>
              <a:gd name="connsiteX5" fmla="*/ 0 w 2414661"/>
              <a:gd name="connsiteY5" fmla="*/ 0 h 1867772"/>
              <a:gd name="connsiteX0" fmla="*/ 0 w 2561693"/>
              <a:gd name="connsiteY0" fmla="*/ 0 h 1867772"/>
              <a:gd name="connsiteX1" fmla="*/ 2349500 w 2561693"/>
              <a:gd name="connsiteY1" fmla="*/ 0 h 1867772"/>
              <a:gd name="connsiteX2" fmla="*/ 2343150 w 2561693"/>
              <a:gd name="connsiteY2" fmla="*/ 787400 h 1867772"/>
              <a:gd name="connsiteX3" fmla="*/ 1397000 w 2561693"/>
              <a:gd name="connsiteY3" fmla="*/ 793750 h 1867772"/>
              <a:gd name="connsiteX4" fmla="*/ 0 w 2561693"/>
              <a:gd name="connsiteY4" fmla="*/ 1826852 h 1867772"/>
              <a:gd name="connsiteX5" fmla="*/ 0 w 2561693"/>
              <a:gd name="connsiteY5" fmla="*/ 0 h 1867772"/>
              <a:gd name="connsiteX0" fmla="*/ 0 w 2561693"/>
              <a:gd name="connsiteY0" fmla="*/ 169411 h 2037183"/>
              <a:gd name="connsiteX1" fmla="*/ 2349500 w 2561693"/>
              <a:gd name="connsiteY1" fmla="*/ 169411 h 2037183"/>
              <a:gd name="connsiteX2" fmla="*/ 2343150 w 2561693"/>
              <a:gd name="connsiteY2" fmla="*/ 956811 h 2037183"/>
              <a:gd name="connsiteX3" fmla="*/ 1397000 w 2561693"/>
              <a:gd name="connsiteY3" fmla="*/ 963161 h 2037183"/>
              <a:gd name="connsiteX4" fmla="*/ 0 w 2561693"/>
              <a:gd name="connsiteY4" fmla="*/ 1996263 h 2037183"/>
              <a:gd name="connsiteX5" fmla="*/ 0 w 2561693"/>
              <a:gd name="connsiteY5" fmla="*/ 169411 h 2037183"/>
              <a:gd name="connsiteX0" fmla="*/ 213657 w 2775350"/>
              <a:gd name="connsiteY0" fmla="*/ 169411 h 2037183"/>
              <a:gd name="connsiteX1" fmla="*/ 2563157 w 2775350"/>
              <a:gd name="connsiteY1" fmla="*/ 169411 h 2037183"/>
              <a:gd name="connsiteX2" fmla="*/ 2556807 w 2775350"/>
              <a:gd name="connsiteY2" fmla="*/ 956811 h 2037183"/>
              <a:gd name="connsiteX3" fmla="*/ 1610657 w 2775350"/>
              <a:gd name="connsiteY3" fmla="*/ 963161 h 2037183"/>
              <a:gd name="connsiteX4" fmla="*/ 213657 w 2775350"/>
              <a:gd name="connsiteY4" fmla="*/ 1996263 h 2037183"/>
              <a:gd name="connsiteX5" fmla="*/ 213657 w 2775350"/>
              <a:gd name="connsiteY5" fmla="*/ 169411 h 2037183"/>
              <a:gd name="connsiteX0" fmla="*/ 2 w 2561695"/>
              <a:gd name="connsiteY0" fmla="*/ 252611 h 2120383"/>
              <a:gd name="connsiteX1" fmla="*/ 2349502 w 2561695"/>
              <a:gd name="connsiteY1" fmla="*/ 252611 h 2120383"/>
              <a:gd name="connsiteX2" fmla="*/ 2343152 w 2561695"/>
              <a:gd name="connsiteY2" fmla="*/ 1040011 h 2120383"/>
              <a:gd name="connsiteX3" fmla="*/ 1397002 w 2561695"/>
              <a:gd name="connsiteY3" fmla="*/ 1046361 h 2120383"/>
              <a:gd name="connsiteX4" fmla="*/ 2 w 2561695"/>
              <a:gd name="connsiteY4" fmla="*/ 2079463 h 2120383"/>
              <a:gd name="connsiteX5" fmla="*/ 2 w 2561695"/>
              <a:gd name="connsiteY5" fmla="*/ 252611 h 2120383"/>
              <a:gd name="connsiteX0" fmla="*/ 2 w 2561695"/>
              <a:gd name="connsiteY0" fmla="*/ 229694 h 2097466"/>
              <a:gd name="connsiteX1" fmla="*/ 2349502 w 2561695"/>
              <a:gd name="connsiteY1" fmla="*/ 229694 h 2097466"/>
              <a:gd name="connsiteX2" fmla="*/ 2343152 w 2561695"/>
              <a:gd name="connsiteY2" fmla="*/ 1017094 h 2097466"/>
              <a:gd name="connsiteX3" fmla="*/ 1397002 w 2561695"/>
              <a:gd name="connsiteY3" fmla="*/ 1023444 h 2097466"/>
              <a:gd name="connsiteX4" fmla="*/ 2 w 2561695"/>
              <a:gd name="connsiteY4" fmla="*/ 2056546 h 2097466"/>
              <a:gd name="connsiteX5" fmla="*/ 2 w 2561695"/>
              <a:gd name="connsiteY5" fmla="*/ 229694 h 2097466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561695"/>
              <a:gd name="connsiteY0" fmla="*/ 55428 h 1923200"/>
              <a:gd name="connsiteX1" fmla="*/ 2349502 w 2561695"/>
              <a:gd name="connsiteY1" fmla="*/ 55428 h 1923200"/>
              <a:gd name="connsiteX2" fmla="*/ 2343152 w 2561695"/>
              <a:gd name="connsiteY2" fmla="*/ 842828 h 1923200"/>
              <a:gd name="connsiteX3" fmla="*/ 1397002 w 2561695"/>
              <a:gd name="connsiteY3" fmla="*/ 849178 h 1923200"/>
              <a:gd name="connsiteX4" fmla="*/ 2 w 2561695"/>
              <a:gd name="connsiteY4" fmla="*/ 1882280 h 1923200"/>
              <a:gd name="connsiteX5" fmla="*/ 2 w 2561695"/>
              <a:gd name="connsiteY5" fmla="*/ 55428 h 1923200"/>
              <a:gd name="connsiteX0" fmla="*/ 2 w 2414663"/>
              <a:gd name="connsiteY0" fmla="*/ 112 h 1867884"/>
              <a:gd name="connsiteX1" fmla="*/ 2349502 w 2414663"/>
              <a:gd name="connsiteY1" fmla="*/ 112 h 1867884"/>
              <a:gd name="connsiteX2" fmla="*/ 2343152 w 2414663"/>
              <a:gd name="connsiteY2" fmla="*/ 787512 h 1867884"/>
              <a:gd name="connsiteX3" fmla="*/ 1397002 w 2414663"/>
              <a:gd name="connsiteY3" fmla="*/ 793862 h 1867884"/>
              <a:gd name="connsiteX4" fmla="*/ 2 w 2414663"/>
              <a:gd name="connsiteY4" fmla="*/ 1826964 h 1867884"/>
              <a:gd name="connsiteX5" fmla="*/ 2 w 2414663"/>
              <a:gd name="connsiteY5" fmla="*/ 112 h 1867884"/>
              <a:gd name="connsiteX0" fmla="*/ 2 w 2349505"/>
              <a:gd name="connsiteY0" fmla="*/ 112 h 1867884"/>
              <a:gd name="connsiteX1" fmla="*/ 2349502 w 2349505"/>
              <a:gd name="connsiteY1" fmla="*/ 112 h 1867884"/>
              <a:gd name="connsiteX2" fmla="*/ 2343152 w 2349505"/>
              <a:gd name="connsiteY2" fmla="*/ 787512 h 1867884"/>
              <a:gd name="connsiteX3" fmla="*/ 1397002 w 2349505"/>
              <a:gd name="connsiteY3" fmla="*/ 793862 h 1867884"/>
              <a:gd name="connsiteX4" fmla="*/ 2 w 2349505"/>
              <a:gd name="connsiteY4" fmla="*/ 1826964 h 1867884"/>
              <a:gd name="connsiteX5" fmla="*/ 2 w 2349505"/>
              <a:gd name="connsiteY5" fmla="*/ 112 h 1867884"/>
              <a:gd name="connsiteX0" fmla="*/ 2 w 2349505"/>
              <a:gd name="connsiteY0" fmla="*/ 112 h 1863176"/>
              <a:gd name="connsiteX1" fmla="*/ 2349502 w 2349505"/>
              <a:gd name="connsiteY1" fmla="*/ 112 h 1863176"/>
              <a:gd name="connsiteX2" fmla="*/ 2343152 w 2349505"/>
              <a:gd name="connsiteY2" fmla="*/ 787512 h 1863176"/>
              <a:gd name="connsiteX3" fmla="*/ 1397002 w 2349505"/>
              <a:gd name="connsiteY3" fmla="*/ 793862 h 1863176"/>
              <a:gd name="connsiteX4" fmla="*/ 2 w 2349505"/>
              <a:gd name="connsiteY4" fmla="*/ 1826964 h 1863176"/>
              <a:gd name="connsiteX5" fmla="*/ 2 w 2349505"/>
              <a:gd name="connsiteY5" fmla="*/ 112 h 1863176"/>
              <a:gd name="connsiteX0" fmla="*/ 2 w 2349505"/>
              <a:gd name="connsiteY0" fmla="*/ 75 h 1826927"/>
              <a:gd name="connsiteX1" fmla="*/ 2349502 w 2349505"/>
              <a:gd name="connsiteY1" fmla="*/ 75 h 1826927"/>
              <a:gd name="connsiteX2" fmla="*/ 2343152 w 2349505"/>
              <a:gd name="connsiteY2" fmla="*/ 787475 h 1826927"/>
              <a:gd name="connsiteX3" fmla="*/ 1397002 w 2349505"/>
              <a:gd name="connsiteY3" fmla="*/ 793825 h 1826927"/>
              <a:gd name="connsiteX4" fmla="*/ 2 w 2349505"/>
              <a:gd name="connsiteY4" fmla="*/ 1826927 h 1826927"/>
              <a:gd name="connsiteX5" fmla="*/ 2 w 2349505"/>
              <a:gd name="connsiteY5" fmla="*/ 75 h 1826927"/>
              <a:gd name="connsiteX0" fmla="*/ 174036 w 2588698"/>
              <a:gd name="connsiteY0" fmla="*/ 1538291 h 3365143"/>
              <a:gd name="connsiteX1" fmla="*/ 2523536 w 2588698"/>
              <a:gd name="connsiteY1" fmla="*/ 1 h 3365143"/>
              <a:gd name="connsiteX2" fmla="*/ 2517186 w 2588698"/>
              <a:gd name="connsiteY2" fmla="*/ 2325691 h 3365143"/>
              <a:gd name="connsiteX3" fmla="*/ 1571036 w 2588698"/>
              <a:gd name="connsiteY3" fmla="*/ 2332041 h 3365143"/>
              <a:gd name="connsiteX4" fmla="*/ 174036 w 2588698"/>
              <a:gd name="connsiteY4" fmla="*/ 3365143 h 3365143"/>
              <a:gd name="connsiteX5" fmla="*/ 174036 w 2588698"/>
              <a:gd name="connsiteY5" fmla="*/ 1538291 h 3365143"/>
              <a:gd name="connsiteX0" fmla="*/ 227989 w 2820407"/>
              <a:gd name="connsiteY0" fmla="*/ 369649 h 3771922"/>
              <a:gd name="connsiteX1" fmla="*/ 2606152 w 2820407"/>
              <a:gd name="connsiteY1" fmla="*/ 340985 h 3771922"/>
              <a:gd name="connsiteX2" fmla="*/ 2599802 w 2820407"/>
              <a:gd name="connsiteY2" fmla="*/ 2666675 h 3771922"/>
              <a:gd name="connsiteX3" fmla="*/ 1653652 w 2820407"/>
              <a:gd name="connsiteY3" fmla="*/ 2673025 h 3771922"/>
              <a:gd name="connsiteX4" fmla="*/ 256652 w 2820407"/>
              <a:gd name="connsiteY4" fmla="*/ 3706127 h 3771922"/>
              <a:gd name="connsiteX5" fmla="*/ 227989 w 2820407"/>
              <a:gd name="connsiteY5" fmla="*/ 369649 h 3771922"/>
              <a:gd name="connsiteX0" fmla="*/ 237827 w 2799519"/>
              <a:gd name="connsiteY0" fmla="*/ 351504 h 3803767"/>
              <a:gd name="connsiteX1" fmla="*/ 2587326 w 2799519"/>
              <a:gd name="connsiteY1" fmla="*/ 370613 h 3803767"/>
              <a:gd name="connsiteX2" fmla="*/ 2580976 w 2799519"/>
              <a:gd name="connsiteY2" fmla="*/ 2696303 h 3803767"/>
              <a:gd name="connsiteX3" fmla="*/ 1634826 w 2799519"/>
              <a:gd name="connsiteY3" fmla="*/ 2702653 h 3803767"/>
              <a:gd name="connsiteX4" fmla="*/ 237826 w 2799519"/>
              <a:gd name="connsiteY4" fmla="*/ 3735755 h 3803767"/>
              <a:gd name="connsiteX5" fmla="*/ 237827 w 2799519"/>
              <a:gd name="connsiteY5" fmla="*/ 351504 h 3803767"/>
              <a:gd name="connsiteX0" fmla="*/ 103448 w 2665140"/>
              <a:gd name="connsiteY0" fmla="*/ 161249 h 3613512"/>
              <a:gd name="connsiteX1" fmla="*/ 2452947 w 2665140"/>
              <a:gd name="connsiteY1" fmla="*/ 180358 h 3613512"/>
              <a:gd name="connsiteX2" fmla="*/ 2446597 w 2665140"/>
              <a:gd name="connsiteY2" fmla="*/ 2506048 h 3613512"/>
              <a:gd name="connsiteX3" fmla="*/ 1500447 w 2665140"/>
              <a:gd name="connsiteY3" fmla="*/ 2512398 h 3613512"/>
              <a:gd name="connsiteX4" fmla="*/ 103447 w 2665140"/>
              <a:gd name="connsiteY4" fmla="*/ 3545500 h 3613512"/>
              <a:gd name="connsiteX5" fmla="*/ 103448 w 2665140"/>
              <a:gd name="connsiteY5" fmla="*/ 161249 h 3613512"/>
              <a:gd name="connsiteX0" fmla="*/ 103448 w 2516408"/>
              <a:gd name="connsiteY0" fmla="*/ 1076 h 3453339"/>
              <a:gd name="connsiteX1" fmla="*/ 2452947 w 2516408"/>
              <a:gd name="connsiteY1" fmla="*/ 20185 h 3453339"/>
              <a:gd name="connsiteX2" fmla="*/ 2446597 w 2516408"/>
              <a:gd name="connsiteY2" fmla="*/ 2345875 h 3453339"/>
              <a:gd name="connsiteX3" fmla="*/ 1500447 w 2516408"/>
              <a:gd name="connsiteY3" fmla="*/ 2352225 h 3453339"/>
              <a:gd name="connsiteX4" fmla="*/ 103447 w 2516408"/>
              <a:gd name="connsiteY4" fmla="*/ 3385327 h 3453339"/>
              <a:gd name="connsiteX5" fmla="*/ 103448 w 2516408"/>
              <a:gd name="connsiteY5" fmla="*/ 1076 h 3453339"/>
              <a:gd name="connsiteX0" fmla="*/ 103448 w 2452983"/>
              <a:gd name="connsiteY0" fmla="*/ 1076 h 3453339"/>
              <a:gd name="connsiteX1" fmla="*/ 2452947 w 2452983"/>
              <a:gd name="connsiteY1" fmla="*/ 20185 h 3453339"/>
              <a:gd name="connsiteX2" fmla="*/ 2446597 w 2452983"/>
              <a:gd name="connsiteY2" fmla="*/ 2345875 h 3453339"/>
              <a:gd name="connsiteX3" fmla="*/ 1500447 w 2452983"/>
              <a:gd name="connsiteY3" fmla="*/ 2352225 h 3453339"/>
              <a:gd name="connsiteX4" fmla="*/ 103447 w 2452983"/>
              <a:gd name="connsiteY4" fmla="*/ 3385327 h 3453339"/>
              <a:gd name="connsiteX5" fmla="*/ 103448 w 2452983"/>
              <a:gd name="connsiteY5" fmla="*/ 1076 h 3453339"/>
              <a:gd name="connsiteX0" fmla="*/ 1533 w 2351068"/>
              <a:gd name="connsiteY0" fmla="*/ 1076 h 3385346"/>
              <a:gd name="connsiteX1" fmla="*/ 2351032 w 2351068"/>
              <a:gd name="connsiteY1" fmla="*/ 20185 h 3385346"/>
              <a:gd name="connsiteX2" fmla="*/ 2344682 w 2351068"/>
              <a:gd name="connsiteY2" fmla="*/ 2345875 h 3385346"/>
              <a:gd name="connsiteX3" fmla="*/ 1398532 w 2351068"/>
              <a:gd name="connsiteY3" fmla="*/ 2352225 h 3385346"/>
              <a:gd name="connsiteX4" fmla="*/ 1532 w 2351068"/>
              <a:gd name="connsiteY4" fmla="*/ 3385327 h 3385346"/>
              <a:gd name="connsiteX5" fmla="*/ 1533 w 2351068"/>
              <a:gd name="connsiteY5" fmla="*/ 1076 h 3385346"/>
              <a:gd name="connsiteX0" fmla="*/ 174033 w 2583581"/>
              <a:gd name="connsiteY0" fmla="*/ 249435 h 3633710"/>
              <a:gd name="connsiteX1" fmla="*/ 2512882 w 2583581"/>
              <a:gd name="connsiteY1" fmla="*/ 252570 h 3633710"/>
              <a:gd name="connsiteX2" fmla="*/ 2517182 w 2583581"/>
              <a:gd name="connsiteY2" fmla="*/ 2594234 h 3633710"/>
              <a:gd name="connsiteX3" fmla="*/ 1571032 w 2583581"/>
              <a:gd name="connsiteY3" fmla="*/ 2600584 h 3633710"/>
              <a:gd name="connsiteX4" fmla="*/ 174032 w 2583581"/>
              <a:gd name="connsiteY4" fmla="*/ 3633686 h 3633710"/>
              <a:gd name="connsiteX5" fmla="*/ 174033 w 2583581"/>
              <a:gd name="connsiteY5" fmla="*/ 249435 h 3633710"/>
              <a:gd name="connsiteX0" fmla="*/ 1830 w 2411378"/>
              <a:gd name="connsiteY0" fmla="*/ 9 h 3384279"/>
              <a:gd name="connsiteX1" fmla="*/ 2340679 w 2411378"/>
              <a:gd name="connsiteY1" fmla="*/ 3144 h 3384279"/>
              <a:gd name="connsiteX2" fmla="*/ 2344979 w 2411378"/>
              <a:gd name="connsiteY2" fmla="*/ 2344808 h 3384279"/>
              <a:gd name="connsiteX3" fmla="*/ 1398829 w 2411378"/>
              <a:gd name="connsiteY3" fmla="*/ 2351158 h 3384279"/>
              <a:gd name="connsiteX4" fmla="*/ 1829 w 2411378"/>
              <a:gd name="connsiteY4" fmla="*/ 3384260 h 3384279"/>
              <a:gd name="connsiteX5" fmla="*/ 1830 w 2411378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  <a:gd name="connsiteX0" fmla="*/ 1830 w 2345232"/>
              <a:gd name="connsiteY0" fmla="*/ 9 h 3384279"/>
              <a:gd name="connsiteX1" fmla="*/ 2340679 w 2345232"/>
              <a:gd name="connsiteY1" fmla="*/ 3144 h 3384279"/>
              <a:gd name="connsiteX2" fmla="*/ 2344979 w 2345232"/>
              <a:gd name="connsiteY2" fmla="*/ 2344808 h 3384279"/>
              <a:gd name="connsiteX3" fmla="*/ 1398829 w 2345232"/>
              <a:gd name="connsiteY3" fmla="*/ 2351158 h 3384279"/>
              <a:gd name="connsiteX4" fmla="*/ 1829 w 2345232"/>
              <a:gd name="connsiteY4" fmla="*/ 3384260 h 3384279"/>
              <a:gd name="connsiteX5" fmla="*/ 1830 w 2345232"/>
              <a:gd name="connsiteY5" fmla="*/ 9 h 3384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45232" h="3384279">
                <a:moveTo>
                  <a:pt x="1830" y="9"/>
                </a:moveTo>
                <a:cubicBezTo>
                  <a:pt x="2889" y="6228"/>
                  <a:pt x="2351447" y="4082"/>
                  <a:pt x="2340679" y="3144"/>
                </a:cubicBezTo>
                <a:cubicBezTo>
                  <a:pt x="2329911" y="2206"/>
                  <a:pt x="2347519" y="2342172"/>
                  <a:pt x="2344979" y="2344808"/>
                </a:cubicBezTo>
                <a:cubicBezTo>
                  <a:pt x="2342439" y="2347444"/>
                  <a:pt x="1395654" y="2355716"/>
                  <a:pt x="1398829" y="2351158"/>
                </a:cubicBezTo>
                <a:cubicBezTo>
                  <a:pt x="1402004" y="2346600"/>
                  <a:pt x="5352" y="3374825"/>
                  <a:pt x="1829" y="3384260"/>
                </a:cubicBezTo>
                <a:cubicBezTo>
                  <a:pt x="-1694" y="3393695"/>
                  <a:pt x="771" y="-6210"/>
                  <a:pt x="1830" y="9"/>
                </a:cubicBezTo>
                <a:close/>
              </a:path>
            </a:pathLst>
          </a:custGeom>
          <a:gradFill>
            <a:gsLst>
              <a:gs pos="3000">
                <a:srgbClr val="002060"/>
              </a:gs>
              <a:gs pos="87000">
                <a:srgbClr val="32B19D"/>
              </a:gs>
            </a:gsLst>
            <a:lin ang="3000000" scaled="0"/>
          </a:gradFill>
          <a:ln w="381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6830993-773A-A08D-43EE-2EE51022DD7B}"/>
              </a:ext>
            </a:extLst>
          </p:cNvPr>
          <p:cNvSpPr txBox="1"/>
          <p:nvPr userDrawn="1"/>
        </p:nvSpPr>
        <p:spPr>
          <a:xfrm>
            <a:off x="778280" y="7476829"/>
            <a:ext cx="230864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60"/>
              <a:t>www.iamneo.ai</a:t>
            </a:r>
            <a:endParaRPr lang="en-IN" sz="2160"/>
          </a:p>
        </p:txBody>
      </p:sp>
      <p:sp>
        <p:nvSpPr>
          <p:cNvPr id="11" name="Rounded Rectangle 11">
            <a:extLst>
              <a:ext uri="{FF2B5EF4-FFF2-40B4-BE49-F238E27FC236}">
                <a16:creationId xmlns:a16="http://schemas.microsoft.com/office/drawing/2014/main" id="{576FB16B-B9CD-59B7-7BAD-0D9F3DDCD1D8}"/>
              </a:ext>
            </a:extLst>
          </p:cNvPr>
          <p:cNvSpPr/>
          <p:nvPr userDrawn="1"/>
        </p:nvSpPr>
        <p:spPr>
          <a:xfrm>
            <a:off x="445771" y="7532175"/>
            <a:ext cx="332509" cy="332509"/>
          </a:xfrm>
          <a:prstGeom prst="roundRect">
            <a:avLst/>
          </a:prstGeom>
          <a:solidFill>
            <a:srgbClr val="0623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16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EE951D-63A6-3A47-0255-1311DF2E5031}"/>
              </a:ext>
            </a:extLst>
          </p:cNvPr>
          <p:cNvCxnSpPr/>
          <p:nvPr userDrawn="1"/>
        </p:nvCxnSpPr>
        <p:spPr>
          <a:xfrm>
            <a:off x="6974848" y="6077935"/>
            <a:ext cx="6802039" cy="0"/>
          </a:xfrm>
          <a:prstGeom prst="line">
            <a:avLst/>
          </a:prstGeom>
          <a:ln>
            <a:solidFill>
              <a:schemeClr val="dk1">
                <a:alpha val="23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6293990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79984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017203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44322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98095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806304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  <a:prstGeom prst="rect">
            <a:avLst/>
          </a:prstGeo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7C838DA0-B083-4015-95B0-01D1E4EDF670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/>
          <a:lstStyle/>
          <a:p>
            <a:fld id="{C619635D-AE24-4EC0-AE87-42ECBF5EBF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3663340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5044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BB016-F5A9-E0D3-C0CA-5AA661E12DB5}"/>
              </a:ext>
            </a:extLst>
          </p:cNvPr>
          <p:cNvSpPr txBox="1"/>
          <p:nvPr/>
        </p:nvSpPr>
        <p:spPr>
          <a:xfrm>
            <a:off x="1675031" y="5132166"/>
            <a:ext cx="11941908" cy="17979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>
              <a:lnSpc>
                <a:spcPts val="6823"/>
              </a:lnSpc>
            </a:pPr>
            <a:r>
              <a:rPr lang="en-US" sz="5000" b="1">
                <a:latin typeface="Calibri"/>
                <a:ea typeface="+mn-lt"/>
                <a:cs typeface="+mn-lt"/>
              </a:rPr>
              <a:t>Interacting with APIs and Extracting Data from PDFs using Python</a:t>
            </a:r>
            <a:endParaRPr lang="en-US" sz="5000" b="1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221570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18870-1A65-268F-D244-BA21482482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Calibri"/>
                <a:cs typeface="Calibri"/>
              </a:rPr>
              <a:t>Code Example: PyMuPDF + Tesseract for OCR</a:t>
            </a:r>
            <a:br>
              <a:rPr lang="en-US" sz="3000" b="1">
                <a:latin typeface="Calibri"/>
              </a:rPr>
            </a:br>
            <a:endParaRPr lang="en-US" sz="3000" b="1">
              <a:latin typeface="Calibri"/>
              <a:ea typeface="Calibri"/>
              <a:cs typeface="Poppins SemiBold"/>
            </a:endParaRPr>
          </a:p>
          <a:p>
            <a:endParaRPr lang="en-US" sz="3000" b="1">
              <a:latin typeface="Calibri"/>
              <a:ea typeface="Calibri"/>
              <a:cs typeface="Poppins SemiBold"/>
            </a:endParaRPr>
          </a:p>
        </p:txBody>
      </p:sp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6BF9BD0-7CEB-4D40-BF65-1DEB372694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292" y="1645068"/>
            <a:ext cx="8323848" cy="4939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6688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41B82-9B84-C9C9-4361-230460ACC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What is an API?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54D860-2523-581A-EC2B-DB65B6DC2027}"/>
              </a:ext>
            </a:extLst>
          </p:cNvPr>
          <p:cNvSpPr txBox="1"/>
          <p:nvPr/>
        </p:nvSpPr>
        <p:spPr>
          <a:xfrm>
            <a:off x="2622428" y="1305911"/>
            <a:ext cx="9396662" cy="2071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latin typeface="Calibri"/>
                <a:ea typeface="Calibri"/>
                <a:cs typeface="Calibri"/>
              </a:rPr>
              <a:t>API</a:t>
            </a:r>
            <a:r>
              <a:rPr lang="en-US" sz="2200">
                <a:latin typeface="Calibri"/>
                <a:ea typeface="Calibri"/>
                <a:cs typeface="Calibri"/>
              </a:rPr>
              <a:t> stands for </a:t>
            </a:r>
            <a:r>
              <a:rPr lang="en-US" sz="2200" b="1">
                <a:latin typeface="Calibri"/>
                <a:ea typeface="Calibri"/>
                <a:cs typeface="Calibri"/>
              </a:rPr>
              <a:t>Application Programming Interface</a:t>
            </a:r>
            <a:endParaRPr lang="en-US">
              <a:cs typeface="Poppins"/>
            </a:endParaRP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It allows </a:t>
            </a:r>
            <a:r>
              <a:rPr lang="en-US" sz="2200" b="1">
                <a:latin typeface="Calibri"/>
                <a:ea typeface="Calibri"/>
                <a:cs typeface="Calibri"/>
              </a:rPr>
              <a:t>two applications to communicate</a:t>
            </a:r>
            <a:r>
              <a:rPr lang="en-US" sz="2200">
                <a:latin typeface="Calibri"/>
                <a:ea typeface="Calibri"/>
                <a:cs typeface="Calibri"/>
              </a:rPr>
              <a:t> with each other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You send a </a:t>
            </a:r>
            <a:r>
              <a:rPr lang="en-US" sz="2200" b="1">
                <a:latin typeface="Calibri"/>
                <a:ea typeface="Calibri"/>
                <a:cs typeface="Calibri"/>
              </a:rPr>
              <a:t>request</a:t>
            </a:r>
            <a:r>
              <a:rPr lang="en-US" sz="2200">
                <a:latin typeface="Calibri"/>
                <a:ea typeface="Calibri"/>
                <a:cs typeface="Calibri"/>
              </a:rPr>
              <a:t>, and the API returns a </a:t>
            </a:r>
            <a:r>
              <a:rPr lang="en-US" sz="2200" b="1">
                <a:latin typeface="Calibri"/>
                <a:ea typeface="Calibri"/>
                <a:cs typeface="Calibri"/>
              </a:rPr>
              <a:t>response</a:t>
            </a:r>
            <a:r>
              <a:rPr lang="en-US" sz="2200">
                <a:latin typeface="Calibri"/>
                <a:ea typeface="Calibri"/>
                <a:cs typeface="Calibri"/>
              </a:rPr>
              <a:t>, usually in </a:t>
            </a:r>
            <a:r>
              <a:rPr lang="en-US" sz="2200" b="1">
                <a:latin typeface="Calibri"/>
                <a:ea typeface="Calibri"/>
                <a:cs typeface="Calibri"/>
              </a:rPr>
              <a:t>JSON</a:t>
            </a:r>
            <a:r>
              <a:rPr lang="en-US" sz="2200">
                <a:latin typeface="Calibri"/>
                <a:ea typeface="Calibri"/>
                <a:cs typeface="Calibri"/>
              </a:rPr>
              <a:t> format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APIs are used to </a:t>
            </a:r>
            <a:r>
              <a:rPr lang="en-US" sz="2200" b="1">
                <a:latin typeface="Calibri"/>
                <a:ea typeface="Calibri"/>
                <a:cs typeface="Calibri"/>
              </a:rPr>
              <a:t>get or send data</a:t>
            </a:r>
            <a:r>
              <a:rPr lang="en-US" sz="2200">
                <a:latin typeface="Calibri"/>
                <a:ea typeface="Calibri"/>
                <a:cs typeface="Calibri"/>
              </a:rPr>
              <a:t> from external services</a:t>
            </a:r>
          </a:p>
        </p:txBody>
      </p:sp>
      <p:pic>
        <p:nvPicPr>
          <p:cNvPr id="5" name="Graphic 4" descr="What is an API? A Beginner's Guide to APIs | Postman">
            <a:extLst>
              <a:ext uri="{FF2B5EF4-FFF2-40B4-BE49-F238E27FC236}">
                <a16:creationId xmlns:a16="http://schemas.microsoft.com/office/drawing/2014/main" id="{5C6F5A16-0823-F05A-D22A-1FA513F1C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35526" y="3550211"/>
            <a:ext cx="6516545" cy="3977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24849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46A1E-3282-3F02-B1AB-51E7A78F86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How APIs Work – Behind the Scenes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A401986-8100-506F-7786-0633B0D32ED7}"/>
              </a:ext>
            </a:extLst>
          </p:cNvPr>
          <p:cNvSpPr txBox="1"/>
          <p:nvPr/>
        </p:nvSpPr>
        <p:spPr>
          <a:xfrm>
            <a:off x="2772136" y="1224022"/>
            <a:ext cx="9097700" cy="359470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An API works over the internet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HTTP protocol</a:t>
            </a:r>
            <a:r>
              <a:rPr lang="en-US" sz="2200">
                <a:latin typeface="Calibri"/>
                <a:ea typeface="Calibri"/>
                <a:cs typeface="Calibri"/>
              </a:rPr>
              <a:t> (same as websites)</a:t>
            </a:r>
            <a:endParaRPr lang="en-US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You send a </a:t>
            </a:r>
            <a:r>
              <a:rPr lang="en-US" sz="2200" b="1">
                <a:latin typeface="Calibri"/>
                <a:ea typeface="Calibri"/>
                <a:cs typeface="Calibri"/>
              </a:rPr>
              <a:t>request</a:t>
            </a:r>
            <a:r>
              <a:rPr lang="en-US" sz="2200">
                <a:latin typeface="Calibri"/>
                <a:ea typeface="Calibri"/>
                <a:cs typeface="Calibri"/>
              </a:rPr>
              <a:t> to an API endpoint (a URL), and get a </a:t>
            </a:r>
            <a:r>
              <a:rPr lang="en-US" sz="2200" b="1">
                <a:latin typeface="Calibri"/>
                <a:ea typeface="Calibri"/>
                <a:cs typeface="Calibri"/>
              </a:rPr>
              <a:t>response</a:t>
            </a:r>
            <a:r>
              <a:rPr lang="en-US" sz="2200">
                <a:latin typeface="Calibri"/>
                <a:ea typeface="Calibri"/>
                <a:cs typeface="Calibri"/>
              </a:rPr>
              <a:t> back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Requests often include: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 b="1">
                <a:latin typeface="Calibri"/>
                <a:ea typeface="Calibri"/>
                <a:cs typeface="Calibri"/>
              </a:rPr>
              <a:t>HTTP Method</a:t>
            </a:r>
            <a:r>
              <a:rPr lang="en-US" sz="2200">
                <a:latin typeface="Calibri"/>
                <a:ea typeface="Calibri"/>
                <a:cs typeface="Calibri"/>
              </a:rPr>
              <a:t> (e.g., GET, POST)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 b="1">
                <a:latin typeface="Calibri"/>
                <a:ea typeface="Calibri"/>
                <a:cs typeface="Calibri"/>
              </a:rPr>
              <a:t>Headers</a:t>
            </a:r>
            <a:r>
              <a:rPr lang="en-US" sz="2200">
                <a:latin typeface="Calibri"/>
                <a:ea typeface="Calibri"/>
                <a:cs typeface="Calibri"/>
              </a:rPr>
              <a:t> (like API keys)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 b="1">
                <a:latin typeface="Calibri"/>
                <a:ea typeface="Calibri"/>
                <a:cs typeface="Calibri"/>
              </a:rPr>
              <a:t>Query Parameters</a:t>
            </a:r>
            <a:r>
              <a:rPr lang="en-US" sz="2200">
                <a:latin typeface="Calibri"/>
                <a:ea typeface="Calibri"/>
                <a:cs typeface="Calibri"/>
              </a:rPr>
              <a:t> (e.g., ?name=</a:t>
            </a:r>
            <a:r>
              <a:rPr lang="en-US" sz="2200" err="1">
                <a:latin typeface="Calibri"/>
                <a:ea typeface="Calibri"/>
                <a:cs typeface="Calibri"/>
              </a:rPr>
              <a:t>emma</a:t>
            </a:r>
            <a:r>
              <a:rPr lang="en-US" sz="2200">
                <a:latin typeface="Calibri"/>
                <a:ea typeface="Calibri"/>
                <a:cs typeface="Calibri"/>
              </a:rPr>
              <a:t>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Responses usually return </a:t>
            </a:r>
            <a:r>
              <a:rPr lang="en-US" sz="2200" b="1">
                <a:latin typeface="Calibri"/>
                <a:ea typeface="Calibri"/>
                <a:cs typeface="Calibri"/>
              </a:rPr>
              <a:t>JSON data</a:t>
            </a:r>
            <a:r>
              <a:rPr lang="en-US" sz="2200">
                <a:latin typeface="Calibri"/>
                <a:ea typeface="Calibri"/>
                <a:cs typeface="Calibri"/>
              </a:rPr>
              <a:t>, along with a </a:t>
            </a:r>
            <a:r>
              <a:rPr lang="en-US" sz="2200" b="1">
                <a:latin typeface="Calibri"/>
                <a:ea typeface="Calibri"/>
                <a:cs typeface="Calibri"/>
              </a:rPr>
              <a:t>status code</a:t>
            </a:r>
            <a:endParaRPr lang="en-US">
              <a:latin typeface="Calibri"/>
              <a:ea typeface="Calibri"/>
              <a:cs typeface="Calibri"/>
            </a:endParaRPr>
          </a:p>
        </p:txBody>
      </p:sp>
      <p:pic>
        <p:nvPicPr>
          <p:cNvPr id="4" name="Picture 3" descr="A diagram of api workflow&#10;&#10;AI-generated content may be incorrect.">
            <a:extLst>
              <a:ext uri="{FF2B5EF4-FFF2-40B4-BE49-F238E27FC236}">
                <a16:creationId xmlns:a16="http://schemas.microsoft.com/office/drawing/2014/main" id="{362466A9-E39F-5206-C3DB-27E49C006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5251" y="4813983"/>
            <a:ext cx="9093844" cy="2768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9359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97125-E3B1-D828-369D-3DC2E2EB2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Calibri"/>
                <a:cs typeface="Calibri"/>
              </a:rPr>
              <a:t>Making API Calls Using Python – requests Module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D42430-7BAC-C453-56AF-1D9683F68982}"/>
              </a:ext>
            </a:extLst>
          </p:cNvPr>
          <p:cNvSpPr txBox="1"/>
          <p:nvPr/>
        </p:nvSpPr>
        <p:spPr>
          <a:xfrm>
            <a:off x="2216552" y="1281897"/>
            <a:ext cx="9699584" cy="308687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Python provides a built-in way to make HTTP requests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requests</a:t>
            </a:r>
            <a:r>
              <a:rPr lang="en-US" sz="2200">
                <a:latin typeface="Calibri"/>
                <a:ea typeface="Calibri"/>
                <a:cs typeface="Calibri"/>
              </a:rPr>
              <a:t> library</a:t>
            </a:r>
            <a:endParaRPr lang="en-US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Most APIs are accessed using the </a:t>
            </a:r>
            <a:r>
              <a:rPr lang="en-US" sz="2200" b="1">
                <a:latin typeface="Calibri"/>
                <a:ea typeface="Calibri"/>
                <a:cs typeface="Calibri"/>
              </a:rPr>
              <a:t>GET</a:t>
            </a:r>
            <a:r>
              <a:rPr lang="en-US" sz="2200">
                <a:latin typeface="Calibri"/>
                <a:ea typeface="Calibri"/>
                <a:cs typeface="Calibri"/>
              </a:rPr>
              <a:t> method (for fetching data)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The basic steps: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>
                <a:latin typeface="Calibri"/>
                <a:ea typeface="Calibri"/>
                <a:cs typeface="Calibri"/>
              </a:rPr>
              <a:t>Import the requests module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>
                <a:latin typeface="Calibri"/>
                <a:ea typeface="Calibri"/>
                <a:cs typeface="Calibri"/>
              </a:rPr>
              <a:t>Use </a:t>
            </a:r>
            <a:r>
              <a:rPr lang="en-US" sz="2200" b="1" err="1">
                <a:latin typeface="Calibri"/>
                <a:ea typeface="Calibri"/>
                <a:cs typeface="Calibri"/>
              </a:rPr>
              <a:t>requests.get</a:t>
            </a:r>
            <a:r>
              <a:rPr lang="en-US" sz="2200" b="1">
                <a:latin typeface="Calibri"/>
                <a:ea typeface="Calibri"/>
                <a:cs typeface="Calibri"/>
              </a:rPr>
              <a:t>()</a:t>
            </a:r>
            <a:r>
              <a:rPr lang="en-US" sz="2200">
                <a:latin typeface="Calibri"/>
                <a:ea typeface="Calibri"/>
                <a:cs typeface="Calibri"/>
              </a:rPr>
              <a:t> with the API URL</a:t>
            </a:r>
          </a:p>
          <a:p>
            <a:pPr marL="685800" lvl="2" indent="-228600">
              <a:lnSpc>
                <a:spcPct val="150000"/>
              </a:lnSpc>
              <a:buFont typeface="Wingdings"/>
              <a:buChar char="§"/>
            </a:pPr>
            <a:r>
              <a:rPr lang="en-US" sz="2200">
                <a:latin typeface="Calibri"/>
                <a:ea typeface="Calibri"/>
                <a:cs typeface="Calibri"/>
              </a:rPr>
              <a:t>Access the returned JSON using </a:t>
            </a:r>
            <a:r>
              <a:rPr lang="en-US" sz="2200" b="1">
                <a:latin typeface="Calibri"/>
                <a:ea typeface="Calibri"/>
                <a:cs typeface="Calibri"/>
              </a:rPr>
              <a:t>.</a:t>
            </a:r>
            <a:r>
              <a:rPr lang="en-US" sz="2200" b="1" err="1">
                <a:latin typeface="Calibri"/>
                <a:ea typeface="Calibri"/>
                <a:cs typeface="Calibri"/>
              </a:rPr>
              <a:t>json</a:t>
            </a:r>
            <a:r>
              <a:rPr lang="en-US" sz="2200" b="1">
                <a:latin typeface="Calibri"/>
                <a:ea typeface="Calibri"/>
                <a:cs typeface="Calibri"/>
              </a:rPr>
              <a:t>()</a:t>
            </a:r>
          </a:p>
        </p:txBody>
      </p:sp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58D1BAE-12FD-7D82-BBF6-6FAD5DACF1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5259" y="4368719"/>
            <a:ext cx="5721150" cy="3068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9385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378F6-5A71-8761-EF1F-CFA94B8AED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Handling JSON Responses in Python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9FDD02-E8D4-57CB-E416-EF8180A6DCA3}"/>
              </a:ext>
            </a:extLst>
          </p:cNvPr>
          <p:cNvSpPr txBox="1"/>
          <p:nvPr/>
        </p:nvSpPr>
        <p:spPr>
          <a:xfrm>
            <a:off x="2129589" y="1455821"/>
            <a:ext cx="8915399" cy="207120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Most APIs return data in </a:t>
            </a:r>
            <a:r>
              <a:rPr lang="en-US" sz="2200" b="1">
                <a:latin typeface="Calibri"/>
                <a:ea typeface="Calibri"/>
                <a:cs typeface="Calibri"/>
              </a:rPr>
              <a:t>JSON (JavaScript Object Notation)</a:t>
            </a:r>
            <a:r>
              <a:rPr lang="en-US" sz="2200">
                <a:latin typeface="Calibri"/>
                <a:ea typeface="Calibri"/>
                <a:cs typeface="Calibri"/>
              </a:rPr>
              <a:t> format</a:t>
            </a:r>
            <a:endParaRPr lang="en-US">
              <a:latin typeface="Calibri"/>
              <a:ea typeface="Calibri"/>
              <a:cs typeface="Calibri"/>
            </a:endParaRP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JSON looks like a </a:t>
            </a:r>
            <a:r>
              <a:rPr lang="en-US" sz="2200" b="1">
                <a:latin typeface="Calibri"/>
                <a:ea typeface="Calibri"/>
                <a:cs typeface="Calibri"/>
              </a:rPr>
              <a:t>Python dictionary</a:t>
            </a:r>
            <a:r>
              <a:rPr lang="en-US" sz="2200">
                <a:latin typeface="Calibri"/>
                <a:ea typeface="Calibri"/>
                <a:cs typeface="Calibri"/>
              </a:rPr>
              <a:t>: key–value pairs, can be nested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Python’s .</a:t>
            </a:r>
            <a:r>
              <a:rPr lang="en-US" sz="2200" err="1">
                <a:latin typeface="Calibri"/>
                <a:ea typeface="Calibri"/>
                <a:cs typeface="Calibri"/>
              </a:rPr>
              <a:t>json</a:t>
            </a:r>
            <a:r>
              <a:rPr lang="en-US" sz="2200">
                <a:latin typeface="Calibri"/>
                <a:ea typeface="Calibri"/>
                <a:cs typeface="Calibri"/>
              </a:rPr>
              <a:t>() method automatically converts JSON to a dictionary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You can then access data using standard dictionary methods</a:t>
            </a:r>
          </a:p>
        </p:txBody>
      </p:sp>
      <p:pic>
        <p:nvPicPr>
          <p:cNvPr id="4" name="Picture 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F451D5C-51F7-F302-A410-1E28241E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020" y="4366210"/>
            <a:ext cx="7058025" cy="250507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3DD3C6E-9D14-4115-B0D4-2ECF2D26C31A}"/>
              </a:ext>
            </a:extLst>
          </p:cNvPr>
          <p:cNvSpPr txBox="1"/>
          <p:nvPr/>
        </p:nvSpPr>
        <p:spPr>
          <a:xfrm>
            <a:off x="1058779" y="3741821"/>
            <a:ext cx="40666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Example: Simple JSON Access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924123-8F4E-5CAC-605D-0AC28F873100}"/>
              </a:ext>
            </a:extLst>
          </p:cNvPr>
          <p:cNvSpPr txBox="1"/>
          <p:nvPr/>
        </p:nvSpPr>
        <p:spPr>
          <a:xfrm>
            <a:off x="8915401" y="3741821"/>
            <a:ext cx="4259178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Sample API Response:</a:t>
            </a:r>
          </a:p>
        </p:txBody>
      </p:sp>
      <p:pic>
        <p:nvPicPr>
          <p:cNvPr id="7" name="Picture 6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ADCB9175-62CD-E3F7-DA35-F677F6F31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0004" y="4367213"/>
            <a:ext cx="2883067" cy="182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1188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0B984-7228-F3AB-61AD-6D86AC5C2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API Response Errors &amp; Status Codes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AA078E-83F2-1FFF-B106-511668B808C4}"/>
              </a:ext>
            </a:extLst>
          </p:cNvPr>
          <p:cNvSpPr txBox="1"/>
          <p:nvPr/>
        </p:nvSpPr>
        <p:spPr>
          <a:xfrm>
            <a:off x="2442410" y="1491916"/>
            <a:ext cx="9757610" cy="156337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Every API response comes with an </a:t>
            </a:r>
            <a:r>
              <a:rPr lang="en-US" sz="2200" b="1">
                <a:latin typeface="Calibri"/>
                <a:ea typeface="Calibri"/>
                <a:cs typeface="Calibri"/>
              </a:rPr>
              <a:t>HTTP status code</a:t>
            </a:r>
            <a:endParaRPr lang="en-US"/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It tells you whether the </a:t>
            </a:r>
            <a:r>
              <a:rPr lang="en-US" sz="2200" b="1">
                <a:latin typeface="Calibri"/>
                <a:ea typeface="Calibri"/>
                <a:cs typeface="Calibri"/>
              </a:rPr>
              <a:t>request was successful</a:t>
            </a:r>
            <a:r>
              <a:rPr lang="en-US" sz="2200">
                <a:latin typeface="Calibri"/>
                <a:ea typeface="Calibri"/>
                <a:cs typeface="Calibri"/>
              </a:rPr>
              <a:t> or if an </a:t>
            </a:r>
            <a:r>
              <a:rPr lang="en-US" sz="2200" b="1">
                <a:latin typeface="Calibri"/>
                <a:ea typeface="Calibri"/>
                <a:cs typeface="Calibri"/>
              </a:rPr>
              <a:t>error occurred</a:t>
            </a:r>
          </a:p>
          <a:p>
            <a:pPr marL="228600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Always check the status code before processing the response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77B7E26-E22A-A4E1-18B1-CDE175E6F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986893"/>
              </p:ext>
            </p:extLst>
          </p:nvPr>
        </p:nvGraphicFramePr>
        <p:xfrm>
          <a:off x="0" y="3904488"/>
          <a:ext cx="8590804" cy="880629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8590804">
                  <a:extLst>
                    <a:ext uri="{9D8B030D-6E8A-4147-A177-3AD203B41FA5}">
                      <a16:colId xmlns:a16="http://schemas.microsoft.com/office/drawing/2014/main" val="70750250"/>
                    </a:ext>
                  </a:extLst>
                </a:gridCol>
              </a:tblGrid>
              <a:tr h="880629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1731895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5493BBEC-9F0C-F2A7-1D21-F87357F699F1}"/>
              </a:ext>
            </a:extLst>
          </p:cNvPr>
          <p:cNvSpPr txBox="1"/>
          <p:nvPr/>
        </p:nvSpPr>
        <p:spPr>
          <a:xfrm>
            <a:off x="2021305" y="3537284"/>
            <a:ext cx="4162926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/>
              <a:t>Common HTTP Status Codes:</a:t>
            </a:r>
          </a:p>
        </p:txBody>
      </p:sp>
      <p:pic>
        <p:nvPicPr>
          <p:cNvPr id="7" name="Picture 6" descr="A screenshot of a computer error&#10;&#10;AI-generated content may be incorrect.">
            <a:extLst>
              <a:ext uri="{FF2B5EF4-FFF2-40B4-BE49-F238E27FC236}">
                <a16:creationId xmlns:a16="http://schemas.microsoft.com/office/drawing/2014/main" id="{ED95F62F-A9A2-C2AA-C7D0-1B14C67E3D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0351" y="4112545"/>
            <a:ext cx="8302792" cy="3000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676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1F905-8E9D-274A-E526-E8E98D00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Introduction to PDF Data Extraction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36EE62-52D1-492E-8C71-1B091B3F080B}"/>
              </a:ext>
            </a:extLst>
          </p:cNvPr>
          <p:cNvSpPr txBox="1"/>
          <p:nvPr/>
        </p:nvSpPr>
        <p:spPr>
          <a:xfrm>
            <a:off x="2725838" y="1467091"/>
            <a:ext cx="9190298" cy="5626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What is PDF Data Extraction?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The process of </a:t>
            </a:r>
            <a:r>
              <a:rPr lang="en-US" sz="2200" b="1">
                <a:latin typeface="Calibri"/>
                <a:ea typeface="Calibri"/>
                <a:cs typeface="Calibri"/>
              </a:rPr>
              <a:t>retrieving text, images, tables, or metadata</a:t>
            </a:r>
            <a:r>
              <a:rPr lang="en-US" sz="2200">
                <a:latin typeface="Calibri"/>
                <a:ea typeface="Calibri"/>
                <a:cs typeface="Calibri"/>
              </a:rPr>
              <a:t> from PDF documents using code.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Commonly used with: Invoices, research papers, government documents, scanned forms.</a:t>
            </a:r>
          </a:p>
          <a:p>
            <a:pPr marL="228600" lvl="1" indent="-228600">
              <a:lnSpc>
                <a:spcPct val="150000"/>
              </a:lnSpc>
              <a:buFont typeface=""/>
              <a:buChar char="•"/>
            </a:pPr>
            <a:endParaRPr lang="en-US" sz="2200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Why Is It Important in GenAI Projects?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Real-world data often exists in </a:t>
            </a:r>
            <a:r>
              <a:rPr lang="en-US" sz="2200" b="1">
                <a:latin typeface="Calibri"/>
                <a:ea typeface="Calibri"/>
                <a:cs typeface="Calibri"/>
              </a:rPr>
              <a:t>unstructured formats like PDFs</a:t>
            </a:r>
            <a:r>
              <a:rPr lang="en-US" sz="2200">
                <a:latin typeface="Calibri"/>
                <a:ea typeface="Calibri"/>
                <a:cs typeface="Calibri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GenAI models require </a:t>
            </a:r>
            <a:r>
              <a:rPr lang="en-US" sz="2200" b="1">
                <a:latin typeface="Calibri"/>
                <a:ea typeface="Calibri"/>
                <a:cs typeface="Calibri"/>
              </a:rPr>
              <a:t>structured or preprocessed text</a:t>
            </a:r>
            <a:r>
              <a:rPr lang="en-US" sz="2200">
                <a:latin typeface="Calibri"/>
                <a:ea typeface="Calibri"/>
                <a:cs typeface="Calibri"/>
              </a:rPr>
              <a:t>.</a:t>
            </a:r>
          </a:p>
          <a:p>
            <a:pPr marL="685800" lvl="1" indent="-228600">
              <a:lnSpc>
                <a:spcPct val="150000"/>
              </a:lnSpc>
              <a:buFont typeface="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PDF extraction helps transform content into a </a:t>
            </a:r>
            <a:r>
              <a:rPr lang="en-US" sz="2200" b="1">
                <a:latin typeface="Calibri"/>
                <a:ea typeface="Calibri"/>
                <a:cs typeface="Calibri"/>
              </a:rPr>
              <a:t>usable input</a:t>
            </a:r>
            <a:r>
              <a:rPr lang="en-US" sz="2200">
                <a:latin typeface="Calibri"/>
                <a:ea typeface="Calibri"/>
                <a:cs typeface="Calibri"/>
              </a:rPr>
              <a:t> for AI workflows, search, summarization, or analytics.</a:t>
            </a:r>
          </a:p>
        </p:txBody>
      </p:sp>
    </p:spTree>
    <p:extLst>
      <p:ext uri="{BB962C8B-B14F-4D97-AF65-F5344CB8AC3E}">
        <p14:creationId xmlns:p14="http://schemas.microsoft.com/office/powerpoint/2010/main" val="1868477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1537D-6018-DA80-2D18-2BD7C7D6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Introduction to PyMuPDF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0D93A9-C0BD-1FF1-8A30-E7A7ADBBA9B3}"/>
              </a:ext>
            </a:extLst>
          </p:cNvPr>
          <p:cNvSpPr txBox="1"/>
          <p:nvPr/>
        </p:nvSpPr>
        <p:spPr>
          <a:xfrm>
            <a:off x="2262851" y="1362919"/>
            <a:ext cx="10127846" cy="257903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What is PyMuPDF?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PyMuPDF (also known as fitz) is a </a:t>
            </a:r>
            <a:r>
              <a:rPr lang="en-US" sz="2200" b="1">
                <a:latin typeface="Calibri"/>
                <a:ea typeface="Calibri"/>
                <a:cs typeface="Calibri"/>
              </a:rPr>
              <a:t>lightweight Python library</a:t>
            </a:r>
            <a:r>
              <a:rPr lang="en-US" sz="2200">
                <a:latin typeface="Calibri"/>
                <a:ea typeface="Calibri"/>
                <a:cs typeface="Calibri"/>
              </a:rPr>
              <a:t> to access and manipulate PDFs and other documents.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Supports </a:t>
            </a:r>
            <a:r>
              <a:rPr lang="en-US" sz="2200" b="1">
                <a:latin typeface="Calibri"/>
                <a:ea typeface="Calibri"/>
                <a:cs typeface="Calibri"/>
              </a:rPr>
              <a:t>text, images, annotations</a:t>
            </a:r>
            <a:r>
              <a:rPr lang="en-US" sz="2200">
                <a:latin typeface="Calibri"/>
                <a:ea typeface="Calibri"/>
                <a:cs typeface="Calibri"/>
              </a:rPr>
              <a:t>, and page-level operations.</a:t>
            </a:r>
          </a:p>
          <a:p>
            <a:pPr marL="742950" lvl="1" indent="-28575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Ideal for </a:t>
            </a:r>
            <a:r>
              <a:rPr lang="en-US" sz="2200" b="1">
                <a:latin typeface="Calibri"/>
                <a:ea typeface="Calibri"/>
                <a:cs typeface="Calibri"/>
              </a:rPr>
              <a:t>fast and accurate text extraction</a:t>
            </a:r>
            <a:r>
              <a:rPr lang="en-US" sz="2200">
                <a:latin typeface="Calibri"/>
                <a:ea typeface="Calibri"/>
                <a:cs typeface="Calibri"/>
              </a:rPr>
              <a:t> from text-based PDFs.</a:t>
            </a:r>
          </a:p>
        </p:txBody>
      </p:sp>
      <p:pic>
        <p:nvPicPr>
          <p:cNvPr id="4" name="Picture 3" descr="pymupdf · GitHub Topics · GitHub">
            <a:extLst>
              <a:ext uri="{FF2B5EF4-FFF2-40B4-BE49-F238E27FC236}">
                <a16:creationId xmlns:a16="http://schemas.microsoft.com/office/drawing/2014/main" id="{3FA5A263-A383-C10A-E2BA-F23BDF4FF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5743" y="4273951"/>
            <a:ext cx="5416951" cy="2725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897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2F2AC-2A48-EF0A-4C2C-92487DDA4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lIns="91440" tIns="45720" rIns="91440" bIns="45720" anchor="t"/>
          <a:lstStyle/>
          <a:p>
            <a:r>
              <a:rPr lang="en-US" sz="3000" b="1">
                <a:latin typeface="Calibri"/>
                <a:ea typeface="+mj-lt"/>
                <a:cs typeface="+mj-lt"/>
              </a:rPr>
              <a:t>OCR for Scanned PDFs – PyMuPDF/Docling</a:t>
            </a:r>
            <a:endParaRPr lang="en-US" sz="3000" b="1">
              <a:latin typeface="Calibri"/>
              <a:ea typeface="Calibri"/>
              <a:cs typeface="Calibri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5BF6B0D-B37B-DF87-1B40-241108794F69}"/>
              </a:ext>
            </a:extLst>
          </p:cNvPr>
          <p:cNvSpPr txBox="1"/>
          <p:nvPr/>
        </p:nvSpPr>
        <p:spPr>
          <a:xfrm>
            <a:off x="2934183" y="1455517"/>
            <a:ext cx="8403219" cy="562602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Why OCR is Needed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 b="1">
                <a:latin typeface="Calibri"/>
                <a:ea typeface="Calibri"/>
                <a:cs typeface="Calibri"/>
              </a:rPr>
              <a:t>Scanned PDFs</a:t>
            </a:r>
            <a:r>
              <a:rPr lang="en-US" sz="2200">
                <a:latin typeface="Calibri"/>
                <a:ea typeface="Calibri"/>
                <a:cs typeface="Calibri"/>
              </a:rPr>
              <a:t> are just images – there's no extractable text.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OCR (Optical Character Recognition) is required to </a:t>
            </a:r>
            <a:r>
              <a:rPr lang="en-US" sz="2200" b="1">
                <a:latin typeface="Calibri"/>
                <a:ea typeface="Calibri"/>
                <a:cs typeface="Calibri"/>
              </a:rPr>
              <a:t>convert image-based text into machine-readable text</a:t>
            </a:r>
            <a:r>
              <a:rPr lang="en-US" sz="2200">
                <a:latin typeface="Calibri"/>
                <a:ea typeface="Calibri"/>
                <a:cs typeface="Calibri"/>
              </a:rPr>
              <a:t>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Libraries like </a:t>
            </a:r>
            <a:r>
              <a:rPr lang="en-US" sz="2200" b="1">
                <a:latin typeface="Calibri"/>
                <a:ea typeface="Calibri"/>
                <a:cs typeface="Calibri"/>
              </a:rPr>
              <a:t>PyMuPDF</a:t>
            </a:r>
            <a:r>
              <a:rPr lang="en-US" sz="2200">
                <a:latin typeface="Calibri"/>
                <a:ea typeface="Calibri"/>
                <a:cs typeface="Calibri"/>
              </a:rPr>
              <a:t> allow image access, but </a:t>
            </a:r>
            <a:r>
              <a:rPr lang="en-US" sz="2200" b="1">
                <a:latin typeface="Calibri"/>
                <a:ea typeface="Calibri"/>
                <a:cs typeface="Calibri"/>
              </a:rPr>
              <a:t>OCR tools</a:t>
            </a:r>
            <a:r>
              <a:rPr lang="en-US" sz="2200">
                <a:latin typeface="Calibri"/>
                <a:ea typeface="Calibri"/>
                <a:cs typeface="Calibri"/>
              </a:rPr>
              <a:t> like </a:t>
            </a:r>
            <a:r>
              <a:rPr lang="en-US" sz="2200" b="1">
                <a:latin typeface="Calibri"/>
                <a:ea typeface="Calibri"/>
                <a:cs typeface="Calibri"/>
              </a:rPr>
              <a:t>Tesseract</a:t>
            </a:r>
            <a:r>
              <a:rPr lang="en-US" sz="2200">
                <a:latin typeface="Calibri"/>
                <a:ea typeface="Calibri"/>
                <a:cs typeface="Calibri"/>
              </a:rPr>
              <a:t> or </a:t>
            </a:r>
            <a:r>
              <a:rPr lang="en-US" sz="2200" b="1">
                <a:latin typeface="Calibri"/>
                <a:ea typeface="Calibri"/>
                <a:cs typeface="Calibri"/>
              </a:rPr>
              <a:t>Docling</a:t>
            </a:r>
            <a:r>
              <a:rPr lang="en-US" sz="2200">
                <a:latin typeface="Calibri"/>
                <a:ea typeface="Calibri"/>
                <a:cs typeface="Calibri"/>
              </a:rPr>
              <a:t> are needed for text extraction.</a:t>
            </a:r>
          </a:p>
          <a:p>
            <a:pPr marL="342900" indent="-342900">
              <a:lnSpc>
                <a:spcPct val="150000"/>
              </a:lnSpc>
              <a:buFont typeface="Arial"/>
              <a:buChar char="•"/>
            </a:pPr>
            <a:endParaRPr lang="en-US" sz="2200" b="1">
              <a:latin typeface="Calibri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n-US" sz="2200" b="1">
                <a:latin typeface="Calibri"/>
                <a:ea typeface="Calibri"/>
                <a:cs typeface="Calibri"/>
              </a:rPr>
              <a:t>Typical Workflow</a:t>
            </a:r>
            <a:endParaRPr lang="en-US" sz="2200">
              <a:latin typeface="Calibri"/>
              <a:ea typeface="Calibri"/>
              <a:cs typeface="Calibri"/>
            </a:endParaRP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Use </a:t>
            </a:r>
            <a:r>
              <a:rPr lang="en-US" sz="2200" b="1">
                <a:latin typeface="Calibri"/>
                <a:ea typeface="Calibri"/>
                <a:cs typeface="Calibri"/>
              </a:rPr>
              <a:t>PyMuPDF</a:t>
            </a:r>
            <a:r>
              <a:rPr lang="en-US" sz="2200">
                <a:latin typeface="Calibri"/>
                <a:ea typeface="Calibri"/>
                <a:cs typeface="Calibri"/>
              </a:rPr>
              <a:t> to access and render PDF pages as images.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Pass each image to an </a:t>
            </a:r>
            <a:r>
              <a:rPr lang="en-US" sz="2200" b="1">
                <a:latin typeface="Calibri"/>
                <a:ea typeface="Calibri"/>
                <a:cs typeface="Calibri"/>
              </a:rPr>
              <a:t>OCR engine</a:t>
            </a:r>
            <a:r>
              <a:rPr lang="en-US" sz="2200">
                <a:latin typeface="Calibri"/>
                <a:ea typeface="Calibri"/>
                <a:cs typeface="Calibri"/>
              </a:rPr>
              <a:t> (e.g., Tesseract).</a:t>
            </a:r>
          </a:p>
          <a:p>
            <a:pPr marL="800100" lvl="1" indent="-342900">
              <a:lnSpc>
                <a:spcPct val="150000"/>
              </a:lnSpc>
              <a:buFont typeface="Arial"/>
              <a:buChar char="•"/>
            </a:pPr>
            <a:r>
              <a:rPr lang="en-US" sz="2200">
                <a:latin typeface="Calibri"/>
                <a:ea typeface="Calibri"/>
                <a:cs typeface="Calibri"/>
              </a:rPr>
              <a:t>Extract and collect the recognized text.</a:t>
            </a:r>
          </a:p>
        </p:txBody>
      </p:sp>
    </p:spTree>
    <p:extLst>
      <p:ext uri="{BB962C8B-B14F-4D97-AF65-F5344CB8AC3E}">
        <p14:creationId xmlns:p14="http://schemas.microsoft.com/office/powerpoint/2010/main" val="3339277221"/>
      </p:ext>
    </p:extLst>
  </p:cSld>
  <p:clrMapOvr>
    <a:masterClrMapping/>
  </p:clrMapOvr>
</p:sld>
</file>

<file path=ppt/theme/theme1.xml><?xml version="1.0" encoding="utf-8"?>
<a:theme xmlns:a="http://schemas.openxmlformats.org/drawingml/2006/main" name="new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1">
      <a:majorFont>
        <a:latin typeface="Poppins SemiBold"/>
        <a:ea typeface=""/>
        <a:cs typeface=""/>
      </a:majorFont>
      <a:minorFont>
        <a:latin typeface="Poppi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ew" id="{411D1A9C-D349-49EA-9843-1A6FDC650A1B}" vid="{648367D3-BBF3-4CC1-9427-855FD05AADC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new</Template>
  <Application>Microsoft Office PowerPoint</Application>
  <PresentationFormat>Custom</PresentationFormat>
  <Slides>10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new</vt:lpstr>
      <vt:lpstr>PowerPoint Presentation</vt:lpstr>
      <vt:lpstr>What is an API?</vt:lpstr>
      <vt:lpstr>How APIs Work – Behind the Scenes</vt:lpstr>
      <vt:lpstr>Making API Calls Using Python – requests Module</vt:lpstr>
      <vt:lpstr>Handling JSON Responses in Python</vt:lpstr>
      <vt:lpstr>API Response Errors &amp; Status Codes</vt:lpstr>
      <vt:lpstr>Introduction to PDF Data Extraction</vt:lpstr>
      <vt:lpstr>Introduction to PyMuPDF</vt:lpstr>
      <vt:lpstr>OCR for Scanned PDFs – PyMuPDF/Docling</vt:lpstr>
      <vt:lpstr>Code Example: PyMuPDF + Tesseract for OCR  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revision>1</cp:revision>
  <dcterms:created xsi:type="dcterms:W3CDTF">2023-07-04T14:53:35Z</dcterms:created>
  <dcterms:modified xsi:type="dcterms:W3CDTF">2025-08-03T11:48:26Z</dcterms:modified>
</cp:coreProperties>
</file>