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300" r:id="rId4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6/11/relationships/changesInfo" Target="changesInfos/changesInfo1.xml"/><Relationship Id="rId11" Type="http://schemas.microsoft.com/office/2015/10/relationships/revisionInfo" Target="revisionInfo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Python Introduction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Modules and Packages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Importing modules</a:t>
            </a:r>
            <a:r>
              <a:rPr sz="2200">
                <a:solidFill>
                  <a:srgbClr val="000000"/>
                </a:solidFill>
                <a:latin typeface="Calibri"/>
              </a:rPr>
              <a:t>: using the `import` statement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Creating modules</a:t>
            </a:r>
            <a:r>
              <a:rPr sz="2200">
                <a:solidFill>
                  <a:srgbClr val="000000"/>
                </a:solidFill>
                <a:latin typeface="Calibri"/>
              </a:rPr>
              <a:t>: any Python file can be a module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Packages</a:t>
            </a:r>
            <a:r>
              <a:rPr sz="2200">
                <a:solidFill>
                  <a:srgbClr val="000000"/>
                </a:solidFill>
                <a:latin typeface="Calibri"/>
              </a:rPr>
              <a:t>: a collection of related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Modules and Packages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import math
print(math.pi)
from math import sin
print(sin(math.pi / 2))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File Input/Output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Reading from files</a:t>
            </a:r>
            <a:r>
              <a:rPr sz="2200">
                <a:solidFill>
                  <a:srgbClr val="000000"/>
                </a:solidFill>
                <a:latin typeface="Calibri"/>
              </a:rPr>
              <a:t>: using the `open` function in </a:t>
            </a:r>
            <a:r>
              <a:rPr b="1" sz="2200">
                <a:solidFill>
                  <a:srgbClr val="000000"/>
                </a:solidFill>
                <a:latin typeface="Calibri"/>
              </a:rPr>
              <a:t>read mode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Writing to files</a:t>
            </a:r>
            <a:r>
              <a:rPr sz="2200">
                <a:solidFill>
                  <a:srgbClr val="000000"/>
                </a:solidFill>
                <a:latin typeface="Calibri"/>
              </a:rPr>
              <a:t>: using the `open` function in </a:t>
            </a:r>
            <a:r>
              <a:rPr b="1" sz="2200">
                <a:solidFill>
                  <a:srgbClr val="000000"/>
                </a:solidFill>
                <a:latin typeface="Calibri"/>
              </a:rPr>
              <a:t>write mode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File modes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r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w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a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x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b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t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File Input/Output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with open('example.txt', 'w') as f:
    f.write('Hello, World!')
with open('example.txt', 'r') as f:
    print(f.read())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Error Handling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Try-except blocks</a:t>
            </a:r>
            <a:r>
              <a:rPr sz="2200">
                <a:solidFill>
                  <a:srgbClr val="000000"/>
                </a:solidFill>
                <a:latin typeface="Calibri"/>
              </a:rPr>
              <a:t>: for handling </a:t>
            </a:r>
            <a:r>
              <a:rPr b="1" sz="2200">
                <a:solidFill>
                  <a:srgbClr val="000000"/>
                </a:solidFill>
                <a:latin typeface="Calibri"/>
              </a:rPr>
              <a:t>exceptions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Raising exceptions</a:t>
            </a:r>
            <a:r>
              <a:rPr sz="2200">
                <a:solidFill>
                  <a:srgbClr val="000000"/>
                </a:solidFill>
                <a:latin typeface="Calibri"/>
              </a:rPr>
              <a:t>: using the `raise` statement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Custom exceptions</a:t>
            </a:r>
            <a:r>
              <a:rPr sz="2200">
                <a:solidFill>
                  <a:srgbClr val="000000"/>
                </a:solidFill>
                <a:latin typeface="Calibri"/>
              </a:rPr>
              <a:t>: creating your own exception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Error Handling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try:
    x = 1 / 0
except ZeroDivisionError:
    print('Cannot divide by zero!')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Conclusion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Python</a:t>
            </a:r>
            <a:r>
              <a:rPr sz="2200">
                <a:solidFill>
                  <a:srgbClr val="000000"/>
                </a:solidFill>
                <a:latin typeface="Calibri"/>
              </a:rPr>
              <a:t> is a versatile and powerful language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Key features</a:t>
            </a:r>
            <a:r>
              <a:rPr sz="2200">
                <a:solidFill>
                  <a:srgbClr val="000000"/>
                </a:solidFill>
                <a:latin typeface="Calibri"/>
              </a:rPr>
              <a:t>: simplicity, readability, and a large community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Applications</a:t>
            </a:r>
            <a:r>
              <a:rPr sz="2200">
                <a:solidFill>
                  <a:srgbClr val="000000"/>
                </a:solidFill>
                <a:latin typeface="Calibri"/>
              </a:rPr>
              <a:t>: web development, data analysis, AI, and more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093" y="4700951"/>
            <a:ext cx="6444000" cy="33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Overview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History</a:t>
            </a:r>
            <a:r>
              <a:rPr sz="2200">
                <a:solidFill>
                  <a:srgbClr val="000000"/>
                </a:solidFill>
                <a:latin typeface="Calibri"/>
              </a:rPr>
              <a:t> of Python, created in the late 1980s by </a:t>
            </a:r>
            <a:r>
              <a:rPr b="1" sz="2200">
                <a:solidFill>
                  <a:srgbClr val="000000"/>
                </a:solidFill>
                <a:latin typeface="Calibri"/>
              </a:rPr>
              <a:t>Guido van Rossum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Features</a:t>
            </a:r>
            <a:r>
              <a:rPr sz="2200">
                <a:solidFill>
                  <a:srgbClr val="000000"/>
                </a:solidFill>
                <a:latin typeface="Calibri"/>
              </a:rPr>
              <a:t> of Python: simple, </a:t>
            </a:r>
            <a:r>
              <a:rPr b="1" sz="2200">
                <a:solidFill>
                  <a:srgbClr val="000000"/>
                </a:solidFill>
                <a:latin typeface="Calibri"/>
              </a:rPr>
              <a:t>readable</a:t>
            </a:r>
            <a:r>
              <a:rPr sz="2200">
                <a:solidFill>
                  <a:srgbClr val="000000"/>
                </a:solidFill>
                <a:latin typeface="Calibri"/>
              </a:rPr>
              <a:t>,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versatile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Use cases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web development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data analysis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artificial intelligence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Cross-platform</a:t>
            </a:r>
            <a:r>
              <a:rPr sz="2200">
                <a:solidFill>
                  <a:srgbClr val="000000"/>
                </a:solidFill>
                <a:latin typeface="Calibri"/>
              </a:rPr>
              <a:t> compatibility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Large community</a:t>
            </a:r>
            <a:r>
              <a:rPr sz="2200">
                <a:solidFill>
                  <a:srgbClr val="000000"/>
                </a:solidFill>
                <a:latin typeface="Calibri"/>
              </a:rPr>
              <a:t> and extensive </a:t>
            </a:r>
            <a:r>
              <a:rPr b="1" sz="2200">
                <a:solidFill>
                  <a:srgbClr val="000000"/>
                </a:solidFill>
                <a:latin typeface="Calibri"/>
              </a:rPr>
              <a:t>libraries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BEFDB-210B-AECF-F189-EB56FAED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Basic Syntax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Indentation</a:t>
            </a:r>
            <a:r>
              <a:rPr sz="2200">
                <a:solidFill>
                  <a:srgbClr val="000000"/>
                </a:solidFill>
                <a:latin typeface="Calibri"/>
              </a:rPr>
              <a:t> is crucial for defining </a:t>
            </a:r>
            <a:r>
              <a:rPr b="1" sz="2200">
                <a:solidFill>
                  <a:srgbClr val="000000"/>
                </a:solidFill>
                <a:latin typeface="Calibri"/>
              </a:rPr>
              <a:t>block-level structure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Variables</a:t>
            </a:r>
            <a:r>
              <a:rPr sz="2200">
                <a:solidFill>
                  <a:srgbClr val="000000"/>
                </a:solidFill>
                <a:latin typeface="Calibri"/>
              </a:rPr>
              <a:t>: no need for explicit </a:t>
            </a:r>
            <a:r>
              <a:rPr b="1" sz="2200">
                <a:solidFill>
                  <a:srgbClr val="000000"/>
                </a:solidFill>
                <a:latin typeface="Calibri"/>
              </a:rPr>
              <a:t>type declaration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Print function</a:t>
            </a:r>
            <a:r>
              <a:rPr sz="2200">
                <a:solidFill>
                  <a:srgbClr val="000000"/>
                </a:solidFill>
                <a:latin typeface="Calibri"/>
              </a:rPr>
              <a:t>: used for output, e.g., `print(</a:t>
            </a:r>
            <a:r>
              <a:rPr b="1" sz="2200">
                <a:solidFill>
                  <a:srgbClr val="000000"/>
                </a:solidFill>
                <a:latin typeface="Calibri"/>
              </a:rPr>
              <a:t>'Hello, World!'</a:t>
            </a:r>
            <a:r>
              <a:rPr sz="2200">
                <a:solidFill>
                  <a:srgbClr val="000000"/>
                </a:solidFill>
                <a:latin typeface="Calibri"/>
              </a:rPr>
              <a:t>)`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Comments</a:t>
            </a:r>
            <a:r>
              <a:rPr sz="2200">
                <a:solidFill>
                  <a:srgbClr val="000000"/>
                </a:solidFill>
                <a:latin typeface="Calibri"/>
              </a:rPr>
              <a:t>: start with `#` symbol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484616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Basic Syntax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x = 5
y = 'Hello'
print(x)
print(y)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Data Types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Numeric types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int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float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complex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Text type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str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Sequence types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list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tuple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range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Mapping type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dict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Set types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set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frozenset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Control Structures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Conditional statements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if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elif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else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Loops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for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while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Break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continue</a:t>
            </a:r>
            <a:r>
              <a:rPr sz="2200">
                <a:solidFill>
                  <a:srgbClr val="000000"/>
                </a:solidFill>
                <a:latin typeface="Calibri"/>
              </a:rPr>
              <a:t>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Control Structures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for i in range(5):
    print(i)
i = 0
while i &lt; 5:
    print(i)
    i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Functions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Defining functions</a:t>
            </a:r>
            <a:r>
              <a:rPr sz="2200">
                <a:solidFill>
                  <a:srgbClr val="000000"/>
                </a:solidFill>
                <a:latin typeface="Calibri"/>
              </a:rPr>
              <a:t>: using the `def` keyword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Function arguments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positional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keyword</a:t>
            </a:r>
            <a:r>
              <a:rPr sz="2200">
                <a:solidFill>
                  <a:srgbClr val="000000"/>
                </a:solidFill>
                <a:latin typeface="Calibri"/>
              </a:rPr>
              <a:t>,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default</a:t>
            </a:r>
            <a:r>
              <a:rPr sz="2200">
                <a:solidFill>
                  <a:srgbClr val="000000"/>
                </a:solidFill>
                <a:latin typeface="Calibri"/>
              </a:rPr>
              <a:t> arguments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Return values</a:t>
            </a:r>
            <a:r>
              <a:rPr sz="2200">
                <a:solidFill>
                  <a:srgbClr val="000000"/>
                </a:solidFill>
                <a:latin typeface="Calibri"/>
              </a:rPr>
              <a:t>: using the `return`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Functions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def greet(name: str = 'World') -&gt; None:
    print(f'Hello, {name}!')
greet('Alice')
greet()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38</TotalTime>
  <Words>20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44</cp:revision>
  <dcterms:created xsi:type="dcterms:W3CDTF">2023-07-04T14:53:35Z</dcterms:created>
  <dcterms:modified xsi:type="dcterms:W3CDTF">2025-09-21T13:16:57Z</dcterms:modified>
</cp:coreProperties>
</file>