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299" r:id="rId4"/>
    <p:sldId id="300" r:id="rId12"/>
    <p:sldId id="301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Introduction to C#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What is C#?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a </a:t>
            </a:r>
            <a:r>
              <a:rPr b="1" sz="2200">
                <a:solidFill>
                  <a:srgbClr val="000000"/>
                </a:solidFill>
                <a:latin typeface="Calibri"/>
              </a:rPr>
              <a:t>modern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object-oriented</a:t>
            </a:r>
            <a:r>
              <a:rPr sz="2200">
                <a:solidFill>
                  <a:srgbClr val="000000"/>
                </a:solidFill>
                <a:latin typeface="Calibri"/>
              </a:rPr>
              <a:t> programming language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Developed by </a:t>
            </a:r>
            <a:r>
              <a:rPr b="1" sz="2200">
                <a:solidFill>
                  <a:srgbClr val="000000"/>
                </a:solidFill>
                <a:latin typeface="Calibri"/>
              </a:rPr>
              <a:t>Microsoft</a:t>
            </a:r>
            <a:r>
              <a:rPr sz="2200">
                <a:solidFill>
                  <a:srgbClr val="000000"/>
                </a:solidFill>
                <a:latin typeface="Calibri"/>
              </a:rPr>
              <a:t> as a part of its </a:t>
            </a:r>
            <a:r>
              <a:rPr b="1" sz="2200">
                <a:solidFill>
                  <a:srgbClr val="000000"/>
                </a:solidFill>
                <a:latin typeface="Calibri"/>
              </a:rPr>
              <a:t>.NET</a:t>
            </a:r>
            <a:r>
              <a:rPr sz="2200">
                <a:solidFill>
                  <a:srgbClr val="000000"/>
                </a:solidFill>
                <a:latin typeface="Calibri"/>
              </a:rPr>
              <a:t> initiative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Used for building a wide range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applications</a:t>
            </a:r>
            <a:r>
              <a:rPr sz="2200">
                <a:solidFill>
                  <a:srgbClr val="000000"/>
                </a:solidFill>
                <a:latin typeface="Calibri"/>
              </a:rPr>
              <a:t>, including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web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mobile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desktop</a:t>
            </a:r>
            <a:r>
              <a:rPr sz="2200">
                <a:solidFill>
                  <a:srgbClr val="000000"/>
                </a:solidFill>
                <a:latin typeface="Calibri"/>
              </a:rPr>
              <a:t> apps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Known for its </a:t>
            </a:r>
            <a:r>
              <a:rPr b="1" sz="2200">
                <a:solidFill>
                  <a:srgbClr val="000000"/>
                </a:solidFill>
                <a:latin typeface="Calibri"/>
              </a:rPr>
              <a:t>strongly typed</a:t>
            </a:r>
            <a:r>
              <a:rPr sz="2200">
                <a:solidFill>
                  <a:srgbClr val="000000"/>
                </a:solidFill>
                <a:latin typeface="Calibri"/>
              </a:rPr>
              <a:t> variables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garbage collection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Supports </a:t>
            </a:r>
            <a:r>
              <a:rPr b="1" sz="2200">
                <a:solidFill>
                  <a:srgbClr val="000000"/>
                </a:solidFill>
                <a:latin typeface="Calibri"/>
              </a:rPr>
              <a:t>multithreading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asynchronous programming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EFFD1-A05B-875F-E5A2-49BB86FB196E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https://example.com/csharp-logo.png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Key Features of C#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Support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encapsulation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inheritance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polymorphism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interfaces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abstract classes</a:t>
            </a:r>
            <a:r>
              <a:rPr sz="2200">
                <a:solidFill>
                  <a:srgbClr val="000000"/>
                </a:solidFill>
                <a:latin typeface="Calibri"/>
              </a:rPr>
              <a:t> for defining contracts and blueprints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Support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generics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type parameters</a:t>
            </a:r>
            <a:r>
              <a:rPr sz="2200">
                <a:solidFill>
                  <a:srgbClr val="000000"/>
                </a:solidFill>
                <a:latin typeface="Calibri"/>
              </a:rPr>
              <a:t> for reusable code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LINQ</a:t>
            </a:r>
            <a:r>
              <a:rPr sz="2200">
                <a:solidFill>
                  <a:srgbClr val="000000"/>
                </a:solidFill>
                <a:latin typeface="Calibri"/>
              </a:rPr>
              <a:t> for querying and manipulating data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Integration with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databases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file systems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public class Example { public static void Main() { Console.WriteLine("Hello, World!");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C# Syntax and Basics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Variables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types</a:t>
            </a:r>
            <a:r>
              <a:rPr sz="2200">
                <a:solidFill>
                  <a:srgbClr val="000000"/>
                </a:solidFill>
                <a:latin typeface="Calibri"/>
              </a:rPr>
              <a:t>, such as </a:t>
            </a:r>
            <a:r>
              <a:rPr b="1" sz="2200">
                <a:solidFill>
                  <a:srgbClr val="000000"/>
                </a:solidFill>
                <a:latin typeface="Calibri"/>
              </a:rPr>
              <a:t>int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string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bool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Operators, including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arithmetic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comparison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logical</a:t>
            </a:r>
            <a:r>
              <a:rPr sz="2200">
                <a:solidFill>
                  <a:srgbClr val="000000"/>
                </a:solidFill>
                <a:latin typeface="Calibri"/>
              </a:rPr>
              <a:t> operators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Control structures, such as </a:t>
            </a:r>
            <a:r>
              <a:rPr b="1" sz="2200">
                <a:solidFill>
                  <a:srgbClr val="000000"/>
                </a:solidFill>
                <a:latin typeface="Calibri"/>
              </a:rPr>
              <a:t>if-else</a:t>
            </a:r>
            <a:r>
              <a:rPr sz="2200">
                <a:solidFill>
                  <a:srgbClr val="000000"/>
                </a:solidFill>
                <a:latin typeface="Calibri"/>
              </a:rPr>
              <a:t> statements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loops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Functions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methods</a:t>
            </a:r>
            <a:r>
              <a:rPr sz="2200">
                <a:solidFill>
                  <a:srgbClr val="000000"/>
                </a:solidFill>
                <a:latin typeface="Calibri"/>
              </a:rPr>
              <a:t>, including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parameters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return types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Introduction to </a:t>
            </a:r>
            <a:r>
              <a:rPr b="1" sz="2200">
                <a:solidFill>
                  <a:srgbClr val="000000"/>
                </a:solidFill>
                <a:latin typeface="Calibri"/>
              </a:rPr>
              <a:t>classes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int x = 5; string name = "John"; bool isAdmin = true;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Real-World Applications of C#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Building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web applications</a:t>
            </a:r>
            <a:r>
              <a:rPr sz="2200">
                <a:solidFill>
                  <a:srgbClr val="000000"/>
                </a:solidFill>
                <a:latin typeface="Calibri"/>
              </a:rPr>
              <a:t> using </a:t>
            </a:r>
            <a:r>
              <a:rPr b="1" sz="2200">
                <a:solidFill>
                  <a:srgbClr val="000000"/>
                </a:solidFill>
                <a:latin typeface="Calibri"/>
              </a:rPr>
              <a:t>ASP.NET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ASP.NET Core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Creating </a:t>
            </a:r>
            <a:r>
              <a:rPr b="1" sz="2200">
                <a:solidFill>
                  <a:srgbClr val="000000"/>
                </a:solidFill>
                <a:latin typeface="Calibri"/>
              </a:rPr>
              <a:t>mobile apps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Android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iOS</a:t>
            </a:r>
            <a:r>
              <a:rPr sz="2200">
                <a:solidFill>
                  <a:srgbClr val="000000"/>
                </a:solidFill>
                <a:latin typeface="Calibri"/>
              </a:rPr>
              <a:t> using </a:t>
            </a:r>
            <a:r>
              <a:rPr b="1" sz="2200">
                <a:solidFill>
                  <a:srgbClr val="000000"/>
                </a:solidFill>
                <a:latin typeface="Calibri"/>
              </a:rPr>
              <a:t>Xamarin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Developing </a:t>
            </a:r>
            <a:r>
              <a:rPr b="1" sz="2200">
                <a:solidFill>
                  <a:srgbClr val="000000"/>
                </a:solidFill>
                <a:latin typeface="Calibri"/>
              </a:rPr>
              <a:t>desktop applications</a:t>
            </a:r>
            <a:r>
              <a:rPr sz="2200">
                <a:solidFill>
                  <a:srgbClr val="000000"/>
                </a:solidFill>
                <a:latin typeface="Calibri"/>
              </a:rPr>
              <a:t>, such as </a:t>
            </a:r>
            <a:r>
              <a:rPr b="1" sz="2200">
                <a:solidFill>
                  <a:srgbClr val="000000"/>
                </a:solidFill>
                <a:latin typeface="Calibri"/>
              </a:rPr>
              <a:t>Windows Forms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WPF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Building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games</a:t>
            </a:r>
            <a:r>
              <a:rPr sz="2200">
                <a:solidFill>
                  <a:srgbClr val="000000"/>
                </a:solidFill>
                <a:latin typeface="Calibri"/>
              </a:rPr>
              <a:t> using </a:t>
            </a:r>
            <a:r>
              <a:rPr b="1" sz="2200">
                <a:solidFill>
                  <a:srgbClr val="000000"/>
                </a:solidFill>
                <a:latin typeface="Calibri"/>
              </a:rPr>
              <a:t>Unity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C#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Integrating with </a:t>
            </a:r>
            <a:r>
              <a:rPr b="1" sz="2200">
                <a:solidFill>
                  <a:srgbClr val="000000"/>
                </a:solidFill>
                <a:latin typeface="Calibri"/>
              </a:rPr>
              <a:t>machine learning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AI</a:t>
            </a:r>
            <a:r>
              <a:rPr sz="2200">
                <a:solidFill>
                  <a:srgbClr val="000000"/>
                </a:solidFill>
                <a:latin typeface="Calibri"/>
              </a:rPr>
              <a:t>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https://example.com/csharp-applications.png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36</TotalTime>
  <Words>23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38</cp:revision>
  <dcterms:created xsi:type="dcterms:W3CDTF">2023-07-04T14:53:35Z</dcterms:created>
  <dcterms:modified xsi:type="dcterms:W3CDTF">2025-09-14T08:52:10Z</dcterms:modified>
</cp:coreProperties>
</file>