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5"/>
  </p:notesMasterIdLst>
  <p:sldIdLst>
    <p:sldId id="267" r:id="rId2"/>
    <p:sldId id="298" r:id="rId3"/>
    <p:sldId id="299" r:id="rId4"/>
  </p:sldIdLst>
  <p:sldSz cx="14630400" cy="8229600"/>
  <p:notesSz cx="8229600" cy="1463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12E1142-F415-E342-E036-54080E658A0A}" v="520" dt="2025-08-03T11:48:12.156"/>
  </p1510:revLst>
</p1510:revInfo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 autoAdjust="0"/>
    <p:restoredTop sz="94660"/>
  </p:normalViewPr>
  <p:slideViewPr>
    <p:cSldViewPr snapToGrid="0">
      <p:cViewPr varScale="1">
        <p:scale>
          <a:sx n="65" d="100"/>
          <a:sy n="65" d="100"/>
        </p:scale>
        <p:origin x="20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eethika TND" userId="f9050aa0-f2eb-4ccd-ac81-d668e9990a47" providerId="ADAL" clId="{43ECD3A0-EC0B-4375-80B9-C968E06C8C99}"/>
    <pc:docChg chg="modSld">
      <pc:chgData name="Preethika TND" userId="f9050aa0-f2eb-4ccd-ac81-d668e9990a47" providerId="ADAL" clId="{43ECD3A0-EC0B-4375-80B9-C968E06C8C99}" dt="2024-11-12T06:29:16.236" v="57" actId="1076"/>
      <pc:docMkLst>
        <pc:docMk/>
      </pc:docMkLst>
      <pc:sldChg chg="modSp mod">
        <pc:chgData name="Preethika TND" userId="f9050aa0-f2eb-4ccd-ac81-d668e9990a47" providerId="ADAL" clId="{43ECD3A0-EC0B-4375-80B9-C968E06C8C99}" dt="2024-11-12T06:26:09.272" v="9" actId="1076"/>
        <pc:sldMkLst>
          <pc:docMk/>
          <pc:sldMk cId="1004970612" sldId="269"/>
        </pc:sldMkLst>
        <pc:spChg chg="mod">
          <ac:chgData name="Preethika TND" userId="f9050aa0-f2eb-4ccd-ac81-d668e9990a47" providerId="ADAL" clId="{43ECD3A0-EC0B-4375-80B9-C968E06C8C99}" dt="2024-11-12T06:26:05.847" v="8" actId="255"/>
          <ac:spMkLst>
            <pc:docMk/>
            <pc:sldMk cId="1004970612" sldId="269"/>
            <ac:spMk id="7" creationId="{D991640F-A67A-695E-B9F7-956E837CA523}"/>
          </ac:spMkLst>
        </pc:spChg>
        <pc:picChg chg="mod">
          <ac:chgData name="Preethika TND" userId="f9050aa0-f2eb-4ccd-ac81-d668e9990a47" providerId="ADAL" clId="{43ECD3A0-EC0B-4375-80B9-C968E06C8C99}" dt="2024-11-12T06:26:09.272" v="9" actId="1076"/>
          <ac:picMkLst>
            <pc:docMk/>
            <pc:sldMk cId="1004970612" sldId="269"/>
            <ac:picMk id="5" creationId="{CB43C4B9-6053-2360-2D09-63702009C61A}"/>
          </ac:picMkLst>
        </pc:picChg>
      </pc:sldChg>
      <pc:sldChg chg="modSp">
        <pc:chgData name="Preethika TND" userId="f9050aa0-f2eb-4ccd-ac81-d668e9990a47" providerId="ADAL" clId="{43ECD3A0-EC0B-4375-80B9-C968E06C8C99}" dt="2024-11-12T06:25:59.507" v="7" actId="255"/>
        <pc:sldMkLst>
          <pc:docMk/>
          <pc:sldMk cId="349897800" sldId="285"/>
        </pc:sldMkLst>
        <pc:spChg chg="mod">
          <ac:chgData name="Preethika TND" userId="f9050aa0-f2eb-4ccd-ac81-d668e9990a47" providerId="ADAL" clId="{43ECD3A0-EC0B-4375-80B9-C968E06C8C99}" dt="2024-11-12T06:25:50.537" v="5" actId="255"/>
          <ac:spMkLst>
            <pc:docMk/>
            <pc:sldMk cId="349897800" sldId="285"/>
            <ac:spMk id="4" creationId="{933CFE9C-5CE2-2245-4EF1-5BD4C0D387F3}"/>
          </ac:spMkLst>
        </pc:spChg>
        <pc:spChg chg="mod">
          <ac:chgData name="Preethika TND" userId="f9050aa0-f2eb-4ccd-ac81-d668e9990a47" providerId="ADAL" clId="{43ECD3A0-EC0B-4375-80B9-C968E06C8C99}" dt="2024-11-12T06:25:59.507" v="7" actId="255"/>
          <ac:spMkLst>
            <pc:docMk/>
            <pc:sldMk cId="349897800" sldId="285"/>
            <ac:spMk id="8" creationId="{44A0BF1D-6170-76D5-4826-4AE5AB6ABDAB}"/>
          </ac:spMkLst>
        </pc:spChg>
        <pc:spChg chg="mod">
          <ac:chgData name="Preethika TND" userId="f9050aa0-f2eb-4ccd-ac81-d668e9990a47" providerId="ADAL" clId="{43ECD3A0-EC0B-4375-80B9-C968E06C8C99}" dt="2024-11-12T06:25:54.685" v="6" actId="255"/>
          <ac:spMkLst>
            <pc:docMk/>
            <pc:sldMk cId="349897800" sldId="285"/>
            <ac:spMk id="9" creationId="{635E12A2-7F3A-C025-0EA2-5EF870171D7F}"/>
          </ac:spMkLst>
        </pc:spChg>
      </pc:sldChg>
      <pc:sldChg chg="modSp">
        <pc:chgData name="Preethika TND" userId="f9050aa0-f2eb-4ccd-ac81-d668e9990a47" providerId="ADAL" clId="{43ECD3A0-EC0B-4375-80B9-C968E06C8C99}" dt="2024-11-12T06:26:49.811" v="21" actId="20577"/>
        <pc:sldMkLst>
          <pc:docMk/>
          <pc:sldMk cId="1884610406" sldId="286"/>
        </pc:sldMkLst>
        <pc:spChg chg="mod">
          <ac:chgData name="Preethika TND" userId="f9050aa0-f2eb-4ccd-ac81-d668e9990a47" providerId="ADAL" clId="{43ECD3A0-EC0B-4375-80B9-C968E06C8C99}" dt="2024-11-12T06:26:49.811" v="21" actId="20577"/>
          <ac:spMkLst>
            <pc:docMk/>
            <pc:sldMk cId="1884610406" sldId="286"/>
            <ac:spMk id="3" creationId="{DADEE95D-EE57-4AB1-8E86-10F52AFF8981}"/>
          </ac:spMkLst>
        </pc:spChg>
      </pc:sldChg>
      <pc:sldChg chg="modSp">
        <pc:chgData name="Preethika TND" userId="f9050aa0-f2eb-4ccd-ac81-d668e9990a47" providerId="ADAL" clId="{43ECD3A0-EC0B-4375-80B9-C968E06C8C99}" dt="2024-11-12T06:26:43.778" v="20" actId="20577"/>
        <pc:sldMkLst>
          <pc:docMk/>
          <pc:sldMk cId="2592367510" sldId="287"/>
        </pc:sldMkLst>
        <pc:spChg chg="mod">
          <ac:chgData name="Preethika TND" userId="f9050aa0-f2eb-4ccd-ac81-d668e9990a47" providerId="ADAL" clId="{43ECD3A0-EC0B-4375-80B9-C968E06C8C99}" dt="2024-11-12T06:26:43.778" v="20" actId="20577"/>
          <ac:spMkLst>
            <pc:docMk/>
            <pc:sldMk cId="2592367510" sldId="287"/>
            <ac:spMk id="3" creationId="{C213D573-F7AB-4D53-6792-902DA4710260}"/>
          </ac:spMkLst>
        </pc:spChg>
      </pc:sldChg>
      <pc:sldChg chg="modSp mod">
        <pc:chgData name="Preethika TND" userId="f9050aa0-f2eb-4ccd-ac81-d668e9990a47" providerId="ADAL" clId="{43ECD3A0-EC0B-4375-80B9-C968E06C8C99}" dt="2024-11-12T06:28:16.111" v="46" actId="1076"/>
        <pc:sldMkLst>
          <pc:docMk/>
          <pc:sldMk cId="482515527" sldId="288"/>
        </pc:sldMkLst>
        <pc:spChg chg="mod">
          <ac:chgData name="Preethika TND" userId="f9050aa0-f2eb-4ccd-ac81-d668e9990a47" providerId="ADAL" clId="{43ECD3A0-EC0B-4375-80B9-C968E06C8C99}" dt="2024-11-12T06:28:13.180" v="45" actId="1076"/>
          <ac:spMkLst>
            <pc:docMk/>
            <pc:sldMk cId="482515527" sldId="288"/>
            <ac:spMk id="3" creationId="{C0BB191E-7740-9E78-5A3A-BD1FAB7F31D8}"/>
          </ac:spMkLst>
        </pc:spChg>
        <pc:picChg chg="mod">
          <ac:chgData name="Preethika TND" userId="f9050aa0-f2eb-4ccd-ac81-d668e9990a47" providerId="ADAL" clId="{43ECD3A0-EC0B-4375-80B9-C968E06C8C99}" dt="2024-11-12T06:28:16.111" v="46" actId="1076"/>
          <ac:picMkLst>
            <pc:docMk/>
            <pc:sldMk cId="482515527" sldId="288"/>
            <ac:picMk id="5" creationId="{BF483B65-3F93-8308-0A60-7A3EF8CC8B91}"/>
          </ac:picMkLst>
        </pc:picChg>
      </pc:sldChg>
      <pc:sldChg chg="modSp mod">
        <pc:chgData name="Preethika TND" userId="f9050aa0-f2eb-4ccd-ac81-d668e9990a47" providerId="ADAL" clId="{43ECD3A0-EC0B-4375-80B9-C968E06C8C99}" dt="2024-11-12T06:29:02.163" v="54" actId="20577"/>
        <pc:sldMkLst>
          <pc:docMk/>
          <pc:sldMk cId="504576731" sldId="289"/>
        </pc:sldMkLst>
        <pc:spChg chg="mod">
          <ac:chgData name="Preethika TND" userId="f9050aa0-f2eb-4ccd-ac81-d668e9990a47" providerId="ADAL" clId="{43ECD3A0-EC0B-4375-80B9-C968E06C8C99}" dt="2024-11-12T06:29:02.163" v="54" actId="20577"/>
          <ac:spMkLst>
            <pc:docMk/>
            <pc:sldMk cId="504576731" sldId="289"/>
            <ac:spMk id="3" creationId="{14260375-EF24-F11B-D87F-06884988F90A}"/>
          </ac:spMkLst>
        </pc:spChg>
        <pc:picChg chg="mod">
          <ac:chgData name="Preethika TND" userId="f9050aa0-f2eb-4ccd-ac81-d668e9990a47" providerId="ADAL" clId="{43ECD3A0-EC0B-4375-80B9-C968E06C8C99}" dt="2024-11-12T06:28:52.033" v="52" actId="1076"/>
          <ac:picMkLst>
            <pc:docMk/>
            <pc:sldMk cId="504576731" sldId="289"/>
            <ac:picMk id="5" creationId="{021642D2-799B-2556-056C-2D3AF0D00259}"/>
          </ac:picMkLst>
        </pc:picChg>
      </pc:sldChg>
      <pc:sldChg chg="modSp">
        <pc:chgData name="Preethika TND" userId="f9050aa0-f2eb-4ccd-ac81-d668e9990a47" providerId="ADAL" clId="{43ECD3A0-EC0B-4375-80B9-C968E06C8C99}" dt="2024-11-12T06:28:41.524" v="50" actId="20577"/>
        <pc:sldMkLst>
          <pc:docMk/>
          <pc:sldMk cId="2991757624" sldId="290"/>
        </pc:sldMkLst>
        <pc:spChg chg="mod">
          <ac:chgData name="Preethika TND" userId="f9050aa0-f2eb-4ccd-ac81-d668e9990a47" providerId="ADAL" clId="{43ECD3A0-EC0B-4375-80B9-C968E06C8C99}" dt="2024-11-12T06:28:41.524" v="50" actId="20577"/>
          <ac:spMkLst>
            <pc:docMk/>
            <pc:sldMk cId="2991757624" sldId="290"/>
            <ac:spMk id="3" creationId="{25A40795-8F32-92A4-26FD-4D989882F8F8}"/>
          </ac:spMkLst>
        </pc:spChg>
      </pc:sldChg>
      <pc:sldChg chg="modSp mod">
        <pc:chgData name="Preethika TND" userId="f9050aa0-f2eb-4ccd-ac81-d668e9990a47" providerId="ADAL" clId="{43ECD3A0-EC0B-4375-80B9-C968E06C8C99}" dt="2024-11-12T06:29:16.236" v="57" actId="1076"/>
        <pc:sldMkLst>
          <pc:docMk/>
          <pc:sldMk cId="4195954079" sldId="291"/>
        </pc:sldMkLst>
        <pc:spChg chg="mod">
          <ac:chgData name="Preethika TND" userId="f9050aa0-f2eb-4ccd-ac81-d668e9990a47" providerId="ADAL" clId="{43ECD3A0-EC0B-4375-80B9-C968E06C8C99}" dt="2024-11-12T06:29:14.140" v="56" actId="1076"/>
          <ac:spMkLst>
            <pc:docMk/>
            <pc:sldMk cId="4195954079" sldId="291"/>
            <ac:spMk id="5" creationId="{E78ED349-C3CB-EBF8-6DB4-4D5160A9C80C}"/>
          </ac:spMkLst>
        </pc:spChg>
        <pc:picChg chg="mod">
          <ac:chgData name="Preethika TND" userId="f9050aa0-f2eb-4ccd-ac81-d668e9990a47" providerId="ADAL" clId="{43ECD3A0-EC0B-4375-80B9-C968E06C8C99}" dt="2024-11-12T06:29:16.236" v="57" actId="1076"/>
          <ac:picMkLst>
            <pc:docMk/>
            <pc:sldMk cId="4195954079" sldId="291"/>
            <ac:picMk id="7" creationId="{9C7D2819-4036-72FC-DBCE-F35BA31CE9DD}"/>
          </ac:picMkLst>
        </pc:picChg>
      </pc:sldChg>
    </pc:docChg>
  </pc:docChgLst>
  <pc:docChgLst>
    <pc:chgData name="Preethika TND" userId="S::preethika.tnd@iamneo.ai::f9050aa0-f2eb-4ccd-ac81-d668e9990a47" providerId="AD" clId="Web-{F12E1142-F415-E342-E036-54080E658A0A}"/>
    <pc:docChg chg="addSld delSld modSld sldOrd">
      <pc:chgData name="Preethika TND" userId="S::preethika.tnd@iamneo.ai::f9050aa0-f2eb-4ccd-ac81-d668e9990a47" providerId="AD" clId="Web-{F12E1142-F415-E342-E036-54080E658A0A}" dt="2025-08-03T11:48:12.156" v="401" actId="1076"/>
      <pc:docMkLst>
        <pc:docMk/>
      </pc:docMkLst>
      <pc:sldChg chg="modSp">
        <pc:chgData name="Preethika TND" userId="S::preethika.tnd@iamneo.ai::f9050aa0-f2eb-4ccd-ac81-d668e9990a47" providerId="AD" clId="Web-{F12E1142-F415-E342-E036-54080E658A0A}" dt="2025-08-03T11:14:15.934" v="7" actId="20577"/>
        <pc:sldMkLst>
          <pc:docMk/>
          <pc:sldMk cId="1622157075" sldId="267"/>
        </pc:sldMkLst>
        <pc:spChg chg="mod">
          <ac:chgData name="Preethika TND" userId="S::preethika.tnd@iamneo.ai::f9050aa0-f2eb-4ccd-ac81-d668e9990a47" providerId="AD" clId="Web-{F12E1142-F415-E342-E036-54080E658A0A}" dt="2025-08-03T11:14:15.934" v="7" actId="20577"/>
          <ac:spMkLst>
            <pc:docMk/>
            <pc:sldMk cId="1622157075" sldId="267"/>
            <ac:spMk id="2" creationId="{B36BB016-F5A9-E0D3-C0CA-5AA661E12DB5}"/>
          </ac:spMkLst>
        </pc:spChg>
      </pc:sldChg>
      <pc:sldChg chg="del ord">
        <pc:chgData name="Preethika TND" userId="S::preethika.tnd@iamneo.ai::f9050aa0-f2eb-4ccd-ac81-d668e9990a47" providerId="AD" clId="Web-{F12E1142-F415-E342-E036-54080E658A0A}" dt="2025-08-03T11:45:35.280" v="359"/>
        <pc:sldMkLst>
          <pc:docMk/>
          <pc:sldMk cId="1004970612" sldId="269"/>
        </pc:sldMkLst>
      </pc:sldChg>
      <pc:sldChg chg="del">
        <pc:chgData name="Preethika TND" userId="S::preethika.tnd@iamneo.ai::f9050aa0-f2eb-4ccd-ac81-d668e9990a47" providerId="AD" clId="Web-{F12E1142-F415-E342-E036-54080E658A0A}" dt="2025-08-03T11:45:35.733" v="360"/>
        <pc:sldMkLst>
          <pc:docMk/>
          <pc:sldMk cId="349897800" sldId="285"/>
        </pc:sldMkLst>
      </pc:sldChg>
      <pc:sldChg chg="del">
        <pc:chgData name="Preethika TND" userId="S::preethika.tnd@iamneo.ai::f9050aa0-f2eb-4ccd-ac81-d668e9990a47" providerId="AD" clId="Web-{F12E1142-F415-E342-E036-54080E658A0A}" dt="2025-08-03T11:45:36.436" v="361"/>
        <pc:sldMkLst>
          <pc:docMk/>
          <pc:sldMk cId="1884610406" sldId="286"/>
        </pc:sldMkLst>
      </pc:sldChg>
      <pc:sldChg chg="del">
        <pc:chgData name="Preethika TND" userId="S::preethika.tnd@iamneo.ai::f9050aa0-f2eb-4ccd-ac81-d668e9990a47" providerId="AD" clId="Web-{F12E1142-F415-E342-E036-54080E658A0A}" dt="2025-08-03T11:45:37.373" v="363"/>
        <pc:sldMkLst>
          <pc:docMk/>
          <pc:sldMk cId="2592367510" sldId="287"/>
        </pc:sldMkLst>
      </pc:sldChg>
      <pc:sldChg chg="del">
        <pc:chgData name="Preethika TND" userId="S::preethika.tnd@iamneo.ai::f9050aa0-f2eb-4ccd-ac81-d668e9990a47" providerId="AD" clId="Web-{F12E1142-F415-E342-E036-54080E658A0A}" dt="2025-08-03T11:45:38.201" v="365"/>
        <pc:sldMkLst>
          <pc:docMk/>
          <pc:sldMk cId="482515527" sldId="288"/>
        </pc:sldMkLst>
      </pc:sldChg>
      <pc:sldChg chg="del">
        <pc:chgData name="Preethika TND" userId="S::preethika.tnd@iamneo.ai::f9050aa0-f2eb-4ccd-ac81-d668e9990a47" providerId="AD" clId="Web-{F12E1142-F415-E342-E036-54080E658A0A}" dt="2025-08-03T11:45:39.248" v="367"/>
        <pc:sldMkLst>
          <pc:docMk/>
          <pc:sldMk cId="504576731" sldId="289"/>
        </pc:sldMkLst>
      </pc:sldChg>
      <pc:sldChg chg="del">
        <pc:chgData name="Preethika TND" userId="S::preethika.tnd@iamneo.ai::f9050aa0-f2eb-4ccd-ac81-d668e9990a47" providerId="AD" clId="Web-{F12E1142-F415-E342-E036-54080E658A0A}" dt="2025-08-03T11:45:40.967" v="369"/>
        <pc:sldMkLst>
          <pc:docMk/>
          <pc:sldMk cId="2991757624" sldId="290"/>
        </pc:sldMkLst>
      </pc:sldChg>
      <pc:sldChg chg="del">
        <pc:chgData name="Preethika TND" userId="S::preethika.tnd@iamneo.ai::f9050aa0-f2eb-4ccd-ac81-d668e9990a47" providerId="AD" clId="Web-{F12E1142-F415-E342-E036-54080E658A0A}" dt="2025-08-03T11:45:41.983" v="371"/>
        <pc:sldMkLst>
          <pc:docMk/>
          <pc:sldMk cId="4195954079" sldId="291"/>
        </pc:sldMkLst>
      </pc:sldChg>
      <pc:sldChg chg="del">
        <pc:chgData name="Preethika TND" userId="S::preethika.tnd@iamneo.ai::f9050aa0-f2eb-4ccd-ac81-d668e9990a47" providerId="AD" clId="Web-{F12E1142-F415-E342-E036-54080E658A0A}" dt="2025-08-03T11:45:37.014" v="362"/>
        <pc:sldMkLst>
          <pc:docMk/>
          <pc:sldMk cId="2315250809" sldId="292"/>
        </pc:sldMkLst>
      </pc:sldChg>
      <pc:sldChg chg="del">
        <pc:chgData name="Preethika TND" userId="S::preethika.tnd@iamneo.ai::f9050aa0-f2eb-4ccd-ac81-d668e9990a47" providerId="AD" clId="Web-{F12E1142-F415-E342-E036-54080E658A0A}" dt="2025-08-03T11:45:37.811" v="364"/>
        <pc:sldMkLst>
          <pc:docMk/>
          <pc:sldMk cId="2237115072" sldId="293"/>
        </pc:sldMkLst>
      </pc:sldChg>
      <pc:sldChg chg="del">
        <pc:chgData name="Preethika TND" userId="S::preethika.tnd@iamneo.ai::f9050aa0-f2eb-4ccd-ac81-d668e9990a47" providerId="AD" clId="Web-{F12E1142-F415-E342-E036-54080E658A0A}" dt="2025-08-03T11:45:38.842" v="366"/>
        <pc:sldMkLst>
          <pc:docMk/>
          <pc:sldMk cId="4170649450" sldId="294"/>
        </pc:sldMkLst>
      </pc:sldChg>
      <pc:sldChg chg="del">
        <pc:chgData name="Preethika TND" userId="S::preethika.tnd@iamneo.ai::f9050aa0-f2eb-4ccd-ac81-d668e9990a47" providerId="AD" clId="Web-{F12E1142-F415-E342-E036-54080E658A0A}" dt="2025-08-03T11:45:40.014" v="368"/>
        <pc:sldMkLst>
          <pc:docMk/>
          <pc:sldMk cId="3368299853" sldId="295"/>
        </pc:sldMkLst>
      </pc:sldChg>
      <pc:sldChg chg="del">
        <pc:chgData name="Preethika TND" userId="S::preethika.tnd@iamneo.ai::f9050aa0-f2eb-4ccd-ac81-d668e9990a47" providerId="AD" clId="Web-{F12E1142-F415-E342-E036-54080E658A0A}" dt="2025-08-03T11:45:41.576" v="370"/>
        <pc:sldMkLst>
          <pc:docMk/>
          <pc:sldMk cId="1019485109" sldId="296"/>
        </pc:sldMkLst>
      </pc:sldChg>
      <pc:sldChg chg="del">
        <pc:chgData name="Preethika TND" userId="S::preethika.tnd@iamneo.ai::f9050aa0-f2eb-4ccd-ac81-d668e9990a47" providerId="AD" clId="Web-{F12E1142-F415-E342-E036-54080E658A0A}" dt="2025-08-03T11:45:42.701" v="372"/>
        <pc:sldMkLst>
          <pc:docMk/>
          <pc:sldMk cId="1457421372" sldId="297"/>
        </pc:sldMkLst>
      </pc:sldChg>
      <pc:sldChg chg="addSp delSp modSp new">
        <pc:chgData name="Preethika TND" userId="S::preethika.tnd@iamneo.ai::f9050aa0-f2eb-4ccd-ac81-d668e9990a47" providerId="AD" clId="Web-{F12E1142-F415-E342-E036-54080E658A0A}" dt="2025-08-03T11:48:12.156" v="401" actId="1076"/>
        <pc:sldMkLst>
          <pc:docMk/>
          <pc:sldMk cId="1372484921" sldId="298"/>
        </pc:sldMkLst>
        <pc:spChg chg="mod">
          <ac:chgData name="Preethika TND" userId="S::preethika.tnd@iamneo.ai::f9050aa0-f2eb-4ccd-ac81-d668e9990a47" providerId="AD" clId="Web-{F12E1142-F415-E342-E036-54080E658A0A}" dt="2025-08-03T11:47:57.968" v="400" actId="20577"/>
          <ac:spMkLst>
            <pc:docMk/>
            <pc:sldMk cId="1372484921" sldId="298"/>
            <ac:spMk id="2" creationId="{30E41B82-9B84-C9C9-4361-230460ACC4EB}"/>
          </ac:spMkLst>
        </pc:spChg>
        <pc:spChg chg="add del mod">
          <ac:chgData name="Preethika TND" userId="S::preethika.tnd@iamneo.ai::f9050aa0-f2eb-4ccd-ac81-d668e9990a47" providerId="AD" clId="Web-{F12E1142-F415-E342-E036-54080E658A0A}" dt="2025-08-03T11:16:30.279" v="13"/>
          <ac:spMkLst>
            <pc:docMk/>
            <pc:sldMk cId="1372484921" sldId="298"/>
            <ac:spMk id="3" creationId="{A54C42D7-C8BD-81C7-A9A1-775BD56455DF}"/>
          </ac:spMkLst>
        </pc:spChg>
        <pc:spChg chg="add mod">
          <ac:chgData name="Preethika TND" userId="S::preethika.tnd@iamneo.ai::f9050aa0-f2eb-4ccd-ac81-d668e9990a47" providerId="AD" clId="Web-{F12E1142-F415-E342-E036-54080E658A0A}" dt="2025-08-03T11:47:49.249" v="397" actId="1076"/>
          <ac:spMkLst>
            <pc:docMk/>
            <pc:sldMk cId="1372484921" sldId="298"/>
            <ac:spMk id="4" creationId="{BB54D860-2523-581A-EC2B-DB65B6DC2027}"/>
          </ac:spMkLst>
        </pc:spChg>
        <pc:picChg chg="add mod">
          <ac:chgData name="Preethika TND" userId="S::preethika.tnd@iamneo.ai::f9050aa0-f2eb-4ccd-ac81-d668e9990a47" providerId="AD" clId="Web-{F12E1142-F415-E342-E036-54080E658A0A}" dt="2025-08-03T11:48:12.156" v="401" actId="1076"/>
          <ac:picMkLst>
            <pc:docMk/>
            <pc:sldMk cId="1372484921" sldId="298"/>
            <ac:picMk id="5" creationId="{5C6F5A16-0823-F05A-D22A-1FA513F1C5C1}"/>
          </ac:picMkLst>
        </pc:picChg>
      </pc:sldChg>
      <pc:sldChg chg="addSp modSp new">
        <pc:chgData name="Preethika TND" userId="S::preethika.tnd@iamneo.ai::f9050aa0-f2eb-4ccd-ac81-d668e9990a47" providerId="AD" clId="Web-{F12E1142-F415-E342-E036-54080E658A0A}" dt="2025-08-03T11:47:46.452" v="396" actId="20577"/>
        <pc:sldMkLst>
          <pc:docMk/>
          <pc:sldMk cId="1839359278" sldId="299"/>
        </pc:sldMkLst>
        <pc:spChg chg="mod">
          <ac:chgData name="Preethika TND" userId="S::preethika.tnd@iamneo.ai::f9050aa0-f2eb-4ccd-ac81-d668e9990a47" providerId="AD" clId="Web-{F12E1142-F415-E342-E036-54080E658A0A}" dt="2025-08-03T11:23:00.865" v="82" actId="20577"/>
          <ac:spMkLst>
            <pc:docMk/>
            <pc:sldMk cId="1839359278" sldId="299"/>
            <ac:spMk id="2" creationId="{8C546A1E-3282-3F02-B1AB-51E7A78F8696}"/>
          </ac:spMkLst>
        </pc:spChg>
        <pc:spChg chg="add mod">
          <ac:chgData name="Preethika TND" userId="S::preethika.tnd@iamneo.ai::f9050aa0-f2eb-4ccd-ac81-d668e9990a47" providerId="AD" clId="Web-{F12E1142-F415-E342-E036-54080E658A0A}" dt="2025-08-03T11:47:46.452" v="396" actId="20577"/>
          <ac:spMkLst>
            <pc:docMk/>
            <pc:sldMk cId="1839359278" sldId="299"/>
            <ac:spMk id="3" creationId="{1A401986-8100-506F-7786-0633B0D32ED7}"/>
          </ac:spMkLst>
        </pc:spChg>
        <pc:picChg chg="add mod">
          <ac:chgData name="Preethika TND" userId="S::preethika.tnd@iamneo.ai::f9050aa0-f2eb-4ccd-ac81-d668e9990a47" providerId="AD" clId="Web-{F12E1142-F415-E342-E036-54080E658A0A}" dt="2025-08-03T11:21:54.129" v="78" actId="1076"/>
          <ac:picMkLst>
            <pc:docMk/>
            <pc:sldMk cId="1839359278" sldId="299"/>
            <ac:picMk id="4" creationId="{362466A9-E39F-5206-C3DB-27E49C006FE8}"/>
          </ac:picMkLst>
        </pc:picChg>
      </pc:sldChg>
      <pc:sldChg chg="addSp modSp new">
        <pc:chgData name="Preethika TND" userId="S::preethika.tnd@iamneo.ai::f9050aa0-f2eb-4ccd-ac81-d668e9990a47" providerId="AD" clId="Web-{F12E1142-F415-E342-E036-54080E658A0A}" dt="2025-08-03T11:47:37.811" v="394" actId="20577"/>
        <pc:sldMkLst>
          <pc:docMk/>
          <pc:sldMk cId="1320938549" sldId="300"/>
        </pc:sldMkLst>
        <pc:spChg chg="mod">
          <ac:chgData name="Preethika TND" userId="S::preethika.tnd@iamneo.ai::f9050aa0-f2eb-4ccd-ac81-d668e9990a47" providerId="AD" clId="Web-{F12E1142-F415-E342-E036-54080E658A0A}" dt="2025-08-03T11:23:57.929" v="87" actId="20577"/>
          <ac:spMkLst>
            <pc:docMk/>
            <pc:sldMk cId="1320938549" sldId="300"/>
            <ac:spMk id="2" creationId="{4E497125-E3B1-D828-369D-3DC2E2EB20A4}"/>
          </ac:spMkLst>
        </pc:spChg>
        <pc:spChg chg="add mod">
          <ac:chgData name="Preethika TND" userId="S::preethika.tnd@iamneo.ai::f9050aa0-f2eb-4ccd-ac81-d668e9990a47" providerId="AD" clId="Web-{F12E1142-F415-E342-E036-54080E658A0A}" dt="2025-08-03T11:47:37.811" v="394" actId="20577"/>
          <ac:spMkLst>
            <pc:docMk/>
            <pc:sldMk cId="1320938549" sldId="300"/>
            <ac:spMk id="3" creationId="{56D42430-7BAC-C453-56AF-1D9683F68982}"/>
          </ac:spMkLst>
        </pc:spChg>
        <pc:picChg chg="add mod">
          <ac:chgData name="Preethika TND" userId="S::preethika.tnd@iamneo.ai::f9050aa0-f2eb-4ccd-ac81-d668e9990a47" providerId="AD" clId="Web-{F12E1142-F415-E342-E036-54080E658A0A}" dt="2025-08-03T11:25:21.415" v="109" actId="14100"/>
          <ac:picMkLst>
            <pc:docMk/>
            <pc:sldMk cId="1320938549" sldId="300"/>
            <ac:picMk id="4" creationId="{758D1BAE-12FD-7D82-BBF6-6FAD5DACF15A}"/>
          </ac:picMkLst>
        </pc:picChg>
      </pc:sldChg>
      <pc:sldChg chg="addSp modSp new">
        <pc:chgData name="Preethika TND" userId="S::preethika.tnd@iamneo.ai::f9050aa0-f2eb-4ccd-ac81-d668e9990a47" providerId="AD" clId="Web-{F12E1142-F415-E342-E036-54080E658A0A}" dt="2025-08-03T11:47:21.421" v="391" actId="20577"/>
        <pc:sldMkLst>
          <pc:docMk/>
          <pc:sldMk cId="3951188525" sldId="301"/>
        </pc:sldMkLst>
        <pc:spChg chg="mod">
          <ac:chgData name="Preethika TND" userId="S::preethika.tnd@iamneo.ai::f9050aa0-f2eb-4ccd-ac81-d668e9990a47" providerId="AD" clId="Web-{F12E1142-F415-E342-E036-54080E658A0A}" dt="2025-08-03T11:28:54.170" v="175" actId="20577"/>
          <ac:spMkLst>
            <pc:docMk/>
            <pc:sldMk cId="3951188525" sldId="301"/>
            <ac:spMk id="2" creationId="{B6F378F6-5A71-8761-EF1F-CFA94B8AED2C}"/>
          </ac:spMkLst>
        </pc:spChg>
        <pc:spChg chg="add mod">
          <ac:chgData name="Preethika TND" userId="S::preethika.tnd@iamneo.ai::f9050aa0-f2eb-4ccd-ac81-d668e9990a47" providerId="AD" clId="Web-{F12E1142-F415-E342-E036-54080E658A0A}" dt="2025-08-03T11:47:21.421" v="391" actId="20577"/>
          <ac:spMkLst>
            <pc:docMk/>
            <pc:sldMk cId="3951188525" sldId="301"/>
            <ac:spMk id="3" creationId="{749FDD02-E8D4-57CB-E416-EF8180A6DCA3}"/>
          </ac:spMkLst>
        </pc:spChg>
        <pc:spChg chg="add mod">
          <ac:chgData name="Preethika TND" userId="S::preethika.tnd@iamneo.ai::f9050aa0-f2eb-4ccd-ac81-d668e9990a47" providerId="AD" clId="Web-{F12E1142-F415-E342-E036-54080E658A0A}" dt="2025-08-03T11:27:15.044" v="147" actId="1076"/>
          <ac:spMkLst>
            <pc:docMk/>
            <pc:sldMk cId="3951188525" sldId="301"/>
            <ac:spMk id="5" creationId="{43DD3C6E-9D14-4115-B0D4-2ECF2D26C31A}"/>
          </ac:spMkLst>
        </pc:spChg>
        <pc:spChg chg="add mod">
          <ac:chgData name="Preethika TND" userId="S::preethika.tnd@iamneo.ai::f9050aa0-f2eb-4ccd-ac81-d668e9990a47" providerId="AD" clId="Web-{F12E1142-F415-E342-E036-54080E658A0A}" dt="2025-08-03T11:28:31.435" v="172" actId="1076"/>
          <ac:spMkLst>
            <pc:docMk/>
            <pc:sldMk cId="3951188525" sldId="301"/>
            <ac:spMk id="6" creationId="{78924123-8F4E-5CAC-605D-0AC28F873100}"/>
          </ac:spMkLst>
        </pc:spChg>
        <pc:picChg chg="add mod">
          <ac:chgData name="Preethika TND" userId="S::preethika.tnd@iamneo.ai::f9050aa0-f2eb-4ccd-ac81-d668e9990a47" providerId="AD" clId="Web-{F12E1142-F415-E342-E036-54080E658A0A}" dt="2025-08-03T11:27:18.575" v="148" actId="1076"/>
          <ac:picMkLst>
            <pc:docMk/>
            <pc:sldMk cId="3951188525" sldId="301"/>
            <ac:picMk id="4" creationId="{AF451D5C-51F7-F302-A410-1E28241E8DAB}"/>
          </ac:picMkLst>
        </pc:picChg>
        <pc:picChg chg="add mod">
          <ac:chgData name="Preethika TND" userId="S::preethika.tnd@iamneo.ai::f9050aa0-f2eb-4ccd-ac81-d668e9990a47" providerId="AD" clId="Web-{F12E1142-F415-E342-E036-54080E658A0A}" dt="2025-08-03T11:28:26.092" v="171" actId="14100"/>
          <ac:picMkLst>
            <pc:docMk/>
            <pc:sldMk cId="3951188525" sldId="301"/>
            <ac:picMk id="7" creationId="{ADCB9175-62CD-E3F7-DA35-F677F6F31EDB}"/>
          </ac:picMkLst>
        </pc:picChg>
      </pc:sldChg>
      <pc:sldChg chg="addSp modSp new">
        <pc:chgData name="Preethika TND" userId="S::preethika.tnd@iamneo.ai::f9050aa0-f2eb-4ccd-ac81-d668e9990a47" providerId="AD" clId="Web-{F12E1142-F415-E342-E036-54080E658A0A}" dt="2025-08-03T11:47:09.155" v="390" actId="1076"/>
        <pc:sldMkLst>
          <pc:docMk/>
          <pc:sldMk cId="3268676450" sldId="302"/>
        </pc:sldMkLst>
        <pc:spChg chg="mod">
          <ac:chgData name="Preethika TND" userId="S::preethika.tnd@iamneo.ai::f9050aa0-f2eb-4ccd-ac81-d668e9990a47" providerId="AD" clId="Web-{F12E1142-F415-E342-E036-54080E658A0A}" dt="2025-08-03T11:32:20.772" v="222" actId="20577"/>
          <ac:spMkLst>
            <pc:docMk/>
            <pc:sldMk cId="3268676450" sldId="302"/>
            <ac:spMk id="2" creationId="{59F0B984-7228-F3AB-61AD-6D86AC5C206B}"/>
          </ac:spMkLst>
        </pc:spChg>
        <pc:spChg chg="add mod">
          <ac:chgData name="Preethika TND" userId="S::preethika.tnd@iamneo.ai::f9050aa0-f2eb-4ccd-ac81-d668e9990a47" providerId="AD" clId="Web-{F12E1142-F415-E342-E036-54080E658A0A}" dt="2025-08-03T11:47:09.155" v="390" actId="1076"/>
          <ac:spMkLst>
            <pc:docMk/>
            <pc:sldMk cId="3268676450" sldId="302"/>
            <ac:spMk id="3" creationId="{12AA078E-83F2-1FFF-B106-511668B808C4}"/>
          </ac:spMkLst>
        </pc:spChg>
        <pc:spChg chg="add mod">
          <ac:chgData name="Preethika TND" userId="S::preethika.tnd@iamneo.ai::f9050aa0-f2eb-4ccd-ac81-d668e9990a47" providerId="AD" clId="Web-{F12E1142-F415-E342-E036-54080E658A0A}" dt="2025-08-03T11:31:04.100" v="215" actId="1076"/>
          <ac:spMkLst>
            <pc:docMk/>
            <pc:sldMk cId="3268676450" sldId="302"/>
            <ac:spMk id="6" creationId="{5493BBEC-9F0C-F2A7-1D21-F87357F699F1}"/>
          </ac:spMkLst>
        </pc:spChg>
        <pc:graphicFrameChg chg="add mod modGraphic">
          <ac:chgData name="Preethika TND" userId="S::preethika.tnd@iamneo.ai::f9050aa0-f2eb-4ccd-ac81-d668e9990a47" providerId="AD" clId="Web-{F12E1142-F415-E342-E036-54080E658A0A}" dt="2025-08-03T11:30:53.459" v="211"/>
          <ac:graphicFrameMkLst>
            <pc:docMk/>
            <pc:sldMk cId="3268676450" sldId="302"/>
            <ac:graphicFrameMk id="5" creationId="{877B7E26-E22A-A4E1-18B1-CDE175E6FD0F}"/>
          </ac:graphicFrameMkLst>
        </pc:graphicFrameChg>
        <pc:picChg chg="add mod">
          <ac:chgData name="Preethika TND" userId="S::preethika.tnd@iamneo.ai::f9050aa0-f2eb-4ccd-ac81-d668e9990a47" providerId="AD" clId="Web-{F12E1142-F415-E342-E036-54080E658A0A}" dt="2025-08-03T11:32:09.319" v="219" actId="1076"/>
          <ac:picMkLst>
            <pc:docMk/>
            <pc:sldMk cId="3268676450" sldId="302"/>
            <ac:picMk id="7" creationId="{ED95F62F-A9A2-C2AA-C7D0-1B14C67E3DA8}"/>
          </ac:picMkLst>
        </pc:picChg>
      </pc:sldChg>
      <pc:sldChg chg="addSp modSp new">
        <pc:chgData name="Preethika TND" userId="S::preethika.tnd@iamneo.ai::f9050aa0-f2eb-4ccd-ac81-d668e9990a47" providerId="AD" clId="Web-{F12E1142-F415-E342-E036-54080E658A0A}" dt="2025-08-03T11:46:50.764" v="387" actId="20577"/>
        <pc:sldMkLst>
          <pc:docMk/>
          <pc:sldMk cId="1868477309" sldId="303"/>
        </pc:sldMkLst>
        <pc:spChg chg="mod">
          <ac:chgData name="Preethika TND" userId="S::preethika.tnd@iamneo.ai::f9050aa0-f2eb-4ccd-ac81-d668e9990a47" providerId="AD" clId="Web-{F12E1142-F415-E342-E036-54080E658A0A}" dt="2025-08-03T11:46:34.405" v="383" actId="20577"/>
          <ac:spMkLst>
            <pc:docMk/>
            <pc:sldMk cId="1868477309" sldId="303"/>
            <ac:spMk id="2" creationId="{9721F905-8E9D-274A-E526-E8E98D000C2D}"/>
          </ac:spMkLst>
        </pc:spChg>
        <pc:spChg chg="add mod">
          <ac:chgData name="Preethika TND" userId="S::preethika.tnd@iamneo.ai::f9050aa0-f2eb-4ccd-ac81-d668e9990a47" providerId="AD" clId="Web-{F12E1142-F415-E342-E036-54080E658A0A}" dt="2025-08-03T11:46:50.764" v="387" actId="20577"/>
          <ac:spMkLst>
            <pc:docMk/>
            <pc:sldMk cId="1868477309" sldId="303"/>
            <ac:spMk id="3" creationId="{6136EE62-52D1-492E-8C71-1B091B3F080B}"/>
          </ac:spMkLst>
        </pc:spChg>
      </pc:sldChg>
      <pc:sldChg chg="addSp modSp new">
        <pc:chgData name="Preethika TND" userId="S::preethika.tnd@iamneo.ai::f9050aa0-f2eb-4ccd-ac81-d668e9990a47" providerId="AD" clId="Web-{F12E1142-F415-E342-E036-54080E658A0A}" dt="2025-08-03T11:47:03.389" v="389" actId="1076"/>
        <pc:sldMkLst>
          <pc:docMk/>
          <pc:sldMk cId="3487897621" sldId="304"/>
        </pc:sldMkLst>
        <pc:spChg chg="mod">
          <ac:chgData name="Preethika TND" userId="S::preethika.tnd@iamneo.ai::f9050aa0-f2eb-4ccd-ac81-d668e9990a47" providerId="AD" clId="Web-{F12E1142-F415-E342-E036-54080E658A0A}" dt="2025-08-03T11:46:20.655" v="380" actId="20577"/>
          <ac:spMkLst>
            <pc:docMk/>
            <pc:sldMk cId="3487897621" sldId="304"/>
            <ac:spMk id="2" creationId="{FA61537D-6018-DA80-2D18-2BD7C7D60E82}"/>
          </ac:spMkLst>
        </pc:spChg>
        <pc:spChg chg="add mod">
          <ac:chgData name="Preethika TND" userId="S::preethika.tnd@iamneo.ai::f9050aa0-f2eb-4ccd-ac81-d668e9990a47" providerId="AD" clId="Web-{F12E1142-F415-E342-E036-54080E658A0A}" dt="2025-08-03T11:47:00.296" v="388" actId="1076"/>
          <ac:spMkLst>
            <pc:docMk/>
            <pc:sldMk cId="3487897621" sldId="304"/>
            <ac:spMk id="3" creationId="{C80D93A9-C0BD-1FF1-8A30-E7A7ADBBA9B3}"/>
          </ac:spMkLst>
        </pc:spChg>
        <pc:picChg chg="add mod">
          <ac:chgData name="Preethika TND" userId="S::preethika.tnd@iamneo.ai::f9050aa0-f2eb-4ccd-ac81-d668e9990a47" providerId="AD" clId="Web-{F12E1142-F415-E342-E036-54080E658A0A}" dt="2025-08-03T11:47:03.389" v="389" actId="1076"/>
          <ac:picMkLst>
            <pc:docMk/>
            <pc:sldMk cId="3487897621" sldId="304"/>
            <ac:picMk id="4" creationId="{3FA5A263-A383-C10A-E2BA-F23BDF4FFD6E}"/>
          </ac:picMkLst>
        </pc:picChg>
      </pc:sldChg>
      <pc:sldChg chg="addSp delSp modSp new">
        <pc:chgData name="Preethika TND" userId="S::preethika.tnd@iamneo.ai::f9050aa0-f2eb-4ccd-ac81-d668e9990a47" providerId="AD" clId="Web-{F12E1142-F415-E342-E036-54080E658A0A}" dt="2025-08-03T11:44:49.889" v="350" actId="20577"/>
        <pc:sldMkLst>
          <pc:docMk/>
          <pc:sldMk cId="3339277221" sldId="305"/>
        </pc:sldMkLst>
        <pc:spChg chg="mod">
          <ac:chgData name="Preethika TND" userId="S::preethika.tnd@iamneo.ai::f9050aa0-f2eb-4ccd-ac81-d668e9990a47" providerId="AD" clId="Web-{F12E1142-F415-E342-E036-54080E658A0A}" dt="2025-08-03T11:44:49.889" v="350" actId="20577"/>
          <ac:spMkLst>
            <pc:docMk/>
            <pc:sldMk cId="3339277221" sldId="305"/>
            <ac:spMk id="2" creationId="{3652F2AC-2A48-EF0A-4C2C-92487DDA4950}"/>
          </ac:spMkLst>
        </pc:spChg>
        <pc:spChg chg="add mod">
          <ac:chgData name="Preethika TND" userId="S::preethika.tnd@iamneo.ai::f9050aa0-f2eb-4ccd-ac81-d668e9990a47" providerId="AD" clId="Web-{F12E1142-F415-E342-E036-54080E658A0A}" dt="2025-08-03T11:44:38.264" v="347" actId="20577"/>
          <ac:spMkLst>
            <pc:docMk/>
            <pc:sldMk cId="3339277221" sldId="305"/>
            <ac:spMk id="7" creationId="{B5BF6B0D-B37B-DF87-1B40-241108794F69}"/>
          </ac:spMkLst>
        </pc:spChg>
        <pc:picChg chg="add del mod">
          <ac:chgData name="Preethika TND" userId="S::preethika.tnd@iamneo.ai::f9050aa0-f2eb-4ccd-ac81-d668e9990a47" providerId="AD" clId="Web-{F12E1142-F415-E342-E036-54080E658A0A}" dt="2025-08-03T11:38:09.679" v="298"/>
          <ac:picMkLst>
            <pc:docMk/>
            <pc:sldMk cId="3339277221" sldId="305"/>
            <ac:picMk id="3" creationId="{865B4E98-0243-57C9-076F-1DCAB9603D30}"/>
          </ac:picMkLst>
        </pc:picChg>
        <pc:picChg chg="add del mod">
          <ac:chgData name="Preethika TND" userId="S::preethika.tnd@iamneo.ai::f9050aa0-f2eb-4ccd-ac81-d668e9990a47" providerId="AD" clId="Web-{F12E1142-F415-E342-E036-54080E658A0A}" dt="2025-08-03T11:38:56.869" v="306"/>
          <ac:picMkLst>
            <pc:docMk/>
            <pc:sldMk cId="3339277221" sldId="305"/>
            <ac:picMk id="4" creationId="{1FDE663E-BB66-6D84-190A-6C7E7A1933B0}"/>
          </ac:picMkLst>
        </pc:picChg>
        <pc:picChg chg="add del mod">
          <ac:chgData name="Preethika TND" userId="S::preethika.tnd@iamneo.ai::f9050aa0-f2eb-4ccd-ac81-d668e9990a47" providerId="AD" clId="Web-{F12E1142-F415-E342-E036-54080E658A0A}" dt="2025-08-03T11:42:12.107" v="318"/>
          <ac:picMkLst>
            <pc:docMk/>
            <pc:sldMk cId="3339277221" sldId="305"/>
            <ac:picMk id="5" creationId="{114F2DF1-AC06-BB57-D44E-312E5DF98029}"/>
          </ac:picMkLst>
        </pc:picChg>
        <pc:picChg chg="add del mod">
          <ac:chgData name="Preethika TND" userId="S::preethika.tnd@iamneo.ai::f9050aa0-f2eb-4ccd-ac81-d668e9990a47" providerId="AD" clId="Web-{F12E1142-F415-E342-E036-54080E658A0A}" dt="2025-08-03T11:42:13.951" v="319"/>
          <ac:picMkLst>
            <pc:docMk/>
            <pc:sldMk cId="3339277221" sldId="305"/>
            <ac:picMk id="6" creationId="{25B9774C-9222-F210-C9B8-3AE8DBF948DD}"/>
          </ac:picMkLst>
        </pc:picChg>
      </pc:sldChg>
      <pc:sldChg chg="addSp modSp new">
        <pc:chgData name="Preethika TND" userId="S::preethika.tnd@iamneo.ai::f9050aa0-f2eb-4ccd-ac81-d668e9990a47" providerId="AD" clId="Web-{F12E1142-F415-E342-E036-54080E658A0A}" dt="2025-08-03T11:46:03.077" v="377" actId="1076"/>
        <pc:sldMkLst>
          <pc:docMk/>
          <pc:sldMk cId="2656688189" sldId="306"/>
        </pc:sldMkLst>
        <pc:spChg chg="mod">
          <ac:chgData name="Preethika TND" userId="S::preethika.tnd@iamneo.ai::f9050aa0-f2eb-4ccd-ac81-d668e9990a47" providerId="AD" clId="Web-{F12E1142-F415-E342-E036-54080E658A0A}" dt="2025-08-03T11:45:53.155" v="375" actId="20577"/>
          <ac:spMkLst>
            <pc:docMk/>
            <pc:sldMk cId="2656688189" sldId="306"/>
            <ac:spMk id="2" creationId="{8AF18870-1A65-268F-D244-BA2148248294}"/>
          </ac:spMkLst>
        </pc:spChg>
        <pc:picChg chg="add mod">
          <ac:chgData name="Preethika TND" userId="S::preethika.tnd@iamneo.ai::f9050aa0-f2eb-4ccd-ac81-d668e9990a47" providerId="AD" clId="Web-{F12E1142-F415-E342-E036-54080E658A0A}" dt="2025-08-03T11:46:03.077" v="377" actId="1076"/>
          <ac:picMkLst>
            <pc:docMk/>
            <pc:sldMk cId="2656688189" sldId="306"/>
            <ac:picMk id="3" creationId="{E6BF9BD0-7CEB-4D40-BF65-1DEB37269431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5486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916706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5840" y="438150"/>
            <a:ext cx="12618720" cy="159067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0" y="2190750"/>
            <a:ext cx="12618720" cy="522160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</p:spPr>
        <p:txBody>
          <a:bodyPr/>
          <a:lstStyle/>
          <a:p>
            <a:fld id="{7C838DA0-B083-4015-95B0-01D1E4EDF670}" type="datetimeFigureOut">
              <a:rPr lang="en-IN" smtClean="0"/>
              <a:t>14-09-2025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</p:spPr>
        <p:txBody>
          <a:bodyPr/>
          <a:lstStyle/>
          <a:p>
            <a:fld id="{C619635D-AE24-4EC0-AE87-42ECBF5EBF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904577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0" y="438150"/>
            <a:ext cx="3154680" cy="6974206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0" y="438150"/>
            <a:ext cx="9281160" cy="697420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</p:spPr>
        <p:txBody>
          <a:bodyPr/>
          <a:lstStyle/>
          <a:p>
            <a:fld id="{7C838DA0-B083-4015-95B0-01D1E4EDF670}" type="datetimeFigureOut">
              <a:rPr lang="en-IN" smtClean="0"/>
              <a:t>14-09-2025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</p:spPr>
        <p:txBody>
          <a:bodyPr/>
          <a:lstStyle/>
          <a:p>
            <a:fld id="{C619635D-AE24-4EC0-AE87-42ECBF5EBF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804972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346277" y="7680958"/>
            <a:ext cx="9789118" cy="350336"/>
          </a:xfrm>
          <a:prstGeom prst="rect">
            <a:avLst/>
          </a:prstGeom>
          <a:solidFill>
            <a:srgbClr val="0623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16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264" y="7594607"/>
            <a:ext cx="1817831" cy="52303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2135395" y="7652993"/>
            <a:ext cx="2068195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20"/>
              <a:t>www.iamneo.ai</a:t>
            </a:r>
            <a:endParaRPr lang="en-IN" sz="1920"/>
          </a:p>
        </p:txBody>
      </p:sp>
    </p:spTree>
    <p:extLst>
      <p:ext uri="{BB962C8B-B14F-4D97-AF65-F5344CB8AC3E}">
        <p14:creationId xmlns:p14="http://schemas.microsoft.com/office/powerpoint/2010/main" val="209701405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346277" y="7680958"/>
            <a:ext cx="9789118" cy="350336"/>
          </a:xfrm>
          <a:prstGeom prst="rect">
            <a:avLst/>
          </a:prstGeom>
          <a:solidFill>
            <a:srgbClr val="0623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16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264" y="7594607"/>
            <a:ext cx="1817831" cy="52303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135395" y="7652993"/>
            <a:ext cx="2068195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20"/>
              <a:t>www.iamneo.ai</a:t>
            </a:r>
            <a:endParaRPr lang="en-IN" sz="1920"/>
          </a:p>
        </p:txBody>
      </p:sp>
      <p:sp>
        <p:nvSpPr>
          <p:cNvPr id="5" name="Rectangle 11"/>
          <p:cNvSpPr/>
          <p:nvPr/>
        </p:nvSpPr>
        <p:spPr>
          <a:xfrm>
            <a:off x="13030423" y="-478525"/>
            <a:ext cx="1856639" cy="2674362"/>
          </a:xfrm>
          <a:custGeom>
            <a:avLst/>
            <a:gdLst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9500 w 2349500"/>
              <a:gd name="connsiteY2" fmla="*/ 1826852 h 1826852"/>
              <a:gd name="connsiteX3" fmla="*/ 0 w 2349500"/>
              <a:gd name="connsiteY3" fmla="*/ 1826852 h 1826852"/>
              <a:gd name="connsiteX4" fmla="*/ 0 w 2349500"/>
              <a:gd name="connsiteY4" fmla="*/ 0 h 1826852"/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3150 w 2349500"/>
              <a:gd name="connsiteY2" fmla="*/ 908050 h 1826852"/>
              <a:gd name="connsiteX3" fmla="*/ 2349500 w 2349500"/>
              <a:gd name="connsiteY3" fmla="*/ 1826852 h 1826852"/>
              <a:gd name="connsiteX4" fmla="*/ 0 w 2349500"/>
              <a:gd name="connsiteY4" fmla="*/ 1826852 h 1826852"/>
              <a:gd name="connsiteX5" fmla="*/ 0 w 2349500"/>
              <a:gd name="connsiteY5" fmla="*/ 0 h 1826852"/>
              <a:gd name="connsiteX0" fmla="*/ 0 w 2521667"/>
              <a:gd name="connsiteY0" fmla="*/ 0 h 1826852"/>
              <a:gd name="connsiteX1" fmla="*/ 2349500 w 2521667"/>
              <a:gd name="connsiteY1" fmla="*/ 0 h 1826852"/>
              <a:gd name="connsiteX2" fmla="*/ 2343150 w 2521667"/>
              <a:gd name="connsiteY2" fmla="*/ 787400 h 1826852"/>
              <a:gd name="connsiteX3" fmla="*/ 2343150 w 2521667"/>
              <a:gd name="connsiteY3" fmla="*/ 908050 h 1826852"/>
              <a:gd name="connsiteX4" fmla="*/ 2349500 w 2521667"/>
              <a:gd name="connsiteY4" fmla="*/ 1826852 h 1826852"/>
              <a:gd name="connsiteX5" fmla="*/ 0 w 2521667"/>
              <a:gd name="connsiteY5" fmla="*/ 1826852 h 1826852"/>
              <a:gd name="connsiteX6" fmla="*/ 0 w 2521667"/>
              <a:gd name="connsiteY6" fmla="*/ 0 h 1826852"/>
              <a:gd name="connsiteX0" fmla="*/ 0 w 2521667"/>
              <a:gd name="connsiteY0" fmla="*/ 0 h 1826852"/>
              <a:gd name="connsiteX1" fmla="*/ 2349500 w 2521667"/>
              <a:gd name="connsiteY1" fmla="*/ 0 h 1826852"/>
              <a:gd name="connsiteX2" fmla="*/ 2343150 w 2521667"/>
              <a:gd name="connsiteY2" fmla="*/ 787400 h 1826852"/>
              <a:gd name="connsiteX3" fmla="*/ 2343150 w 2521667"/>
              <a:gd name="connsiteY3" fmla="*/ 908050 h 1826852"/>
              <a:gd name="connsiteX4" fmla="*/ 2349500 w 2521667"/>
              <a:gd name="connsiteY4" fmla="*/ 1826852 h 1826852"/>
              <a:gd name="connsiteX5" fmla="*/ 0 w 2521667"/>
              <a:gd name="connsiteY5" fmla="*/ 1826852 h 1826852"/>
              <a:gd name="connsiteX6" fmla="*/ 0 w 2521667"/>
              <a:gd name="connsiteY6" fmla="*/ 0 h 1826852"/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3150 w 2349500"/>
              <a:gd name="connsiteY2" fmla="*/ 787400 h 1826852"/>
              <a:gd name="connsiteX3" fmla="*/ 2343150 w 2349500"/>
              <a:gd name="connsiteY3" fmla="*/ 908050 h 1826852"/>
              <a:gd name="connsiteX4" fmla="*/ 2349500 w 2349500"/>
              <a:gd name="connsiteY4" fmla="*/ 1826852 h 1826852"/>
              <a:gd name="connsiteX5" fmla="*/ 0 w 2349500"/>
              <a:gd name="connsiteY5" fmla="*/ 1826852 h 1826852"/>
              <a:gd name="connsiteX6" fmla="*/ 0 w 2349500"/>
              <a:gd name="connsiteY6" fmla="*/ 0 h 1826852"/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3150 w 2349500"/>
              <a:gd name="connsiteY2" fmla="*/ 787400 h 1826852"/>
              <a:gd name="connsiteX3" fmla="*/ 2343150 w 2349500"/>
              <a:gd name="connsiteY3" fmla="*/ 908050 h 1826852"/>
              <a:gd name="connsiteX4" fmla="*/ 2349500 w 2349500"/>
              <a:gd name="connsiteY4" fmla="*/ 1826852 h 1826852"/>
              <a:gd name="connsiteX5" fmla="*/ 0 w 2349500"/>
              <a:gd name="connsiteY5" fmla="*/ 1826852 h 1826852"/>
              <a:gd name="connsiteX6" fmla="*/ 0 w 2349500"/>
              <a:gd name="connsiteY6" fmla="*/ 0 h 1826852"/>
              <a:gd name="connsiteX0" fmla="*/ 0 w 2389269"/>
              <a:gd name="connsiteY0" fmla="*/ 0 h 1826852"/>
              <a:gd name="connsiteX1" fmla="*/ 2349500 w 2389269"/>
              <a:gd name="connsiteY1" fmla="*/ 0 h 1826852"/>
              <a:gd name="connsiteX2" fmla="*/ 2343150 w 2389269"/>
              <a:gd name="connsiteY2" fmla="*/ 787400 h 1826852"/>
              <a:gd name="connsiteX3" fmla="*/ 1739900 w 2389269"/>
              <a:gd name="connsiteY3" fmla="*/ 958850 h 1826852"/>
              <a:gd name="connsiteX4" fmla="*/ 2349500 w 2389269"/>
              <a:gd name="connsiteY4" fmla="*/ 1826852 h 1826852"/>
              <a:gd name="connsiteX5" fmla="*/ 0 w 2389269"/>
              <a:gd name="connsiteY5" fmla="*/ 1826852 h 1826852"/>
              <a:gd name="connsiteX6" fmla="*/ 0 w 2389269"/>
              <a:gd name="connsiteY6" fmla="*/ 0 h 1826852"/>
              <a:gd name="connsiteX0" fmla="*/ 0 w 2389269"/>
              <a:gd name="connsiteY0" fmla="*/ 0 h 1826852"/>
              <a:gd name="connsiteX1" fmla="*/ 2349500 w 2389269"/>
              <a:gd name="connsiteY1" fmla="*/ 0 h 1826852"/>
              <a:gd name="connsiteX2" fmla="*/ 2343150 w 2389269"/>
              <a:gd name="connsiteY2" fmla="*/ 787400 h 1826852"/>
              <a:gd name="connsiteX3" fmla="*/ 1739900 w 2389269"/>
              <a:gd name="connsiteY3" fmla="*/ 958850 h 1826852"/>
              <a:gd name="connsiteX4" fmla="*/ 2349500 w 2389269"/>
              <a:gd name="connsiteY4" fmla="*/ 1826852 h 1826852"/>
              <a:gd name="connsiteX5" fmla="*/ 0 w 2389269"/>
              <a:gd name="connsiteY5" fmla="*/ 1826852 h 1826852"/>
              <a:gd name="connsiteX6" fmla="*/ 0 w 2389269"/>
              <a:gd name="connsiteY6" fmla="*/ 0 h 1826852"/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3150 w 2349500"/>
              <a:gd name="connsiteY2" fmla="*/ 787400 h 1826852"/>
              <a:gd name="connsiteX3" fmla="*/ 1739900 w 2349500"/>
              <a:gd name="connsiteY3" fmla="*/ 958850 h 1826852"/>
              <a:gd name="connsiteX4" fmla="*/ 2349500 w 2349500"/>
              <a:gd name="connsiteY4" fmla="*/ 1826852 h 1826852"/>
              <a:gd name="connsiteX5" fmla="*/ 0 w 2349500"/>
              <a:gd name="connsiteY5" fmla="*/ 1826852 h 1826852"/>
              <a:gd name="connsiteX6" fmla="*/ 0 w 2349500"/>
              <a:gd name="connsiteY6" fmla="*/ 0 h 1826852"/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3150 w 2349500"/>
              <a:gd name="connsiteY2" fmla="*/ 787400 h 1826852"/>
              <a:gd name="connsiteX3" fmla="*/ 1739900 w 2349500"/>
              <a:gd name="connsiteY3" fmla="*/ 958850 h 1826852"/>
              <a:gd name="connsiteX4" fmla="*/ 2349500 w 2349500"/>
              <a:gd name="connsiteY4" fmla="*/ 1826852 h 1826852"/>
              <a:gd name="connsiteX5" fmla="*/ 0 w 2349500"/>
              <a:gd name="connsiteY5" fmla="*/ 1826852 h 1826852"/>
              <a:gd name="connsiteX6" fmla="*/ 0 w 2349500"/>
              <a:gd name="connsiteY6" fmla="*/ 0 h 1826852"/>
              <a:gd name="connsiteX0" fmla="*/ 0 w 2414661"/>
              <a:gd name="connsiteY0" fmla="*/ 0 h 1826852"/>
              <a:gd name="connsiteX1" fmla="*/ 2349500 w 2414661"/>
              <a:gd name="connsiteY1" fmla="*/ 0 h 1826852"/>
              <a:gd name="connsiteX2" fmla="*/ 2343150 w 2414661"/>
              <a:gd name="connsiteY2" fmla="*/ 787400 h 1826852"/>
              <a:gd name="connsiteX3" fmla="*/ 1397000 w 2414661"/>
              <a:gd name="connsiteY3" fmla="*/ 793750 h 1826852"/>
              <a:gd name="connsiteX4" fmla="*/ 2349500 w 2414661"/>
              <a:gd name="connsiteY4" fmla="*/ 1826852 h 1826852"/>
              <a:gd name="connsiteX5" fmla="*/ 0 w 2414661"/>
              <a:gd name="connsiteY5" fmla="*/ 1826852 h 1826852"/>
              <a:gd name="connsiteX6" fmla="*/ 0 w 2414661"/>
              <a:gd name="connsiteY6" fmla="*/ 0 h 1826852"/>
              <a:gd name="connsiteX0" fmla="*/ 0 w 2414661"/>
              <a:gd name="connsiteY0" fmla="*/ 0 h 1838954"/>
              <a:gd name="connsiteX1" fmla="*/ 2349500 w 2414661"/>
              <a:gd name="connsiteY1" fmla="*/ 0 h 1838954"/>
              <a:gd name="connsiteX2" fmla="*/ 2343150 w 2414661"/>
              <a:gd name="connsiteY2" fmla="*/ 787400 h 1838954"/>
              <a:gd name="connsiteX3" fmla="*/ 1397000 w 2414661"/>
              <a:gd name="connsiteY3" fmla="*/ 793750 h 1838954"/>
              <a:gd name="connsiteX4" fmla="*/ 0 w 2414661"/>
              <a:gd name="connsiteY4" fmla="*/ 1826852 h 1838954"/>
              <a:gd name="connsiteX5" fmla="*/ 0 w 2414661"/>
              <a:gd name="connsiteY5" fmla="*/ 0 h 1838954"/>
              <a:gd name="connsiteX0" fmla="*/ 0 w 2414661"/>
              <a:gd name="connsiteY0" fmla="*/ 0 h 1838954"/>
              <a:gd name="connsiteX1" fmla="*/ 2349500 w 2414661"/>
              <a:gd name="connsiteY1" fmla="*/ 0 h 1838954"/>
              <a:gd name="connsiteX2" fmla="*/ 2343150 w 2414661"/>
              <a:gd name="connsiteY2" fmla="*/ 787400 h 1838954"/>
              <a:gd name="connsiteX3" fmla="*/ 1397000 w 2414661"/>
              <a:gd name="connsiteY3" fmla="*/ 793750 h 1838954"/>
              <a:gd name="connsiteX4" fmla="*/ 0 w 2414661"/>
              <a:gd name="connsiteY4" fmla="*/ 1826852 h 1838954"/>
              <a:gd name="connsiteX5" fmla="*/ 0 w 2414661"/>
              <a:gd name="connsiteY5" fmla="*/ 0 h 1838954"/>
              <a:gd name="connsiteX0" fmla="*/ 0 w 2414661"/>
              <a:gd name="connsiteY0" fmla="*/ 0 h 1867772"/>
              <a:gd name="connsiteX1" fmla="*/ 2349500 w 2414661"/>
              <a:gd name="connsiteY1" fmla="*/ 0 h 1867772"/>
              <a:gd name="connsiteX2" fmla="*/ 2343150 w 2414661"/>
              <a:gd name="connsiteY2" fmla="*/ 787400 h 1867772"/>
              <a:gd name="connsiteX3" fmla="*/ 1397000 w 2414661"/>
              <a:gd name="connsiteY3" fmla="*/ 793750 h 1867772"/>
              <a:gd name="connsiteX4" fmla="*/ 0 w 2414661"/>
              <a:gd name="connsiteY4" fmla="*/ 1826852 h 1867772"/>
              <a:gd name="connsiteX5" fmla="*/ 0 w 2414661"/>
              <a:gd name="connsiteY5" fmla="*/ 0 h 1867772"/>
              <a:gd name="connsiteX0" fmla="*/ 0 w 2414661"/>
              <a:gd name="connsiteY0" fmla="*/ 0 h 1867772"/>
              <a:gd name="connsiteX1" fmla="*/ 2349500 w 2414661"/>
              <a:gd name="connsiteY1" fmla="*/ 0 h 1867772"/>
              <a:gd name="connsiteX2" fmla="*/ 2343150 w 2414661"/>
              <a:gd name="connsiteY2" fmla="*/ 787400 h 1867772"/>
              <a:gd name="connsiteX3" fmla="*/ 1397000 w 2414661"/>
              <a:gd name="connsiteY3" fmla="*/ 793750 h 1867772"/>
              <a:gd name="connsiteX4" fmla="*/ 0 w 2414661"/>
              <a:gd name="connsiteY4" fmla="*/ 1826852 h 1867772"/>
              <a:gd name="connsiteX5" fmla="*/ 0 w 2414661"/>
              <a:gd name="connsiteY5" fmla="*/ 0 h 1867772"/>
              <a:gd name="connsiteX0" fmla="*/ 0 w 2561693"/>
              <a:gd name="connsiteY0" fmla="*/ 0 h 1867772"/>
              <a:gd name="connsiteX1" fmla="*/ 2349500 w 2561693"/>
              <a:gd name="connsiteY1" fmla="*/ 0 h 1867772"/>
              <a:gd name="connsiteX2" fmla="*/ 2343150 w 2561693"/>
              <a:gd name="connsiteY2" fmla="*/ 787400 h 1867772"/>
              <a:gd name="connsiteX3" fmla="*/ 1397000 w 2561693"/>
              <a:gd name="connsiteY3" fmla="*/ 793750 h 1867772"/>
              <a:gd name="connsiteX4" fmla="*/ 0 w 2561693"/>
              <a:gd name="connsiteY4" fmla="*/ 1826852 h 1867772"/>
              <a:gd name="connsiteX5" fmla="*/ 0 w 2561693"/>
              <a:gd name="connsiteY5" fmla="*/ 0 h 1867772"/>
              <a:gd name="connsiteX0" fmla="*/ 0 w 2561693"/>
              <a:gd name="connsiteY0" fmla="*/ 169411 h 2037183"/>
              <a:gd name="connsiteX1" fmla="*/ 2349500 w 2561693"/>
              <a:gd name="connsiteY1" fmla="*/ 169411 h 2037183"/>
              <a:gd name="connsiteX2" fmla="*/ 2343150 w 2561693"/>
              <a:gd name="connsiteY2" fmla="*/ 956811 h 2037183"/>
              <a:gd name="connsiteX3" fmla="*/ 1397000 w 2561693"/>
              <a:gd name="connsiteY3" fmla="*/ 963161 h 2037183"/>
              <a:gd name="connsiteX4" fmla="*/ 0 w 2561693"/>
              <a:gd name="connsiteY4" fmla="*/ 1996263 h 2037183"/>
              <a:gd name="connsiteX5" fmla="*/ 0 w 2561693"/>
              <a:gd name="connsiteY5" fmla="*/ 169411 h 2037183"/>
              <a:gd name="connsiteX0" fmla="*/ 213657 w 2775350"/>
              <a:gd name="connsiteY0" fmla="*/ 169411 h 2037183"/>
              <a:gd name="connsiteX1" fmla="*/ 2563157 w 2775350"/>
              <a:gd name="connsiteY1" fmla="*/ 169411 h 2037183"/>
              <a:gd name="connsiteX2" fmla="*/ 2556807 w 2775350"/>
              <a:gd name="connsiteY2" fmla="*/ 956811 h 2037183"/>
              <a:gd name="connsiteX3" fmla="*/ 1610657 w 2775350"/>
              <a:gd name="connsiteY3" fmla="*/ 963161 h 2037183"/>
              <a:gd name="connsiteX4" fmla="*/ 213657 w 2775350"/>
              <a:gd name="connsiteY4" fmla="*/ 1996263 h 2037183"/>
              <a:gd name="connsiteX5" fmla="*/ 213657 w 2775350"/>
              <a:gd name="connsiteY5" fmla="*/ 169411 h 2037183"/>
              <a:gd name="connsiteX0" fmla="*/ 2 w 2561695"/>
              <a:gd name="connsiteY0" fmla="*/ 252611 h 2120383"/>
              <a:gd name="connsiteX1" fmla="*/ 2349502 w 2561695"/>
              <a:gd name="connsiteY1" fmla="*/ 252611 h 2120383"/>
              <a:gd name="connsiteX2" fmla="*/ 2343152 w 2561695"/>
              <a:gd name="connsiteY2" fmla="*/ 1040011 h 2120383"/>
              <a:gd name="connsiteX3" fmla="*/ 1397002 w 2561695"/>
              <a:gd name="connsiteY3" fmla="*/ 1046361 h 2120383"/>
              <a:gd name="connsiteX4" fmla="*/ 2 w 2561695"/>
              <a:gd name="connsiteY4" fmla="*/ 2079463 h 2120383"/>
              <a:gd name="connsiteX5" fmla="*/ 2 w 2561695"/>
              <a:gd name="connsiteY5" fmla="*/ 252611 h 2120383"/>
              <a:gd name="connsiteX0" fmla="*/ 2 w 2561695"/>
              <a:gd name="connsiteY0" fmla="*/ 229694 h 2097466"/>
              <a:gd name="connsiteX1" fmla="*/ 2349502 w 2561695"/>
              <a:gd name="connsiteY1" fmla="*/ 229694 h 2097466"/>
              <a:gd name="connsiteX2" fmla="*/ 2343152 w 2561695"/>
              <a:gd name="connsiteY2" fmla="*/ 1017094 h 2097466"/>
              <a:gd name="connsiteX3" fmla="*/ 1397002 w 2561695"/>
              <a:gd name="connsiteY3" fmla="*/ 1023444 h 2097466"/>
              <a:gd name="connsiteX4" fmla="*/ 2 w 2561695"/>
              <a:gd name="connsiteY4" fmla="*/ 2056546 h 2097466"/>
              <a:gd name="connsiteX5" fmla="*/ 2 w 2561695"/>
              <a:gd name="connsiteY5" fmla="*/ 229694 h 2097466"/>
              <a:gd name="connsiteX0" fmla="*/ 2 w 2561695"/>
              <a:gd name="connsiteY0" fmla="*/ 55428 h 1923200"/>
              <a:gd name="connsiteX1" fmla="*/ 2349502 w 2561695"/>
              <a:gd name="connsiteY1" fmla="*/ 55428 h 1923200"/>
              <a:gd name="connsiteX2" fmla="*/ 2343152 w 2561695"/>
              <a:gd name="connsiteY2" fmla="*/ 842828 h 1923200"/>
              <a:gd name="connsiteX3" fmla="*/ 1397002 w 2561695"/>
              <a:gd name="connsiteY3" fmla="*/ 849178 h 1923200"/>
              <a:gd name="connsiteX4" fmla="*/ 2 w 2561695"/>
              <a:gd name="connsiteY4" fmla="*/ 1882280 h 1923200"/>
              <a:gd name="connsiteX5" fmla="*/ 2 w 2561695"/>
              <a:gd name="connsiteY5" fmla="*/ 55428 h 1923200"/>
              <a:gd name="connsiteX0" fmla="*/ 2 w 2561695"/>
              <a:gd name="connsiteY0" fmla="*/ 55428 h 1923200"/>
              <a:gd name="connsiteX1" fmla="*/ 2349502 w 2561695"/>
              <a:gd name="connsiteY1" fmla="*/ 55428 h 1923200"/>
              <a:gd name="connsiteX2" fmla="*/ 2343152 w 2561695"/>
              <a:gd name="connsiteY2" fmla="*/ 842828 h 1923200"/>
              <a:gd name="connsiteX3" fmla="*/ 1397002 w 2561695"/>
              <a:gd name="connsiteY3" fmla="*/ 849178 h 1923200"/>
              <a:gd name="connsiteX4" fmla="*/ 2 w 2561695"/>
              <a:gd name="connsiteY4" fmla="*/ 1882280 h 1923200"/>
              <a:gd name="connsiteX5" fmla="*/ 2 w 2561695"/>
              <a:gd name="connsiteY5" fmla="*/ 55428 h 1923200"/>
              <a:gd name="connsiteX0" fmla="*/ 2 w 2561695"/>
              <a:gd name="connsiteY0" fmla="*/ 55428 h 1923200"/>
              <a:gd name="connsiteX1" fmla="*/ 2349502 w 2561695"/>
              <a:gd name="connsiteY1" fmla="*/ 55428 h 1923200"/>
              <a:gd name="connsiteX2" fmla="*/ 2343152 w 2561695"/>
              <a:gd name="connsiteY2" fmla="*/ 842828 h 1923200"/>
              <a:gd name="connsiteX3" fmla="*/ 1397002 w 2561695"/>
              <a:gd name="connsiteY3" fmla="*/ 849178 h 1923200"/>
              <a:gd name="connsiteX4" fmla="*/ 2 w 2561695"/>
              <a:gd name="connsiteY4" fmla="*/ 1882280 h 1923200"/>
              <a:gd name="connsiteX5" fmla="*/ 2 w 2561695"/>
              <a:gd name="connsiteY5" fmla="*/ 55428 h 1923200"/>
              <a:gd name="connsiteX0" fmla="*/ 2 w 2414663"/>
              <a:gd name="connsiteY0" fmla="*/ 112 h 1867884"/>
              <a:gd name="connsiteX1" fmla="*/ 2349502 w 2414663"/>
              <a:gd name="connsiteY1" fmla="*/ 112 h 1867884"/>
              <a:gd name="connsiteX2" fmla="*/ 2343152 w 2414663"/>
              <a:gd name="connsiteY2" fmla="*/ 787512 h 1867884"/>
              <a:gd name="connsiteX3" fmla="*/ 1397002 w 2414663"/>
              <a:gd name="connsiteY3" fmla="*/ 793862 h 1867884"/>
              <a:gd name="connsiteX4" fmla="*/ 2 w 2414663"/>
              <a:gd name="connsiteY4" fmla="*/ 1826964 h 1867884"/>
              <a:gd name="connsiteX5" fmla="*/ 2 w 2414663"/>
              <a:gd name="connsiteY5" fmla="*/ 112 h 1867884"/>
              <a:gd name="connsiteX0" fmla="*/ 2 w 2349505"/>
              <a:gd name="connsiteY0" fmla="*/ 112 h 1867884"/>
              <a:gd name="connsiteX1" fmla="*/ 2349502 w 2349505"/>
              <a:gd name="connsiteY1" fmla="*/ 112 h 1867884"/>
              <a:gd name="connsiteX2" fmla="*/ 2343152 w 2349505"/>
              <a:gd name="connsiteY2" fmla="*/ 787512 h 1867884"/>
              <a:gd name="connsiteX3" fmla="*/ 1397002 w 2349505"/>
              <a:gd name="connsiteY3" fmla="*/ 793862 h 1867884"/>
              <a:gd name="connsiteX4" fmla="*/ 2 w 2349505"/>
              <a:gd name="connsiteY4" fmla="*/ 1826964 h 1867884"/>
              <a:gd name="connsiteX5" fmla="*/ 2 w 2349505"/>
              <a:gd name="connsiteY5" fmla="*/ 112 h 1867884"/>
              <a:gd name="connsiteX0" fmla="*/ 2 w 2349505"/>
              <a:gd name="connsiteY0" fmla="*/ 112 h 1863176"/>
              <a:gd name="connsiteX1" fmla="*/ 2349502 w 2349505"/>
              <a:gd name="connsiteY1" fmla="*/ 112 h 1863176"/>
              <a:gd name="connsiteX2" fmla="*/ 2343152 w 2349505"/>
              <a:gd name="connsiteY2" fmla="*/ 787512 h 1863176"/>
              <a:gd name="connsiteX3" fmla="*/ 1397002 w 2349505"/>
              <a:gd name="connsiteY3" fmla="*/ 793862 h 1863176"/>
              <a:gd name="connsiteX4" fmla="*/ 2 w 2349505"/>
              <a:gd name="connsiteY4" fmla="*/ 1826964 h 1863176"/>
              <a:gd name="connsiteX5" fmla="*/ 2 w 2349505"/>
              <a:gd name="connsiteY5" fmla="*/ 112 h 1863176"/>
              <a:gd name="connsiteX0" fmla="*/ 2 w 2349505"/>
              <a:gd name="connsiteY0" fmla="*/ 75 h 1826927"/>
              <a:gd name="connsiteX1" fmla="*/ 2349502 w 2349505"/>
              <a:gd name="connsiteY1" fmla="*/ 75 h 1826927"/>
              <a:gd name="connsiteX2" fmla="*/ 2343152 w 2349505"/>
              <a:gd name="connsiteY2" fmla="*/ 787475 h 1826927"/>
              <a:gd name="connsiteX3" fmla="*/ 1397002 w 2349505"/>
              <a:gd name="connsiteY3" fmla="*/ 793825 h 1826927"/>
              <a:gd name="connsiteX4" fmla="*/ 2 w 2349505"/>
              <a:gd name="connsiteY4" fmla="*/ 1826927 h 1826927"/>
              <a:gd name="connsiteX5" fmla="*/ 2 w 2349505"/>
              <a:gd name="connsiteY5" fmla="*/ 75 h 1826927"/>
              <a:gd name="connsiteX0" fmla="*/ 174036 w 2588698"/>
              <a:gd name="connsiteY0" fmla="*/ 1538291 h 3365143"/>
              <a:gd name="connsiteX1" fmla="*/ 2523536 w 2588698"/>
              <a:gd name="connsiteY1" fmla="*/ 1 h 3365143"/>
              <a:gd name="connsiteX2" fmla="*/ 2517186 w 2588698"/>
              <a:gd name="connsiteY2" fmla="*/ 2325691 h 3365143"/>
              <a:gd name="connsiteX3" fmla="*/ 1571036 w 2588698"/>
              <a:gd name="connsiteY3" fmla="*/ 2332041 h 3365143"/>
              <a:gd name="connsiteX4" fmla="*/ 174036 w 2588698"/>
              <a:gd name="connsiteY4" fmla="*/ 3365143 h 3365143"/>
              <a:gd name="connsiteX5" fmla="*/ 174036 w 2588698"/>
              <a:gd name="connsiteY5" fmla="*/ 1538291 h 3365143"/>
              <a:gd name="connsiteX0" fmla="*/ 227989 w 2820407"/>
              <a:gd name="connsiteY0" fmla="*/ 369649 h 3771922"/>
              <a:gd name="connsiteX1" fmla="*/ 2606152 w 2820407"/>
              <a:gd name="connsiteY1" fmla="*/ 340985 h 3771922"/>
              <a:gd name="connsiteX2" fmla="*/ 2599802 w 2820407"/>
              <a:gd name="connsiteY2" fmla="*/ 2666675 h 3771922"/>
              <a:gd name="connsiteX3" fmla="*/ 1653652 w 2820407"/>
              <a:gd name="connsiteY3" fmla="*/ 2673025 h 3771922"/>
              <a:gd name="connsiteX4" fmla="*/ 256652 w 2820407"/>
              <a:gd name="connsiteY4" fmla="*/ 3706127 h 3771922"/>
              <a:gd name="connsiteX5" fmla="*/ 227989 w 2820407"/>
              <a:gd name="connsiteY5" fmla="*/ 369649 h 3771922"/>
              <a:gd name="connsiteX0" fmla="*/ 237827 w 2799519"/>
              <a:gd name="connsiteY0" fmla="*/ 351504 h 3803767"/>
              <a:gd name="connsiteX1" fmla="*/ 2587326 w 2799519"/>
              <a:gd name="connsiteY1" fmla="*/ 370613 h 3803767"/>
              <a:gd name="connsiteX2" fmla="*/ 2580976 w 2799519"/>
              <a:gd name="connsiteY2" fmla="*/ 2696303 h 3803767"/>
              <a:gd name="connsiteX3" fmla="*/ 1634826 w 2799519"/>
              <a:gd name="connsiteY3" fmla="*/ 2702653 h 3803767"/>
              <a:gd name="connsiteX4" fmla="*/ 237826 w 2799519"/>
              <a:gd name="connsiteY4" fmla="*/ 3735755 h 3803767"/>
              <a:gd name="connsiteX5" fmla="*/ 237827 w 2799519"/>
              <a:gd name="connsiteY5" fmla="*/ 351504 h 3803767"/>
              <a:gd name="connsiteX0" fmla="*/ 103448 w 2665140"/>
              <a:gd name="connsiteY0" fmla="*/ 161249 h 3613512"/>
              <a:gd name="connsiteX1" fmla="*/ 2452947 w 2665140"/>
              <a:gd name="connsiteY1" fmla="*/ 180358 h 3613512"/>
              <a:gd name="connsiteX2" fmla="*/ 2446597 w 2665140"/>
              <a:gd name="connsiteY2" fmla="*/ 2506048 h 3613512"/>
              <a:gd name="connsiteX3" fmla="*/ 1500447 w 2665140"/>
              <a:gd name="connsiteY3" fmla="*/ 2512398 h 3613512"/>
              <a:gd name="connsiteX4" fmla="*/ 103447 w 2665140"/>
              <a:gd name="connsiteY4" fmla="*/ 3545500 h 3613512"/>
              <a:gd name="connsiteX5" fmla="*/ 103448 w 2665140"/>
              <a:gd name="connsiteY5" fmla="*/ 161249 h 3613512"/>
              <a:gd name="connsiteX0" fmla="*/ 103448 w 2516408"/>
              <a:gd name="connsiteY0" fmla="*/ 1076 h 3453339"/>
              <a:gd name="connsiteX1" fmla="*/ 2452947 w 2516408"/>
              <a:gd name="connsiteY1" fmla="*/ 20185 h 3453339"/>
              <a:gd name="connsiteX2" fmla="*/ 2446597 w 2516408"/>
              <a:gd name="connsiteY2" fmla="*/ 2345875 h 3453339"/>
              <a:gd name="connsiteX3" fmla="*/ 1500447 w 2516408"/>
              <a:gd name="connsiteY3" fmla="*/ 2352225 h 3453339"/>
              <a:gd name="connsiteX4" fmla="*/ 103447 w 2516408"/>
              <a:gd name="connsiteY4" fmla="*/ 3385327 h 3453339"/>
              <a:gd name="connsiteX5" fmla="*/ 103448 w 2516408"/>
              <a:gd name="connsiteY5" fmla="*/ 1076 h 3453339"/>
              <a:gd name="connsiteX0" fmla="*/ 103448 w 2452983"/>
              <a:gd name="connsiteY0" fmla="*/ 1076 h 3453339"/>
              <a:gd name="connsiteX1" fmla="*/ 2452947 w 2452983"/>
              <a:gd name="connsiteY1" fmla="*/ 20185 h 3453339"/>
              <a:gd name="connsiteX2" fmla="*/ 2446597 w 2452983"/>
              <a:gd name="connsiteY2" fmla="*/ 2345875 h 3453339"/>
              <a:gd name="connsiteX3" fmla="*/ 1500447 w 2452983"/>
              <a:gd name="connsiteY3" fmla="*/ 2352225 h 3453339"/>
              <a:gd name="connsiteX4" fmla="*/ 103447 w 2452983"/>
              <a:gd name="connsiteY4" fmla="*/ 3385327 h 3453339"/>
              <a:gd name="connsiteX5" fmla="*/ 103448 w 2452983"/>
              <a:gd name="connsiteY5" fmla="*/ 1076 h 3453339"/>
              <a:gd name="connsiteX0" fmla="*/ 1533 w 2351068"/>
              <a:gd name="connsiteY0" fmla="*/ 1076 h 3385346"/>
              <a:gd name="connsiteX1" fmla="*/ 2351032 w 2351068"/>
              <a:gd name="connsiteY1" fmla="*/ 20185 h 3385346"/>
              <a:gd name="connsiteX2" fmla="*/ 2344682 w 2351068"/>
              <a:gd name="connsiteY2" fmla="*/ 2345875 h 3385346"/>
              <a:gd name="connsiteX3" fmla="*/ 1398532 w 2351068"/>
              <a:gd name="connsiteY3" fmla="*/ 2352225 h 3385346"/>
              <a:gd name="connsiteX4" fmla="*/ 1532 w 2351068"/>
              <a:gd name="connsiteY4" fmla="*/ 3385327 h 3385346"/>
              <a:gd name="connsiteX5" fmla="*/ 1533 w 2351068"/>
              <a:gd name="connsiteY5" fmla="*/ 1076 h 3385346"/>
              <a:gd name="connsiteX0" fmla="*/ 174033 w 2583581"/>
              <a:gd name="connsiteY0" fmla="*/ 249435 h 3633710"/>
              <a:gd name="connsiteX1" fmla="*/ 2512882 w 2583581"/>
              <a:gd name="connsiteY1" fmla="*/ 252570 h 3633710"/>
              <a:gd name="connsiteX2" fmla="*/ 2517182 w 2583581"/>
              <a:gd name="connsiteY2" fmla="*/ 2594234 h 3633710"/>
              <a:gd name="connsiteX3" fmla="*/ 1571032 w 2583581"/>
              <a:gd name="connsiteY3" fmla="*/ 2600584 h 3633710"/>
              <a:gd name="connsiteX4" fmla="*/ 174032 w 2583581"/>
              <a:gd name="connsiteY4" fmla="*/ 3633686 h 3633710"/>
              <a:gd name="connsiteX5" fmla="*/ 174033 w 2583581"/>
              <a:gd name="connsiteY5" fmla="*/ 249435 h 3633710"/>
              <a:gd name="connsiteX0" fmla="*/ 1830 w 2411378"/>
              <a:gd name="connsiteY0" fmla="*/ 9 h 3384279"/>
              <a:gd name="connsiteX1" fmla="*/ 2340679 w 2411378"/>
              <a:gd name="connsiteY1" fmla="*/ 3144 h 3384279"/>
              <a:gd name="connsiteX2" fmla="*/ 2344979 w 2411378"/>
              <a:gd name="connsiteY2" fmla="*/ 2344808 h 3384279"/>
              <a:gd name="connsiteX3" fmla="*/ 1398829 w 2411378"/>
              <a:gd name="connsiteY3" fmla="*/ 2351158 h 3384279"/>
              <a:gd name="connsiteX4" fmla="*/ 1829 w 2411378"/>
              <a:gd name="connsiteY4" fmla="*/ 3384260 h 3384279"/>
              <a:gd name="connsiteX5" fmla="*/ 1830 w 2411378"/>
              <a:gd name="connsiteY5" fmla="*/ 9 h 3384279"/>
              <a:gd name="connsiteX0" fmla="*/ 1830 w 2345232"/>
              <a:gd name="connsiteY0" fmla="*/ 9 h 3384279"/>
              <a:gd name="connsiteX1" fmla="*/ 2340679 w 2345232"/>
              <a:gd name="connsiteY1" fmla="*/ 3144 h 3384279"/>
              <a:gd name="connsiteX2" fmla="*/ 2344979 w 2345232"/>
              <a:gd name="connsiteY2" fmla="*/ 2344808 h 3384279"/>
              <a:gd name="connsiteX3" fmla="*/ 1398829 w 2345232"/>
              <a:gd name="connsiteY3" fmla="*/ 2351158 h 3384279"/>
              <a:gd name="connsiteX4" fmla="*/ 1829 w 2345232"/>
              <a:gd name="connsiteY4" fmla="*/ 3384260 h 3384279"/>
              <a:gd name="connsiteX5" fmla="*/ 1830 w 2345232"/>
              <a:gd name="connsiteY5" fmla="*/ 9 h 3384279"/>
              <a:gd name="connsiteX0" fmla="*/ 1830 w 2345232"/>
              <a:gd name="connsiteY0" fmla="*/ 9 h 3384279"/>
              <a:gd name="connsiteX1" fmla="*/ 2340679 w 2345232"/>
              <a:gd name="connsiteY1" fmla="*/ 3144 h 3384279"/>
              <a:gd name="connsiteX2" fmla="*/ 2344979 w 2345232"/>
              <a:gd name="connsiteY2" fmla="*/ 2344808 h 3384279"/>
              <a:gd name="connsiteX3" fmla="*/ 1398829 w 2345232"/>
              <a:gd name="connsiteY3" fmla="*/ 2351158 h 3384279"/>
              <a:gd name="connsiteX4" fmla="*/ 1829 w 2345232"/>
              <a:gd name="connsiteY4" fmla="*/ 3384260 h 3384279"/>
              <a:gd name="connsiteX5" fmla="*/ 1830 w 2345232"/>
              <a:gd name="connsiteY5" fmla="*/ 9 h 3384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45232" h="3384279">
                <a:moveTo>
                  <a:pt x="1830" y="9"/>
                </a:moveTo>
                <a:cubicBezTo>
                  <a:pt x="2889" y="6228"/>
                  <a:pt x="2351447" y="4082"/>
                  <a:pt x="2340679" y="3144"/>
                </a:cubicBezTo>
                <a:cubicBezTo>
                  <a:pt x="2329911" y="2206"/>
                  <a:pt x="2347519" y="2342172"/>
                  <a:pt x="2344979" y="2344808"/>
                </a:cubicBezTo>
                <a:cubicBezTo>
                  <a:pt x="2342439" y="2347444"/>
                  <a:pt x="1395654" y="2355716"/>
                  <a:pt x="1398829" y="2351158"/>
                </a:cubicBezTo>
                <a:cubicBezTo>
                  <a:pt x="1402004" y="2346600"/>
                  <a:pt x="5352" y="3374825"/>
                  <a:pt x="1829" y="3384260"/>
                </a:cubicBezTo>
                <a:cubicBezTo>
                  <a:pt x="-1694" y="3393695"/>
                  <a:pt x="771" y="-6210"/>
                  <a:pt x="1830" y="9"/>
                </a:cubicBezTo>
                <a:close/>
              </a:path>
            </a:pathLst>
          </a:custGeom>
          <a:solidFill>
            <a:srgbClr val="06232A">
              <a:alpha val="11000"/>
            </a:srgbClr>
          </a:solidFill>
          <a:ln w="381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60"/>
              <a:t> </a:t>
            </a:r>
            <a:endParaRPr lang="en-IN" sz="216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5961" y="421774"/>
            <a:ext cx="11770132" cy="642752"/>
          </a:xfrm>
          <a:prstGeom prst="rect">
            <a:avLst/>
          </a:prstGeom>
        </p:spPr>
        <p:txBody>
          <a:bodyPr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491317" y="1211921"/>
            <a:ext cx="12233854" cy="0"/>
          </a:xfrm>
          <a:prstGeom prst="line">
            <a:avLst/>
          </a:prstGeom>
          <a:ln>
            <a:solidFill>
              <a:srgbClr val="0623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2931452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5840" y="438150"/>
            <a:ext cx="12618720" cy="159067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5840" y="2190750"/>
            <a:ext cx="12618720" cy="522160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758126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D1DF907-508D-E0EF-C1F1-C4C72618F5A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92" y="441961"/>
            <a:ext cx="3760470" cy="1081987"/>
          </a:xfrm>
          <a:prstGeom prst="rect">
            <a:avLst/>
          </a:prstGeom>
        </p:spPr>
      </p:pic>
      <p:sp>
        <p:nvSpPr>
          <p:cNvPr id="9" name="Rectangle 11">
            <a:extLst>
              <a:ext uri="{FF2B5EF4-FFF2-40B4-BE49-F238E27FC236}">
                <a16:creationId xmlns:a16="http://schemas.microsoft.com/office/drawing/2014/main" id="{8A687A4A-4508-FD46-0105-35BDC022ACC4}"/>
              </a:ext>
            </a:extLst>
          </p:cNvPr>
          <p:cNvSpPr/>
          <p:nvPr userDrawn="1"/>
        </p:nvSpPr>
        <p:spPr>
          <a:xfrm>
            <a:off x="7426406" y="0"/>
            <a:ext cx="2296685" cy="3308218"/>
          </a:xfrm>
          <a:custGeom>
            <a:avLst/>
            <a:gdLst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9500 w 2349500"/>
              <a:gd name="connsiteY2" fmla="*/ 1826852 h 1826852"/>
              <a:gd name="connsiteX3" fmla="*/ 0 w 2349500"/>
              <a:gd name="connsiteY3" fmla="*/ 1826852 h 1826852"/>
              <a:gd name="connsiteX4" fmla="*/ 0 w 2349500"/>
              <a:gd name="connsiteY4" fmla="*/ 0 h 1826852"/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3150 w 2349500"/>
              <a:gd name="connsiteY2" fmla="*/ 908050 h 1826852"/>
              <a:gd name="connsiteX3" fmla="*/ 2349500 w 2349500"/>
              <a:gd name="connsiteY3" fmla="*/ 1826852 h 1826852"/>
              <a:gd name="connsiteX4" fmla="*/ 0 w 2349500"/>
              <a:gd name="connsiteY4" fmla="*/ 1826852 h 1826852"/>
              <a:gd name="connsiteX5" fmla="*/ 0 w 2349500"/>
              <a:gd name="connsiteY5" fmla="*/ 0 h 1826852"/>
              <a:gd name="connsiteX0" fmla="*/ 0 w 2521667"/>
              <a:gd name="connsiteY0" fmla="*/ 0 h 1826852"/>
              <a:gd name="connsiteX1" fmla="*/ 2349500 w 2521667"/>
              <a:gd name="connsiteY1" fmla="*/ 0 h 1826852"/>
              <a:gd name="connsiteX2" fmla="*/ 2343150 w 2521667"/>
              <a:gd name="connsiteY2" fmla="*/ 787400 h 1826852"/>
              <a:gd name="connsiteX3" fmla="*/ 2343150 w 2521667"/>
              <a:gd name="connsiteY3" fmla="*/ 908050 h 1826852"/>
              <a:gd name="connsiteX4" fmla="*/ 2349500 w 2521667"/>
              <a:gd name="connsiteY4" fmla="*/ 1826852 h 1826852"/>
              <a:gd name="connsiteX5" fmla="*/ 0 w 2521667"/>
              <a:gd name="connsiteY5" fmla="*/ 1826852 h 1826852"/>
              <a:gd name="connsiteX6" fmla="*/ 0 w 2521667"/>
              <a:gd name="connsiteY6" fmla="*/ 0 h 1826852"/>
              <a:gd name="connsiteX0" fmla="*/ 0 w 2521667"/>
              <a:gd name="connsiteY0" fmla="*/ 0 h 1826852"/>
              <a:gd name="connsiteX1" fmla="*/ 2349500 w 2521667"/>
              <a:gd name="connsiteY1" fmla="*/ 0 h 1826852"/>
              <a:gd name="connsiteX2" fmla="*/ 2343150 w 2521667"/>
              <a:gd name="connsiteY2" fmla="*/ 787400 h 1826852"/>
              <a:gd name="connsiteX3" fmla="*/ 2343150 w 2521667"/>
              <a:gd name="connsiteY3" fmla="*/ 908050 h 1826852"/>
              <a:gd name="connsiteX4" fmla="*/ 2349500 w 2521667"/>
              <a:gd name="connsiteY4" fmla="*/ 1826852 h 1826852"/>
              <a:gd name="connsiteX5" fmla="*/ 0 w 2521667"/>
              <a:gd name="connsiteY5" fmla="*/ 1826852 h 1826852"/>
              <a:gd name="connsiteX6" fmla="*/ 0 w 2521667"/>
              <a:gd name="connsiteY6" fmla="*/ 0 h 1826852"/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3150 w 2349500"/>
              <a:gd name="connsiteY2" fmla="*/ 787400 h 1826852"/>
              <a:gd name="connsiteX3" fmla="*/ 2343150 w 2349500"/>
              <a:gd name="connsiteY3" fmla="*/ 908050 h 1826852"/>
              <a:gd name="connsiteX4" fmla="*/ 2349500 w 2349500"/>
              <a:gd name="connsiteY4" fmla="*/ 1826852 h 1826852"/>
              <a:gd name="connsiteX5" fmla="*/ 0 w 2349500"/>
              <a:gd name="connsiteY5" fmla="*/ 1826852 h 1826852"/>
              <a:gd name="connsiteX6" fmla="*/ 0 w 2349500"/>
              <a:gd name="connsiteY6" fmla="*/ 0 h 1826852"/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3150 w 2349500"/>
              <a:gd name="connsiteY2" fmla="*/ 787400 h 1826852"/>
              <a:gd name="connsiteX3" fmla="*/ 2343150 w 2349500"/>
              <a:gd name="connsiteY3" fmla="*/ 908050 h 1826852"/>
              <a:gd name="connsiteX4" fmla="*/ 2349500 w 2349500"/>
              <a:gd name="connsiteY4" fmla="*/ 1826852 h 1826852"/>
              <a:gd name="connsiteX5" fmla="*/ 0 w 2349500"/>
              <a:gd name="connsiteY5" fmla="*/ 1826852 h 1826852"/>
              <a:gd name="connsiteX6" fmla="*/ 0 w 2349500"/>
              <a:gd name="connsiteY6" fmla="*/ 0 h 1826852"/>
              <a:gd name="connsiteX0" fmla="*/ 0 w 2389269"/>
              <a:gd name="connsiteY0" fmla="*/ 0 h 1826852"/>
              <a:gd name="connsiteX1" fmla="*/ 2349500 w 2389269"/>
              <a:gd name="connsiteY1" fmla="*/ 0 h 1826852"/>
              <a:gd name="connsiteX2" fmla="*/ 2343150 w 2389269"/>
              <a:gd name="connsiteY2" fmla="*/ 787400 h 1826852"/>
              <a:gd name="connsiteX3" fmla="*/ 1739900 w 2389269"/>
              <a:gd name="connsiteY3" fmla="*/ 958850 h 1826852"/>
              <a:gd name="connsiteX4" fmla="*/ 2349500 w 2389269"/>
              <a:gd name="connsiteY4" fmla="*/ 1826852 h 1826852"/>
              <a:gd name="connsiteX5" fmla="*/ 0 w 2389269"/>
              <a:gd name="connsiteY5" fmla="*/ 1826852 h 1826852"/>
              <a:gd name="connsiteX6" fmla="*/ 0 w 2389269"/>
              <a:gd name="connsiteY6" fmla="*/ 0 h 1826852"/>
              <a:gd name="connsiteX0" fmla="*/ 0 w 2389269"/>
              <a:gd name="connsiteY0" fmla="*/ 0 h 1826852"/>
              <a:gd name="connsiteX1" fmla="*/ 2349500 w 2389269"/>
              <a:gd name="connsiteY1" fmla="*/ 0 h 1826852"/>
              <a:gd name="connsiteX2" fmla="*/ 2343150 w 2389269"/>
              <a:gd name="connsiteY2" fmla="*/ 787400 h 1826852"/>
              <a:gd name="connsiteX3" fmla="*/ 1739900 w 2389269"/>
              <a:gd name="connsiteY3" fmla="*/ 958850 h 1826852"/>
              <a:gd name="connsiteX4" fmla="*/ 2349500 w 2389269"/>
              <a:gd name="connsiteY4" fmla="*/ 1826852 h 1826852"/>
              <a:gd name="connsiteX5" fmla="*/ 0 w 2389269"/>
              <a:gd name="connsiteY5" fmla="*/ 1826852 h 1826852"/>
              <a:gd name="connsiteX6" fmla="*/ 0 w 2389269"/>
              <a:gd name="connsiteY6" fmla="*/ 0 h 1826852"/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3150 w 2349500"/>
              <a:gd name="connsiteY2" fmla="*/ 787400 h 1826852"/>
              <a:gd name="connsiteX3" fmla="*/ 1739900 w 2349500"/>
              <a:gd name="connsiteY3" fmla="*/ 958850 h 1826852"/>
              <a:gd name="connsiteX4" fmla="*/ 2349500 w 2349500"/>
              <a:gd name="connsiteY4" fmla="*/ 1826852 h 1826852"/>
              <a:gd name="connsiteX5" fmla="*/ 0 w 2349500"/>
              <a:gd name="connsiteY5" fmla="*/ 1826852 h 1826852"/>
              <a:gd name="connsiteX6" fmla="*/ 0 w 2349500"/>
              <a:gd name="connsiteY6" fmla="*/ 0 h 1826852"/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3150 w 2349500"/>
              <a:gd name="connsiteY2" fmla="*/ 787400 h 1826852"/>
              <a:gd name="connsiteX3" fmla="*/ 1739900 w 2349500"/>
              <a:gd name="connsiteY3" fmla="*/ 958850 h 1826852"/>
              <a:gd name="connsiteX4" fmla="*/ 2349500 w 2349500"/>
              <a:gd name="connsiteY4" fmla="*/ 1826852 h 1826852"/>
              <a:gd name="connsiteX5" fmla="*/ 0 w 2349500"/>
              <a:gd name="connsiteY5" fmla="*/ 1826852 h 1826852"/>
              <a:gd name="connsiteX6" fmla="*/ 0 w 2349500"/>
              <a:gd name="connsiteY6" fmla="*/ 0 h 1826852"/>
              <a:gd name="connsiteX0" fmla="*/ 0 w 2414661"/>
              <a:gd name="connsiteY0" fmla="*/ 0 h 1826852"/>
              <a:gd name="connsiteX1" fmla="*/ 2349500 w 2414661"/>
              <a:gd name="connsiteY1" fmla="*/ 0 h 1826852"/>
              <a:gd name="connsiteX2" fmla="*/ 2343150 w 2414661"/>
              <a:gd name="connsiteY2" fmla="*/ 787400 h 1826852"/>
              <a:gd name="connsiteX3" fmla="*/ 1397000 w 2414661"/>
              <a:gd name="connsiteY3" fmla="*/ 793750 h 1826852"/>
              <a:gd name="connsiteX4" fmla="*/ 2349500 w 2414661"/>
              <a:gd name="connsiteY4" fmla="*/ 1826852 h 1826852"/>
              <a:gd name="connsiteX5" fmla="*/ 0 w 2414661"/>
              <a:gd name="connsiteY5" fmla="*/ 1826852 h 1826852"/>
              <a:gd name="connsiteX6" fmla="*/ 0 w 2414661"/>
              <a:gd name="connsiteY6" fmla="*/ 0 h 1826852"/>
              <a:gd name="connsiteX0" fmla="*/ 0 w 2414661"/>
              <a:gd name="connsiteY0" fmla="*/ 0 h 1838954"/>
              <a:gd name="connsiteX1" fmla="*/ 2349500 w 2414661"/>
              <a:gd name="connsiteY1" fmla="*/ 0 h 1838954"/>
              <a:gd name="connsiteX2" fmla="*/ 2343150 w 2414661"/>
              <a:gd name="connsiteY2" fmla="*/ 787400 h 1838954"/>
              <a:gd name="connsiteX3" fmla="*/ 1397000 w 2414661"/>
              <a:gd name="connsiteY3" fmla="*/ 793750 h 1838954"/>
              <a:gd name="connsiteX4" fmla="*/ 0 w 2414661"/>
              <a:gd name="connsiteY4" fmla="*/ 1826852 h 1838954"/>
              <a:gd name="connsiteX5" fmla="*/ 0 w 2414661"/>
              <a:gd name="connsiteY5" fmla="*/ 0 h 1838954"/>
              <a:gd name="connsiteX0" fmla="*/ 0 w 2414661"/>
              <a:gd name="connsiteY0" fmla="*/ 0 h 1838954"/>
              <a:gd name="connsiteX1" fmla="*/ 2349500 w 2414661"/>
              <a:gd name="connsiteY1" fmla="*/ 0 h 1838954"/>
              <a:gd name="connsiteX2" fmla="*/ 2343150 w 2414661"/>
              <a:gd name="connsiteY2" fmla="*/ 787400 h 1838954"/>
              <a:gd name="connsiteX3" fmla="*/ 1397000 w 2414661"/>
              <a:gd name="connsiteY3" fmla="*/ 793750 h 1838954"/>
              <a:gd name="connsiteX4" fmla="*/ 0 w 2414661"/>
              <a:gd name="connsiteY4" fmla="*/ 1826852 h 1838954"/>
              <a:gd name="connsiteX5" fmla="*/ 0 w 2414661"/>
              <a:gd name="connsiteY5" fmla="*/ 0 h 1838954"/>
              <a:gd name="connsiteX0" fmla="*/ 0 w 2414661"/>
              <a:gd name="connsiteY0" fmla="*/ 0 h 1867772"/>
              <a:gd name="connsiteX1" fmla="*/ 2349500 w 2414661"/>
              <a:gd name="connsiteY1" fmla="*/ 0 h 1867772"/>
              <a:gd name="connsiteX2" fmla="*/ 2343150 w 2414661"/>
              <a:gd name="connsiteY2" fmla="*/ 787400 h 1867772"/>
              <a:gd name="connsiteX3" fmla="*/ 1397000 w 2414661"/>
              <a:gd name="connsiteY3" fmla="*/ 793750 h 1867772"/>
              <a:gd name="connsiteX4" fmla="*/ 0 w 2414661"/>
              <a:gd name="connsiteY4" fmla="*/ 1826852 h 1867772"/>
              <a:gd name="connsiteX5" fmla="*/ 0 w 2414661"/>
              <a:gd name="connsiteY5" fmla="*/ 0 h 1867772"/>
              <a:gd name="connsiteX0" fmla="*/ 0 w 2414661"/>
              <a:gd name="connsiteY0" fmla="*/ 0 h 1867772"/>
              <a:gd name="connsiteX1" fmla="*/ 2349500 w 2414661"/>
              <a:gd name="connsiteY1" fmla="*/ 0 h 1867772"/>
              <a:gd name="connsiteX2" fmla="*/ 2343150 w 2414661"/>
              <a:gd name="connsiteY2" fmla="*/ 787400 h 1867772"/>
              <a:gd name="connsiteX3" fmla="*/ 1397000 w 2414661"/>
              <a:gd name="connsiteY3" fmla="*/ 793750 h 1867772"/>
              <a:gd name="connsiteX4" fmla="*/ 0 w 2414661"/>
              <a:gd name="connsiteY4" fmla="*/ 1826852 h 1867772"/>
              <a:gd name="connsiteX5" fmla="*/ 0 w 2414661"/>
              <a:gd name="connsiteY5" fmla="*/ 0 h 1867772"/>
              <a:gd name="connsiteX0" fmla="*/ 0 w 2561693"/>
              <a:gd name="connsiteY0" fmla="*/ 0 h 1867772"/>
              <a:gd name="connsiteX1" fmla="*/ 2349500 w 2561693"/>
              <a:gd name="connsiteY1" fmla="*/ 0 h 1867772"/>
              <a:gd name="connsiteX2" fmla="*/ 2343150 w 2561693"/>
              <a:gd name="connsiteY2" fmla="*/ 787400 h 1867772"/>
              <a:gd name="connsiteX3" fmla="*/ 1397000 w 2561693"/>
              <a:gd name="connsiteY3" fmla="*/ 793750 h 1867772"/>
              <a:gd name="connsiteX4" fmla="*/ 0 w 2561693"/>
              <a:gd name="connsiteY4" fmla="*/ 1826852 h 1867772"/>
              <a:gd name="connsiteX5" fmla="*/ 0 w 2561693"/>
              <a:gd name="connsiteY5" fmla="*/ 0 h 1867772"/>
              <a:gd name="connsiteX0" fmla="*/ 0 w 2561693"/>
              <a:gd name="connsiteY0" fmla="*/ 169411 h 2037183"/>
              <a:gd name="connsiteX1" fmla="*/ 2349500 w 2561693"/>
              <a:gd name="connsiteY1" fmla="*/ 169411 h 2037183"/>
              <a:gd name="connsiteX2" fmla="*/ 2343150 w 2561693"/>
              <a:gd name="connsiteY2" fmla="*/ 956811 h 2037183"/>
              <a:gd name="connsiteX3" fmla="*/ 1397000 w 2561693"/>
              <a:gd name="connsiteY3" fmla="*/ 963161 h 2037183"/>
              <a:gd name="connsiteX4" fmla="*/ 0 w 2561693"/>
              <a:gd name="connsiteY4" fmla="*/ 1996263 h 2037183"/>
              <a:gd name="connsiteX5" fmla="*/ 0 w 2561693"/>
              <a:gd name="connsiteY5" fmla="*/ 169411 h 2037183"/>
              <a:gd name="connsiteX0" fmla="*/ 213657 w 2775350"/>
              <a:gd name="connsiteY0" fmla="*/ 169411 h 2037183"/>
              <a:gd name="connsiteX1" fmla="*/ 2563157 w 2775350"/>
              <a:gd name="connsiteY1" fmla="*/ 169411 h 2037183"/>
              <a:gd name="connsiteX2" fmla="*/ 2556807 w 2775350"/>
              <a:gd name="connsiteY2" fmla="*/ 956811 h 2037183"/>
              <a:gd name="connsiteX3" fmla="*/ 1610657 w 2775350"/>
              <a:gd name="connsiteY3" fmla="*/ 963161 h 2037183"/>
              <a:gd name="connsiteX4" fmla="*/ 213657 w 2775350"/>
              <a:gd name="connsiteY4" fmla="*/ 1996263 h 2037183"/>
              <a:gd name="connsiteX5" fmla="*/ 213657 w 2775350"/>
              <a:gd name="connsiteY5" fmla="*/ 169411 h 2037183"/>
              <a:gd name="connsiteX0" fmla="*/ 2 w 2561695"/>
              <a:gd name="connsiteY0" fmla="*/ 252611 h 2120383"/>
              <a:gd name="connsiteX1" fmla="*/ 2349502 w 2561695"/>
              <a:gd name="connsiteY1" fmla="*/ 252611 h 2120383"/>
              <a:gd name="connsiteX2" fmla="*/ 2343152 w 2561695"/>
              <a:gd name="connsiteY2" fmla="*/ 1040011 h 2120383"/>
              <a:gd name="connsiteX3" fmla="*/ 1397002 w 2561695"/>
              <a:gd name="connsiteY3" fmla="*/ 1046361 h 2120383"/>
              <a:gd name="connsiteX4" fmla="*/ 2 w 2561695"/>
              <a:gd name="connsiteY4" fmla="*/ 2079463 h 2120383"/>
              <a:gd name="connsiteX5" fmla="*/ 2 w 2561695"/>
              <a:gd name="connsiteY5" fmla="*/ 252611 h 2120383"/>
              <a:gd name="connsiteX0" fmla="*/ 2 w 2561695"/>
              <a:gd name="connsiteY0" fmla="*/ 229694 h 2097466"/>
              <a:gd name="connsiteX1" fmla="*/ 2349502 w 2561695"/>
              <a:gd name="connsiteY1" fmla="*/ 229694 h 2097466"/>
              <a:gd name="connsiteX2" fmla="*/ 2343152 w 2561695"/>
              <a:gd name="connsiteY2" fmla="*/ 1017094 h 2097466"/>
              <a:gd name="connsiteX3" fmla="*/ 1397002 w 2561695"/>
              <a:gd name="connsiteY3" fmla="*/ 1023444 h 2097466"/>
              <a:gd name="connsiteX4" fmla="*/ 2 w 2561695"/>
              <a:gd name="connsiteY4" fmla="*/ 2056546 h 2097466"/>
              <a:gd name="connsiteX5" fmla="*/ 2 w 2561695"/>
              <a:gd name="connsiteY5" fmla="*/ 229694 h 2097466"/>
              <a:gd name="connsiteX0" fmla="*/ 2 w 2561695"/>
              <a:gd name="connsiteY0" fmla="*/ 55428 h 1923200"/>
              <a:gd name="connsiteX1" fmla="*/ 2349502 w 2561695"/>
              <a:gd name="connsiteY1" fmla="*/ 55428 h 1923200"/>
              <a:gd name="connsiteX2" fmla="*/ 2343152 w 2561695"/>
              <a:gd name="connsiteY2" fmla="*/ 842828 h 1923200"/>
              <a:gd name="connsiteX3" fmla="*/ 1397002 w 2561695"/>
              <a:gd name="connsiteY3" fmla="*/ 849178 h 1923200"/>
              <a:gd name="connsiteX4" fmla="*/ 2 w 2561695"/>
              <a:gd name="connsiteY4" fmla="*/ 1882280 h 1923200"/>
              <a:gd name="connsiteX5" fmla="*/ 2 w 2561695"/>
              <a:gd name="connsiteY5" fmla="*/ 55428 h 1923200"/>
              <a:gd name="connsiteX0" fmla="*/ 2 w 2561695"/>
              <a:gd name="connsiteY0" fmla="*/ 55428 h 1923200"/>
              <a:gd name="connsiteX1" fmla="*/ 2349502 w 2561695"/>
              <a:gd name="connsiteY1" fmla="*/ 55428 h 1923200"/>
              <a:gd name="connsiteX2" fmla="*/ 2343152 w 2561695"/>
              <a:gd name="connsiteY2" fmla="*/ 842828 h 1923200"/>
              <a:gd name="connsiteX3" fmla="*/ 1397002 w 2561695"/>
              <a:gd name="connsiteY3" fmla="*/ 849178 h 1923200"/>
              <a:gd name="connsiteX4" fmla="*/ 2 w 2561695"/>
              <a:gd name="connsiteY4" fmla="*/ 1882280 h 1923200"/>
              <a:gd name="connsiteX5" fmla="*/ 2 w 2561695"/>
              <a:gd name="connsiteY5" fmla="*/ 55428 h 1923200"/>
              <a:gd name="connsiteX0" fmla="*/ 2 w 2561695"/>
              <a:gd name="connsiteY0" fmla="*/ 55428 h 1923200"/>
              <a:gd name="connsiteX1" fmla="*/ 2349502 w 2561695"/>
              <a:gd name="connsiteY1" fmla="*/ 55428 h 1923200"/>
              <a:gd name="connsiteX2" fmla="*/ 2343152 w 2561695"/>
              <a:gd name="connsiteY2" fmla="*/ 842828 h 1923200"/>
              <a:gd name="connsiteX3" fmla="*/ 1397002 w 2561695"/>
              <a:gd name="connsiteY3" fmla="*/ 849178 h 1923200"/>
              <a:gd name="connsiteX4" fmla="*/ 2 w 2561695"/>
              <a:gd name="connsiteY4" fmla="*/ 1882280 h 1923200"/>
              <a:gd name="connsiteX5" fmla="*/ 2 w 2561695"/>
              <a:gd name="connsiteY5" fmla="*/ 55428 h 1923200"/>
              <a:gd name="connsiteX0" fmla="*/ 2 w 2414663"/>
              <a:gd name="connsiteY0" fmla="*/ 112 h 1867884"/>
              <a:gd name="connsiteX1" fmla="*/ 2349502 w 2414663"/>
              <a:gd name="connsiteY1" fmla="*/ 112 h 1867884"/>
              <a:gd name="connsiteX2" fmla="*/ 2343152 w 2414663"/>
              <a:gd name="connsiteY2" fmla="*/ 787512 h 1867884"/>
              <a:gd name="connsiteX3" fmla="*/ 1397002 w 2414663"/>
              <a:gd name="connsiteY3" fmla="*/ 793862 h 1867884"/>
              <a:gd name="connsiteX4" fmla="*/ 2 w 2414663"/>
              <a:gd name="connsiteY4" fmla="*/ 1826964 h 1867884"/>
              <a:gd name="connsiteX5" fmla="*/ 2 w 2414663"/>
              <a:gd name="connsiteY5" fmla="*/ 112 h 1867884"/>
              <a:gd name="connsiteX0" fmla="*/ 2 w 2349505"/>
              <a:gd name="connsiteY0" fmla="*/ 112 h 1867884"/>
              <a:gd name="connsiteX1" fmla="*/ 2349502 w 2349505"/>
              <a:gd name="connsiteY1" fmla="*/ 112 h 1867884"/>
              <a:gd name="connsiteX2" fmla="*/ 2343152 w 2349505"/>
              <a:gd name="connsiteY2" fmla="*/ 787512 h 1867884"/>
              <a:gd name="connsiteX3" fmla="*/ 1397002 w 2349505"/>
              <a:gd name="connsiteY3" fmla="*/ 793862 h 1867884"/>
              <a:gd name="connsiteX4" fmla="*/ 2 w 2349505"/>
              <a:gd name="connsiteY4" fmla="*/ 1826964 h 1867884"/>
              <a:gd name="connsiteX5" fmla="*/ 2 w 2349505"/>
              <a:gd name="connsiteY5" fmla="*/ 112 h 1867884"/>
              <a:gd name="connsiteX0" fmla="*/ 2 w 2349505"/>
              <a:gd name="connsiteY0" fmla="*/ 112 h 1863176"/>
              <a:gd name="connsiteX1" fmla="*/ 2349502 w 2349505"/>
              <a:gd name="connsiteY1" fmla="*/ 112 h 1863176"/>
              <a:gd name="connsiteX2" fmla="*/ 2343152 w 2349505"/>
              <a:gd name="connsiteY2" fmla="*/ 787512 h 1863176"/>
              <a:gd name="connsiteX3" fmla="*/ 1397002 w 2349505"/>
              <a:gd name="connsiteY3" fmla="*/ 793862 h 1863176"/>
              <a:gd name="connsiteX4" fmla="*/ 2 w 2349505"/>
              <a:gd name="connsiteY4" fmla="*/ 1826964 h 1863176"/>
              <a:gd name="connsiteX5" fmla="*/ 2 w 2349505"/>
              <a:gd name="connsiteY5" fmla="*/ 112 h 1863176"/>
              <a:gd name="connsiteX0" fmla="*/ 2 w 2349505"/>
              <a:gd name="connsiteY0" fmla="*/ 75 h 1826927"/>
              <a:gd name="connsiteX1" fmla="*/ 2349502 w 2349505"/>
              <a:gd name="connsiteY1" fmla="*/ 75 h 1826927"/>
              <a:gd name="connsiteX2" fmla="*/ 2343152 w 2349505"/>
              <a:gd name="connsiteY2" fmla="*/ 787475 h 1826927"/>
              <a:gd name="connsiteX3" fmla="*/ 1397002 w 2349505"/>
              <a:gd name="connsiteY3" fmla="*/ 793825 h 1826927"/>
              <a:gd name="connsiteX4" fmla="*/ 2 w 2349505"/>
              <a:gd name="connsiteY4" fmla="*/ 1826927 h 1826927"/>
              <a:gd name="connsiteX5" fmla="*/ 2 w 2349505"/>
              <a:gd name="connsiteY5" fmla="*/ 75 h 1826927"/>
              <a:gd name="connsiteX0" fmla="*/ 174036 w 2588698"/>
              <a:gd name="connsiteY0" fmla="*/ 1538291 h 3365143"/>
              <a:gd name="connsiteX1" fmla="*/ 2523536 w 2588698"/>
              <a:gd name="connsiteY1" fmla="*/ 1 h 3365143"/>
              <a:gd name="connsiteX2" fmla="*/ 2517186 w 2588698"/>
              <a:gd name="connsiteY2" fmla="*/ 2325691 h 3365143"/>
              <a:gd name="connsiteX3" fmla="*/ 1571036 w 2588698"/>
              <a:gd name="connsiteY3" fmla="*/ 2332041 h 3365143"/>
              <a:gd name="connsiteX4" fmla="*/ 174036 w 2588698"/>
              <a:gd name="connsiteY4" fmla="*/ 3365143 h 3365143"/>
              <a:gd name="connsiteX5" fmla="*/ 174036 w 2588698"/>
              <a:gd name="connsiteY5" fmla="*/ 1538291 h 3365143"/>
              <a:gd name="connsiteX0" fmla="*/ 227989 w 2820407"/>
              <a:gd name="connsiteY0" fmla="*/ 369649 h 3771922"/>
              <a:gd name="connsiteX1" fmla="*/ 2606152 w 2820407"/>
              <a:gd name="connsiteY1" fmla="*/ 340985 h 3771922"/>
              <a:gd name="connsiteX2" fmla="*/ 2599802 w 2820407"/>
              <a:gd name="connsiteY2" fmla="*/ 2666675 h 3771922"/>
              <a:gd name="connsiteX3" fmla="*/ 1653652 w 2820407"/>
              <a:gd name="connsiteY3" fmla="*/ 2673025 h 3771922"/>
              <a:gd name="connsiteX4" fmla="*/ 256652 w 2820407"/>
              <a:gd name="connsiteY4" fmla="*/ 3706127 h 3771922"/>
              <a:gd name="connsiteX5" fmla="*/ 227989 w 2820407"/>
              <a:gd name="connsiteY5" fmla="*/ 369649 h 3771922"/>
              <a:gd name="connsiteX0" fmla="*/ 237827 w 2799519"/>
              <a:gd name="connsiteY0" fmla="*/ 351504 h 3803767"/>
              <a:gd name="connsiteX1" fmla="*/ 2587326 w 2799519"/>
              <a:gd name="connsiteY1" fmla="*/ 370613 h 3803767"/>
              <a:gd name="connsiteX2" fmla="*/ 2580976 w 2799519"/>
              <a:gd name="connsiteY2" fmla="*/ 2696303 h 3803767"/>
              <a:gd name="connsiteX3" fmla="*/ 1634826 w 2799519"/>
              <a:gd name="connsiteY3" fmla="*/ 2702653 h 3803767"/>
              <a:gd name="connsiteX4" fmla="*/ 237826 w 2799519"/>
              <a:gd name="connsiteY4" fmla="*/ 3735755 h 3803767"/>
              <a:gd name="connsiteX5" fmla="*/ 237827 w 2799519"/>
              <a:gd name="connsiteY5" fmla="*/ 351504 h 3803767"/>
              <a:gd name="connsiteX0" fmla="*/ 103448 w 2665140"/>
              <a:gd name="connsiteY0" fmla="*/ 161249 h 3613512"/>
              <a:gd name="connsiteX1" fmla="*/ 2452947 w 2665140"/>
              <a:gd name="connsiteY1" fmla="*/ 180358 h 3613512"/>
              <a:gd name="connsiteX2" fmla="*/ 2446597 w 2665140"/>
              <a:gd name="connsiteY2" fmla="*/ 2506048 h 3613512"/>
              <a:gd name="connsiteX3" fmla="*/ 1500447 w 2665140"/>
              <a:gd name="connsiteY3" fmla="*/ 2512398 h 3613512"/>
              <a:gd name="connsiteX4" fmla="*/ 103447 w 2665140"/>
              <a:gd name="connsiteY4" fmla="*/ 3545500 h 3613512"/>
              <a:gd name="connsiteX5" fmla="*/ 103448 w 2665140"/>
              <a:gd name="connsiteY5" fmla="*/ 161249 h 3613512"/>
              <a:gd name="connsiteX0" fmla="*/ 103448 w 2516408"/>
              <a:gd name="connsiteY0" fmla="*/ 1076 h 3453339"/>
              <a:gd name="connsiteX1" fmla="*/ 2452947 w 2516408"/>
              <a:gd name="connsiteY1" fmla="*/ 20185 h 3453339"/>
              <a:gd name="connsiteX2" fmla="*/ 2446597 w 2516408"/>
              <a:gd name="connsiteY2" fmla="*/ 2345875 h 3453339"/>
              <a:gd name="connsiteX3" fmla="*/ 1500447 w 2516408"/>
              <a:gd name="connsiteY3" fmla="*/ 2352225 h 3453339"/>
              <a:gd name="connsiteX4" fmla="*/ 103447 w 2516408"/>
              <a:gd name="connsiteY4" fmla="*/ 3385327 h 3453339"/>
              <a:gd name="connsiteX5" fmla="*/ 103448 w 2516408"/>
              <a:gd name="connsiteY5" fmla="*/ 1076 h 3453339"/>
              <a:gd name="connsiteX0" fmla="*/ 103448 w 2452983"/>
              <a:gd name="connsiteY0" fmla="*/ 1076 h 3453339"/>
              <a:gd name="connsiteX1" fmla="*/ 2452947 w 2452983"/>
              <a:gd name="connsiteY1" fmla="*/ 20185 h 3453339"/>
              <a:gd name="connsiteX2" fmla="*/ 2446597 w 2452983"/>
              <a:gd name="connsiteY2" fmla="*/ 2345875 h 3453339"/>
              <a:gd name="connsiteX3" fmla="*/ 1500447 w 2452983"/>
              <a:gd name="connsiteY3" fmla="*/ 2352225 h 3453339"/>
              <a:gd name="connsiteX4" fmla="*/ 103447 w 2452983"/>
              <a:gd name="connsiteY4" fmla="*/ 3385327 h 3453339"/>
              <a:gd name="connsiteX5" fmla="*/ 103448 w 2452983"/>
              <a:gd name="connsiteY5" fmla="*/ 1076 h 3453339"/>
              <a:gd name="connsiteX0" fmla="*/ 1533 w 2351068"/>
              <a:gd name="connsiteY0" fmla="*/ 1076 h 3385346"/>
              <a:gd name="connsiteX1" fmla="*/ 2351032 w 2351068"/>
              <a:gd name="connsiteY1" fmla="*/ 20185 h 3385346"/>
              <a:gd name="connsiteX2" fmla="*/ 2344682 w 2351068"/>
              <a:gd name="connsiteY2" fmla="*/ 2345875 h 3385346"/>
              <a:gd name="connsiteX3" fmla="*/ 1398532 w 2351068"/>
              <a:gd name="connsiteY3" fmla="*/ 2352225 h 3385346"/>
              <a:gd name="connsiteX4" fmla="*/ 1532 w 2351068"/>
              <a:gd name="connsiteY4" fmla="*/ 3385327 h 3385346"/>
              <a:gd name="connsiteX5" fmla="*/ 1533 w 2351068"/>
              <a:gd name="connsiteY5" fmla="*/ 1076 h 3385346"/>
              <a:gd name="connsiteX0" fmla="*/ 174033 w 2583581"/>
              <a:gd name="connsiteY0" fmla="*/ 249435 h 3633710"/>
              <a:gd name="connsiteX1" fmla="*/ 2512882 w 2583581"/>
              <a:gd name="connsiteY1" fmla="*/ 252570 h 3633710"/>
              <a:gd name="connsiteX2" fmla="*/ 2517182 w 2583581"/>
              <a:gd name="connsiteY2" fmla="*/ 2594234 h 3633710"/>
              <a:gd name="connsiteX3" fmla="*/ 1571032 w 2583581"/>
              <a:gd name="connsiteY3" fmla="*/ 2600584 h 3633710"/>
              <a:gd name="connsiteX4" fmla="*/ 174032 w 2583581"/>
              <a:gd name="connsiteY4" fmla="*/ 3633686 h 3633710"/>
              <a:gd name="connsiteX5" fmla="*/ 174033 w 2583581"/>
              <a:gd name="connsiteY5" fmla="*/ 249435 h 3633710"/>
              <a:gd name="connsiteX0" fmla="*/ 1830 w 2411378"/>
              <a:gd name="connsiteY0" fmla="*/ 9 h 3384279"/>
              <a:gd name="connsiteX1" fmla="*/ 2340679 w 2411378"/>
              <a:gd name="connsiteY1" fmla="*/ 3144 h 3384279"/>
              <a:gd name="connsiteX2" fmla="*/ 2344979 w 2411378"/>
              <a:gd name="connsiteY2" fmla="*/ 2344808 h 3384279"/>
              <a:gd name="connsiteX3" fmla="*/ 1398829 w 2411378"/>
              <a:gd name="connsiteY3" fmla="*/ 2351158 h 3384279"/>
              <a:gd name="connsiteX4" fmla="*/ 1829 w 2411378"/>
              <a:gd name="connsiteY4" fmla="*/ 3384260 h 3384279"/>
              <a:gd name="connsiteX5" fmla="*/ 1830 w 2411378"/>
              <a:gd name="connsiteY5" fmla="*/ 9 h 3384279"/>
              <a:gd name="connsiteX0" fmla="*/ 1830 w 2345232"/>
              <a:gd name="connsiteY0" fmla="*/ 9 h 3384279"/>
              <a:gd name="connsiteX1" fmla="*/ 2340679 w 2345232"/>
              <a:gd name="connsiteY1" fmla="*/ 3144 h 3384279"/>
              <a:gd name="connsiteX2" fmla="*/ 2344979 w 2345232"/>
              <a:gd name="connsiteY2" fmla="*/ 2344808 h 3384279"/>
              <a:gd name="connsiteX3" fmla="*/ 1398829 w 2345232"/>
              <a:gd name="connsiteY3" fmla="*/ 2351158 h 3384279"/>
              <a:gd name="connsiteX4" fmla="*/ 1829 w 2345232"/>
              <a:gd name="connsiteY4" fmla="*/ 3384260 h 3384279"/>
              <a:gd name="connsiteX5" fmla="*/ 1830 w 2345232"/>
              <a:gd name="connsiteY5" fmla="*/ 9 h 3384279"/>
              <a:gd name="connsiteX0" fmla="*/ 1830 w 2345232"/>
              <a:gd name="connsiteY0" fmla="*/ 9 h 3384279"/>
              <a:gd name="connsiteX1" fmla="*/ 2340679 w 2345232"/>
              <a:gd name="connsiteY1" fmla="*/ 3144 h 3384279"/>
              <a:gd name="connsiteX2" fmla="*/ 2344979 w 2345232"/>
              <a:gd name="connsiteY2" fmla="*/ 2344808 h 3384279"/>
              <a:gd name="connsiteX3" fmla="*/ 1398829 w 2345232"/>
              <a:gd name="connsiteY3" fmla="*/ 2351158 h 3384279"/>
              <a:gd name="connsiteX4" fmla="*/ 1829 w 2345232"/>
              <a:gd name="connsiteY4" fmla="*/ 3384260 h 3384279"/>
              <a:gd name="connsiteX5" fmla="*/ 1830 w 2345232"/>
              <a:gd name="connsiteY5" fmla="*/ 9 h 3384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45232" h="3384279">
                <a:moveTo>
                  <a:pt x="1830" y="9"/>
                </a:moveTo>
                <a:cubicBezTo>
                  <a:pt x="2889" y="6228"/>
                  <a:pt x="2351447" y="4082"/>
                  <a:pt x="2340679" y="3144"/>
                </a:cubicBezTo>
                <a:cubicBezTo>
                  <a:pt x="2329911" y="2206"/>
                  <a:pt x="2347519" y="2342172"/>
                  <a:pt x="2344979" y="2344808"/>
                </a:cubicBezTo>
                <a:cubicBezTo>
                  <a:pt x="2342439" y="2347444"/>
                  <a:pt x="1395654" y="2355716"/>
                  <a:pt x="1398829" y="2351158"/>
                </a:cubicBezTo>
                <a:cubicBezTo>
                  <a:pt x="1402004" y="2346600"/>
                  <a:pt x="5352" y="3374825"/>
                  <a:pt x="1829" y="3384260"/>
                </a:cubicBezTo>
                <a:cubicBezTo>
                  <a:pt x="-1694" y="3393695"/>
                  <a:pt x="771" y="-6210"/>
                  <a:pt x="1830" y="9"/>
                </a:cubicBezTo>
                <a:close/>
              </a:path>
            </a:pathLst>
          </a:custGeom>
          <a:gradFill>
            <a:gsLst>
              <a:gs pos="3000">
                <a:srgbClr val="002060"/>
              </a:gs>
              <a:gs pos="87000">
                <a:srgbClr val="32B19D"/>
              </a:gs>
            </a:gsLst>
            <a:lin ang="3000000" scaled="0"/>
          </a:gradFill>
          <a:ln w="381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16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830993-773A-A08D-43EE-2EE51022DD7B}"/>
              </a:ext>
            </a:extLst>
          </p:cNvPr>
          <p:cNvSpPr txBox="1"/>
          <p:nvPr userDrawn="1"/>
        </p:nvSpPr>
        <p:spPr>
          <a:xfrm>
            <a:off x="778280" y="7476829"/>
            <a:ext cx="2308645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60"/>
              <a:t>www.iamneo.ai</a:t>
            </a:r>
            <a:endParaRPr lang="en-IN" sz="2160"/>
          </a:p>
        </p:txBody>
      </p:sp>
      <p:sp>
        <p:nvSpPr>
          <p:cNvPr id="11" name="Rounded Rectangle 11">
            <a:extLst>
              <a:ext uri="{FF2B5EF4-FFF2-40B4-BE49-F238E27FC236}">
                <a16:creationId xmlns:a16="http://schemas.microsoft.com/office/drawing/2014/main" id="{576FB16B-B9CD-59B7-7BAD-0D9F3DDCD1D8}"/>
              </a:ext>
            </a:extLst>
          </p:cNvPr>
          <p:cNvSpPr/>
          <p:nvPr userDrawn="1"/>
        </p:nvSpPr>
        <p:spPr>
          <a:xfrm>
            <a:off x="445771" y="7532175"/>
            <a:ext cx="332509" cy="332509"/>
          </a:xfrm>
          <a:prstGeom prst="roundRect">
            <a:avLst/>
          </a:prstGeom>
          <a:solidFill>
            <a:srgbClr val="0623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16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FEE951D-63A6-3A47-0255-1311DF2E5031}"/>
              </a:ext>
            </a:extLst>
          </p:cNvPr>
          <p:cNvCxnSpPr/>
          <p:nvPr userDrawn="1"/>
        </p:nvCxnSpPr>
        <p:spPr>
          <a:xfrm>
            <a:off x="6974848" y="6077935"/>
            <a:ext cx="6802039" cy="0"/>
          </a:xfrm>
          <a:prstGeom prst="line">
            <a:avLst/>
          </a:prstGeom>
          <a:ln>
            <a:solidFill>
              <a:schemeClr val="dk1">
                <a:alpha val="23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629399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5840" y="438150"/>
            <a:ext cx="12618720" cy="159067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2190750"/>
            <a:ext cx="6217920" cy="522160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0" y="2190750"/>
            <a:ext cx="6217920" cy="522160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</p:spPr>
        <p:txBody>
          <a:bodyPr/>
          <a:lstStyle/>
          <a:p>
            <a:fld id="{7C838DA0-B083-4015-95B0-01D1E4EDF670}" type="datetimeFigureOut">
              <a:rPr lang="en-IN" smtClean="0"/>
              <a:t>14-09-2025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</p:spPr>
        <p:txBody>
          <a:bodyPr/>
          <a:lstStyle/>
          <a:p>
            <a:fld id="{C619635D-AE24-4EC0-AE87-42ECBF5EBF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799849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438150"/>
            <a:ext cx="12618720" cy="159067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7746" y="2017396"/>
            <a:ext cx="6189344" cy="98869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7746" y="3006090"/>
            <a:ext cx="6189344" cy="442150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06640" y="2017396"/>
            <a:ext cx="6219826" cy="98869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06640" y="3006090"/>
            <a:ext cx="6219826" cy="442150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</p:spPr>
        <p:txBody>
          <a:bodyPr/>
          <a:lstStyle/>
          <a:p>
            <a:fld id="{7C838DA0-B083-4015-95B0-01D1E4EDF670}" type="datetimeFigureOut">
              <a:rPr lang="en-IN" smtClean="0"/>
              <a:t>14-09-2025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</p:spPr>
        <p:txBody>
          <a:bodyPr/>
          <a:lstStyle/>
          <a:p>
            <a:fld id="{C619635D-AE24-4EC0-AE87-42ECBF5EBF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01720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5840" y="438150"/>
            <a:ext cx="12618720" cy="159067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</p:spPr>
        <p:txBody>
          <a:bodyPr/>
          <a:lstStyle/>
          <a:p>
            <a:fld id="{7C838DA0-B083-4015-95B0-01D1E4EDF670}" type="datetimeFigureOut">
              <a:rPr lang="en-IN" smtClean="0"/>
              <a:t>14-09-2025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</p:spPr>
        <p:txBody>
          <a:bodyPr/>
          <a:lstStyle/>
          <a:p>
            <a:fld id="{C619635D-AE24-4EC0-AE87-42ECBF5EBF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304432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</p:spPr>
        <p:txBody>
          <a:bodyPr/>
          <a:lstStyle/>
          <a:p>
            <a:fld id="{7C838DA0-B083-4015-95B0-01D1E4EDF670}" type="datetimeFigureOut">
              <a:rPr lang="en-IN" smtClean="0"/>
              <a:t>14-09-2025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</p:spPr>
        <p:txBody>
          <a:bodyPr/>
          <a:lstStyle/>
          <a:p>
            <a:fld id="{C619635D-AE24-4EC0-AE87-42ECBF5EBF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969809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  <a:prstGeom prst="rect">
            <a:avLst/>
          </a:prstGeo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9826" y="1184911"/>
            <a:ext cx="7406640" cy="5848350"/>
          </a:xfrm>
          <a:prstGeom prst="rect">
            <a:avLst/>
          </a:prstGeo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</p:spPr>
        <p:txBody>
          <a:bodyPr/>
          <a:lstStyle/>
          <a:p>
            <a:fld id="{7C838DA0-B083-4015-95B0-01D1E4EDF670}" type="datetimeFigureOut">
              <a:rPr lang="en-IN" smtClean="0"/>
              <a:t>14-09-2025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</p:spPr>
        <p:txBody>
          <a:bodyPr/>
          <a:lstStyle/>
          <a:p>
            <a:fld id="{C619635D-AE24-4EC0-AE87-42ECBF5EBF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806304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  <a:prstGeom prst="rect">
            <a:avLst/>
          </a:prstGeo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219826" y="1184911"/>
            <a:ext cx="7406640" cy="58483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</p:spPr>
        <p:txBody>
          <a:bodyPr/>
          <a:lstStyle/>
          <a:p>
            <a:fld id="{7C838DA0-B083-4015-95B0-01D1E4EDF670}" type="datetimeFigureOut">
              <a:rPr lang="en-IN" smtClean="0"/>
              <a:t>14-09-2025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</p:spPr>
        <p:txBody>
          <a:bodyPr/>
          <a:lstStyle/>
          <a:p>
            <a:fld id="{C619635D-AE24-4EC0-AE87-42ECBF5EBF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366334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8504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</p:sldLayoutIdLst>
  <p:hf sldNum="0" hdr="0" ftr="0" dt="0"/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6BB016-F5A9-E0D3-C0CA-5AA661E12DB5}"/>
              </a:ext>
            </a:extLst>
          </p:cNvPr>
          <p:cNvSpPr txBox="1"/>
          <p:nvPr/>
        </p:nvSpPr>
        <p:spPr>
          <a:xfrm>
            <a:off x="1675031" y="5132166"/>
            <a:ext cx="11941908" cy="91563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>
              <a:lnSpc>
                <a:spcPts val="6823"/>
              </a:lnSpc>
            </a:pPr>
            <a:r>
              <a:rPr lang="en-US" sz="5000" b="1">
                <a:latin typeface="Calibri"/>
                <a:ea typeface="Calibri"/>
                <a:cs typeface="Calibri"/>
              </a:rPr>
              <a:t>{title}</a:t>
            </a:r>
            <a:endParaRPr lang="en-US" sz="5000" b="1" dirty="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22157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41B82-9B84-C9C9-4361-230460ACC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en-US" sz="3000" b="1" dirty="0">
                <a:latin typeface="Calibri"/>
                <a:ea typeface="+mj-lt"/>
                <a:cs typeface="+mj-lt"/>
              </a:rPr>
              <a:t>{title}</a:t>
            </a:r>
            <a:endParaRPr lang="en-US" sz="3000" b="1" dirty="0">
              <a:latin typeface="Calibri"/>
              <a:ea typeface="Calibri"/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54D860-2523-581A-EC2B-DB65B6DC2027}"/>
              </a:ext>
            </a:extLst>
          </p:cNvPr>
          <p:cNvSpPr txBox="1"/>
          <p:nvPr/>
        </p:nvSpPr>
        <p:spPr>
          <a:xfrm>
            <a:off x="2622428" y="1305911"/>
            <a:ext cx="9396662" cy="5477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Calibri"/>
                <a:ea typeface="Calibri"/>
                <a:cs typeface="Calibri"/>
              </a:rPr>
              <a:t>{content}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9EFFD1-A05B-875F-E5A2-49BB86FB196E}"/>
              </a:ext>
            </a:extLst>
          </p:cNvPr>
          <p:cNvSpPr txBox="1"/>
          <p:nvPr/>
        </p:nvSpPr>
        <p:spPr>
          <a:xfrm>
            <a:off x="1637862" y="4114798"/>
            <a:ext cx="5677338" cy="369332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en-IN" dirty="0"/>
              <a:t>{code}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C8E0A0-3B90-209C-5237-871CED8D3CAE}"/>
              </a:ext>
            </a:extLst>
          </p:cNvPr>
          <p:cNvSpPr txBox="1"/>
          <p:nvPr/>
        </p:nvSpPr>
        <p:spPr>
          <a:xfrm>
            <a:off x="6491027" y="4114798"/>
            <a:ext cx="6192000" cy="331200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en-IN" dirty="0"/>
              <a:t>{</a:t>
            </a:r>
            <a:r>
              <a:rPr lang="en-IN" dirty="0" err="1"/>
              <a:t>image_url</a:t>
            </a: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72484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6A1E-3282-3F02-B1AB-51E7A78F8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en-US" sz="3000" b="1" dirty="0">
                <a:latin typeface="Calibri"/>
                <a:ea typeface="+mj-lt"/>
                <a:cs typeface="+mj-lt"/>
              </a:rPr>
              <a:t>{title}</a:t>
            </a:r>
            <a:endParaRPr lang="en-US" sz="3000" b="1" dirty="0">
              <a:latin typeface="Calibri"/>
              <a:ea typeface="Calibri"/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6FDF05-21BE-47CA-8E8E-B251B94A77D7}"/>
              </a:ext>
            </a:extLst>
          </p:cNvPr>
          <p:cNvSpPr txBox="1"/>
          <p:nvPr/>
        </p:nvSpPr>
        <p:spPr>
          <a:xfrm>
            <a:off x="2622428" y="1305911"/>
            <a:ext cx="9396662" cy="5477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Calibri"/>
                <a:ea typeface="Calibri"/>
                <a:cs typeface="Calibri"/>
              </a:rPr>
              <a:t>{content}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D49A63-113D-4D89-FCDF-641BB513C668}"/>
              </a:ext>
            </a:extLst>
          </p:cNvPr>
          <p:cNvSpPr txBox="1"/>
          <p:nvPr/>
        </p:nvSpPr>
        <p:spPr>
          <a:xfrm>
            <a:off x="1637862" y="4114798"/>
            <a:ext cx="5677338" cy="369332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en-IN" dirty="0"/>
              <a:t>{code}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DDEAD6-0A16-A764-2C88-3B42006212FC}"/>
              </a:ext>
            </a:extLst>
          </p:cNvPr>
          <p:cNvSpPr txBox="1"/>
          <p:nvPr/>
        </p:nvSpPr>
        <p:spPr>
          <a:xfrm>
            <a:off x="6491027" y="4114798"/>
            <a:ext cx="6192000" cy="331200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en-IN" dirty="0"/>
              <a:t>{</a:t>
            </a:r>
            <a:r>
              <a:rPr lang="en-IN" dirty="0" err="1"/>
              <a:t>image_url</a:t>
            </a: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39359278"/>
      </p:ext>
    </p:extLst>
  </p:cSld>
  <p:clrMapOvr>
    <a:masterClrMapping/>
  </p:clrMapOvr>
</p:sld>
</file>

<file path=ppt/theme/theme1.xml><?xml version="1.0" encoding="utf-8"?>
<a:theme xmlns:a="http://schemas.openxmlformats.org/drawingml/2006/main" name="new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Poppins SemiBold"/>
        <a:ea typeface=""/>
        <a:cs typeface=""/>
      </a:majorFont>
      <a:minorFont>
        <a:latin typeface="Poppi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ew" id="{411D1A9C-D349-49EA-9843-1A6FDC650A1B}" vid="{648367D3-BBF3-4CC1-9427-855FD05AADC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new</Template>
  <TotalTime>36</TotalTime>
  <Words>31</Words>
  <Application>Microsoft Office PowerPoint</Application>
  <PresentationFormat>Custom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new</vt:lpstr>
      <vt:lpstr>PowerPoint Presentation</vt:lpstr>
      <vt:lpstr>{title}</vt:lpstr>
      <vt:lpstr>{title}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Divakar Sathees</cp:lastModifiedBy>
  <cp:revision>32</cp:revision>
  <dcterms:created xsi:type="dcterms:W3CDTF">2023-07-04T14:53:35Z</dcterms:created>
  <dcterms:modified xsi:type="dcterms:W3CDTF">2025-09-14T08:33:22Z</dcterms:modified>
</cp:coreProperties>
</file>