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300" r:id="rId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{title}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BEFDB-210B-AECF-F189-EB56FAED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484616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38</TotalTime>
  <Words>20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44</cp:revision>
  <dcterms:created xsi:type="dcterms:W3CDTF">2023-07-04T14:53:35Z</dcterms:created>
  <dcterms:modified xsi:type="dcterms:W3CDTF">2025-09-21T13:16:57Z</dcterms:modified>
</cp:coreProperties>
</file>