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9" autoAdjust="0"/>
    <p:restoredTop sz="94666"/>
  </p:normalViewPr>
  <p:slideViewPr>
    <p:cSldViewPr snapToGrid="0">
      <p:cViewPr varScale="1">
        <p:scale>
          <a:sx n="96" d="100"/>
          <a:sy n="96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24/09/25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34FE2-1DAE-09DB-60EC-529C09FA7B8C}"/>
              </a:ext>
            </a:extLst>
          </p:cNvPr>
          <p:cNvSpPr txBox="1"/>
          <p:nvPr/>
        </p:nvSpPr>
        <p:spPr>
          <a:xfrm>
            <a:off x="1189056" y="1040862"/>
            <a:ext cx="11586040" cy="1055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2164183"/>
            <a:ext cx="10952723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0779A-886E-7FDF-3CFD-91910BD75A4F}"/>
              </a:ext>
            </a:extLst>
          </p:cNvPr>
          <p:cNvSpPr txBox="1"/>
          <p:nvPr/>
        </p:nvSpPr>
        <p:spPr>
          <a:xfrm>
            <a:off x="1189056" y="1040862"/>
            <a:ext cx="11586040" cy="1055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C33531-8EB0-C2C2-430D-3026E93536F3}"/>
              </a:ext>
            </a:extLst>
          </p:cNvPr>
          <p:cNvSpPr txBox="1"/>
          <p:nvPr/>
        </p:nvSpPr>
        <p:spPr>
          <a:xfrm>
            <a:off x="942121" y="1561211"/>
            <a:ext cx="10952723" cy="46166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codetitle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52</TotalTime>
  <Words>21</Words>
  <Application>Microsoft Macintosh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</cp:lastModifiedBy>
  <cp:revision>66</cp:revision>
  <dcterms:created xsi:type="dcterms:W3CDTF">2023-07-04T14:53:35Z</dcterms:created>
  <dcterms:modified xsi:type="dcterms:W3CDTF">2025-09-24T17:50:11Z</dcterms:modified>
</cp:coreProperties>
</file>