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sldIdLst>
    <p:sldId id="267" r:id="rId2"/>
    <p:sldId id="298" r:id="rId3"/>
    <p:sldId id="299" r:id="rId4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6/11/relationships/changesInfo" Target="changesInfos/changesInfo1.xml"/><Relationship Id="rId11" Type="http://schemas.microsoft.com/office/2015/10/relationships/revisionInfo" Target="revisionInfo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{title}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EFFD1-A05B-875F-E5A2-49BB86FB196E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359278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36</TotalTime>
  <Words>23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new</vt:lpstr>
      <vt:lpstr>PowerPoint Presentation</vt:lpstr>
      <vt:lpstr>{title}</vt:lpstr>
      <vt:lpstr>{title}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 Sathees</cp:lastModifiedBy>
  <cp:revision>38</cp:revision>
  <dcterms:created xsi:type="dcterms:W3CDTF">2023-07-04T14:53:35Z</dcterms:created>
  <dcterms:modified xsi:type="dcterms:W3CDTF">2025-09-14T08:52:10Z</dcterms:modified>
</cp:coreProperties>
</file>