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67" r:id="rId2"/>
    <p:sldId id="298" r:id="rId3"/>
    <p:sldId id="299" r:id="rId4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65" d="100"/>
          <a:sy n="65" d="100"/>
        </p:scale>
        <p:origin x="2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9156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Calibri"/>
                <a:cs typeface="Calibri"/>
              </a:rPr>
              <a:t>{title}</a:t>
            </a:r>
            <a:endParaRPr lang="en-US" sz="5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EFFD1-A05B-875F-E5A2-49BB86FB196E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857180-0292-65BC-3C56-78C680336268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 dirty="0">
                <a:latin typeface="Calibri"/>
                <a:ea typeface="+mj-lt"/>
                <a:cs typeface="+mj-lt"/>
              </a:rPr>
              <a:t>{title}</a:t>
            </a:r>
            <a:endParaRPr lang="en-US" sz="3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6FDF05-21BE-47CA-8E8E-B251B94A77D7}"/>
              </a:ext>
            </a:extLst>
          </p:cNvPr>
          <p:cNvSpPr txBox="1"/>
          <p:nvPr/>
        </p:nvSpPr>
        <p:spPr>
          <a:xfrm>
            <a:off x="2622428" y="1305911"/>
            <a:ext cx="9396662" cy="5477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Calibri"/>
                <a:ea typeface="Calibri"/>
                <a:cs typeface="Calibri"/>
              </a:rPr>
              <a:t>{content}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D49A63-113D-4D89-FCDF-641BB513C668}"/>
              </a:ext>
            </a:extLst>
          </p:cNvPr>
          <p:cNvSpPr txBox="1"/>
          <p:nvPr/>
        </p:nvSpPr>
        <p:spPr>
          <a:xfrm>
            <a:off x="1637862" y="4114798"/>
            <a:ext cx="4853165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 dirty="0"/>
              <a:t>{code}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DDEAD6-0A16-A764-2C88-3B42006212FC}"/>
              </a:ext>
            </a:extLst>
          </p:cNvPr>
          <p:cNvSpPr txBox="1"/>
          <p:nvPr/>
        </p:nvSpPr>
        <p:spPr>
          <a:xfrm>
            <a:off x="6491027" y="4114797"/>
            <a:ext cx="6444000" cy="3348000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IN"/>
              <a:t>imageurl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TotalTime>36</TotalTime>
  <Words>23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new</vt:lpstr>
      <vt:lpstr>PowerPoint Presentation</vt:lpstr>
      <vt:lpstr>{title}</vt:lpstr>
      <vt:lpstr>{title}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Divakar Sathees</cp:lastModifiedBy>
  <cp:revision>38</cp:revision>
  <dcterms:created xsi:type="dcterms:W3CDTF">2023-07-04T14:53:35Z</dcterms:created>
  <dcterms:modified xsi:type="dcterms:W3CDTF">2025-09-14T08:52:10Z</dcterms:modified>
</cp:coreProperties>
</file>