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6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E1142-F415-E342-E036-54080E658A0A}" v="520" dt="2025-08-03T11:48:12.156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ka TND" userId="f9050aa0-f2eb-4ccd-ac81-d668e9990a47" providerId="ADAL" clId="{43ECD3A0-EC0B-4375-80B9-C968E06C8C99}"/>
    <pc:docChg chg="modSld">
      <pc:chgData name="Preethika TND" userId="f9050aa0-f2eb-4ccd-ac81-d668e9990a47" providerId="ADAL" clId="{43ECD3A0-EC0B-4375-80B9-C968E06C8C99}" dt="2024-11-12T06:29:16.236" v="57" actId="1076"/>
      <pc:docMkLst>
        <pc:docMk/>
      </pc:docMkLst>
      <pc:sldChg chg="modSp mod">
        <pc:chgData name="Preethika TND" userId="f9050aa0-f2eb-4ccd-ac81-d668e9990a47" providerId="ADAL" clId="{43ECD3A0-EC0B-4375-80B9-C968E06C8C99}" dt="2024-11-12T06:26:09.272" v="9" actId="1076"/>
        <pc:sldMkLst>
          <pc:docMk/>
          <pc:sldMk cId="1004970612" sldId="269"/>
        </pc:sldMkLst>
        <pc:spChg chg="mod">
          <ac:chgData name="Preethika TND" userId="f9050aa0-f2eb-4ccd-ac81-d668e9990a47" providerId="ADAL" clId="{43ECD3A0-EC0B-4375-80B9-C968E06C8C99}" dt="2024-11-12T06:26:05.847" v="8" actId="255"/>
          <ac:spMkLst>
            <pc:docMk/>
            <pc:sldMk cId="1004970612" sldId="269"/>
            <ac:spMk id="7" creationId="{D991640F-A67A-695E-B9F7-956E837CA523}"/>
          </ac:spMkLst>
        </pc:spChg>
        <pc:picChg chg="mod">
          <ac:chgData name="Preethika TND" userId="f9050aa0-f2eb-4ccd-ac81-d668e9990a47" providerId="ADAL" clId="{43ECD3A0-EC0B-4375-80B9-C968E06C8C99}" dt="2024-11-12T06:26:09.272" v="9" actId="1076"/>
          <ac:picMkLst>
            <pc:docMk/>
            <pc:sldMk cId="1004970612" sldId="269"/>
            <ac:picMk id="5" creationId="{CB43C4B9-6053-2360-2D09-63702009C61A}"/>
          </ac:picMkLst>
        </pc:picChg>
      </pc:sldChg>
      <pc:sldChg chg="modSp">
        <pc:chgData name="Preethika TND" userId="f9050aa0-f2eb-4ccd-ac81-d668e9990a47" providerId="ADAL" clId="{43ECD3A0-EC0B-4375-80B9-C968E06C8C99}" dt="2024-11-12T06:25:59.507" v="7" actId="255"/>
        <pc:sldMkLst>
          <pc:docMk/>
          <pc:sldMk cId="349897800" sldId="285"/>
        </pc:sldMkLst>
        <pc:spChg chg="mod">
          <ac:chgData name="Preethika TND" userId="f9050aa0-f2eb-4ccd-ac81-d668e9990a47" providerId="ADAL" clId="{43ECD3A0-EC0B-4375-80B9-C968E06C8C99}" dt="2024-11-12T06:25:50.537" v="5" actId="255"/>
          <ac:spMkLst>
            <pc:docMk/>
            <pc:sldMk cId="349897800" sldId="285"/>
            <ac:spMk id="4" creationId="{933CFE9C-5CE2-2245-4EF1-5BD4C0D387F3}"/>
          </ac:spMkLst>
        </pc:spChg>
        <pc:spChg chg="mod">
          <ac:chgData name="Preethika TND" userId="f9050aa0-f2eb-4ccd-ac81-d668e9990a47" providerId="ADAL" clId="{43ECD3A0-EC0B-4375-80B9-C968E06C8C99}" dt="2024-11-12T06:25:59.507" v="7" actId="255"/>
          <ac:spMkLst>
            <pc:docMk/>
            <pc:sldMk cId="349897800" sldId="285"/>
            <ac:spMk id="8" creationId="{44A0BF1D-6170-76D5-4826-4AE5AB6ABDAB}"/>
          </ac:spMkLst>
        </pc:spChg>
        <pc:spChg chg="mod">
          <ac:chgData name="Preethika TND" userId="f9050aa0-f2eb-4ccd-ac81-d668e9990a47" providerId="ADAL" clId="{43ECD3A0-EC0B-4375-80B9-C968E06C8C99}" dt="2024-11-12T06:25:54.685" v="6" actId="255"/>
          <ac:spMkLst>
            <pc:docMk/>
            <pc:sldMk cId="349897800" sldId="285"/>
            <ac:spMk id="9" creationId="{635E12A2-7F3A-C025-0EA2-5EF870171D7F}"/>
          </ac:spMkLst>
        </pc:spChg>
      </pc:sldChg>
      <pc:sldChg chg="modSp">
        <pc:chgData name="Preethika TND" userId="f9050aa0-f2eb-4ccd-ac81-d668e9990a47" providerId="ADAL" clId="{43ECD3A0-EC0B-4375-80B9-C968E06C8C99}" dt="2024-11-12T06:26:49.811" v="21" actId="20577"/>
        <pc:sldMkLst>
          <pc:docMk/>
          <pc:sldMk cId="1884610406" sldId="286"/>
        </pc:sldMkLst>
        <pc:spChg chg="mod">
          <ac:chgData name="Preethika TND" userId="f9050aa0-f2eb-4ccd-ac81-d668e9990a47" providerId="ADAL" clId="{43ECD3A0-EC0B-4375-80B9-C968E06C8C99}" dt="2024-11-12T06:26:49.811" v="21" actId="20577"/>
          <ac:spMkLst>
            <pc:docMk/>
            <pc:sldMk cId="1884610406" sldId="286"/>
            <ac:spMk id="3" creationId="{DADEE95D-EE57-4AB1-8E86-10F52AFF8981}"/>
          </ac:spMkLst>
        </pc:spChg>
      </pc:sldChg>
      <pc:sldChg chg="modSp">
        <pc:chgData name="Preethika TND" userId="f9050aa0-f2eb-4ccd-ac81-d668e9990a47" providerId="ADAL" clId="{43ECD3A0-EC0B-4375-80B9-C968E06C8C99}" dt="2024-11-12T06:26:43.778" v="20" actId="20577"/>
        <pc:sldMkLst>
          <pc:docMk/>
          <pc:sldMk cId="2592367510" sldId="287"/>
        </pc:sldMkLst>
        <pc:spChg chg="mod">
          <ac:chgData name="Preethika TND" userId="f9050aa0-f2eb-4ccd-ac81-d668e9990a47" providerId="ADAL" clId="{43ECD3A0-EC0B-4375-80B9-C968E06C8C99}" dt="2024-11-12T06:26:43.778" v="20" actId="20577"/>
          <ac:spMkLst>
            <pc:docMk/>
            <pc:sldMk cId="2592367510" sldId="287"/>
            <ac:spMk id="3" creationId="{C213D573-F7AB-4D53-6792-902DA4710260}"/>
          </ac:spMkLst>
        </pc:spChg>
      </pc:sldChg>
      <pc:sldChg chg="modSp mod">
        <pc:chgData name="Preethika TND" userId="f9050aa0-f2eb-4ccd-ac81-d668e9990a47" providerId="ADAL" clId="{43ECD3A0-EC0B-4375-80B9-C968E06C8C99}" dt="2024-11-12T06:28:16.111" v="46" actId="1076"/>
        <pc:sldMkLst>
          <pc:docMk/>
          <pc:sldMk cId="482515527" sldId="288"/>
        </pc:sldMkLst>
        <pc:spChg chg="mod">
          <ac:chgData name="Preethika TND" userId="f9050aa0-f2eb-4ccd-ac81-d668e9990a47" providerId="ADAL" clId="{43ECD3A0-EC0B-4375-80B9-C968E06C8C99}" dt="2024-11-12T06:28:13.180" v="45" actId="1076"/>
          <ac:spMkLst>
            <pc:docMk/>
            <pc:sldMk cId="482515527" sldId="288"/>
            <ac:spMk id="3" creationId="{C0BB191E-7740-9E78-5A3A-BD1FAB7F31D8}"/>
          </ac:spMkLst>
        </pc:spChg>
        <pc:picChg chg="mod">
          <ac:chgData name="Preethika TND" userId="f9050aa0-f2eb-4ccd-ac81-d668e9990a47" providerId="ADAL" clId="{43ECD3A0-EC0B-4375-80B9-C968E06C8C99}" dt="2024-11-12T06:28:16.111" v="46" actId="1076"/>
          <ac:picMkLst>
            <pc:docMk/>
            <pc:sldMk cId="482515527" sldId="288"/>
            <ac:picMk id="5" creationId="{BF483B65-3F93-8308-0A60-7A3EF8CC8B91}"/>
          </ac:picMkLst>
        </pc:picChg>
      </pc:sldChg>
      <pc:sldChg chg="modSp mod">
        <pc:chgData name="Preethika TND" userId="f9050aa0-f2eb-4ccd-ac81-d668e9990a47" providerId="ADAL" clId="{43ECD3A0-EC0B-4375-80B9-C968E06C8C99}" dt="2024-11-12T06:29:02.163" v="54" actId="20577"/>
        <pc:sldMkLst>
          <pc:docMk/>
          <pc:sldMk cId="504576731" sldId="289"/>
        </pc:sldMkLst>
        <pc:spChg chg="mod">
          <ac:chgData name="Preethika TND" userId="f9050aa0-f2eb-4ccd-ac81-d668e9990a47" providerId="ADAL" clId="{43ECD3A0-EC0B-4375-80B9-C968E06C8C99}" dt="2024-11-12T06:29:02.163" v="54" actId="20577"/>
          <ac:spMkLst>
            <pc:docMk/>
            <pc:sldMk cId="504576731" sldId="289"/>
            <ac:spMk id="3" creationId="{14260375-EF24-F11B-D87F-06884988F90A}"/>
          </ac:spMkLst>
        </pc:spChg>
        <pc:picChg chg="mod">
          <ac:chgData name="Preethika TND" userId="f9050aa0-f2eb-4ccd-ac81-d668e9990a47" providerId="ADAL" clId="{43ECD3A0-EC0B-4375-80B9-C968E06C8C99}" dt="2024-11-12T06:28:52.033" v="52" actId="1076"/>
          <ac:picMkLst>
            <pc:docMk/>
            <pc:sldMk cId="504576731" sldId="289"/>
            <ac:picMk id="5" creationId="{021642D2-799B-2556-056C-2D3AF0D00259}"/>
          </ac:picMkLst>
        </pc:picChg>
      </pc:sldChg>
      <pc:sldChg chg="modSp">
        <pc:chgData name="Preethika TND" userId="f9050aa0-f2eb-4ccd-ac81-d668e9990a47" providerId="ADAL" clId="{43ECD3A0-EC0B-4375-80B9-C968E06C8C99}" dt="2024-11-12T06:28:41.524" v="50" actId="20577"/>
        <pc:sldMkLst>
          <pc:docMk/>
          <pc:sldMk cId="2991757624" sldId="290"/>
        </pc:sldMkLst>
        <pc:spChg chg="mod">
          <ac:chgData name="Preethika TND" userId="f9050aa0-f2eb-4ccd-ac81-d668e9990a47" providerId="ADAL" clId="{43ECD3A0-EC0B-4375-80B9-C968E06C8C99}" dt="2024-11-12T06:28:41.524" v="50" actId="20577"/>
          <ac:spMkLst>
            <pc:docMk/>
            <pc:sldMk cId="2991757624" sldId="290"/>
            <ac:spMk id="3" creationId="{25A40795-8F32-92A4-26FD-4D989882F8F8}"/>
          </ac:spMkLst>
        </pc:spChg>
      </pc:sldChg>
      <pc:sldChg chg="modSp mod">
        <pc:chgData name="Preethika TND" userId="f9050aa0-f2eb-4ccd-ac81-d668e9990a47" providerId="ADAL" clId="{43ECD3A0-EC0B-4375-80B9-C968E06C8C99}" dt="2024-11-12T06:29:16.236" v="57" actId="1076"/>
        <pc:sldMkLst>
          <pc:docMk/>
          <pc:sldMk cId="4195954079" sldId="291"/>
        </pc:sldMkLst>
        <pc:spChg chg="mod">
          <ac:chgData name="Preethika TND" userId="f9050aa0-f2eb-4ccd-ac81-d668e9990a47" providerId="ADAL" clId="{43ECD3A0-EC0B-4375-80B9-C968E06C8C99}" dt="2024-11-12T06:29:14.140" v="56" actId="1076"/>
          <ac:spMkLst>
            <pc:docMk/>
            <pc:sldMk cId="4195954079" sldId="291"/>
            <ac:spMk id="5" creationId="{E78ED349-C3CB-EBF8-6DB4-4D5160A9C80C}"/>
          </ac:spMkLst>
        </pc:spChg>
        <pc:picChg chg="mod">
          <ac:chgData name="Preethika TND" userId="f9050aa0-f2eb-4ccd-ac81-d668e9990a47" providerId="ADAL" clId="{43ECD3A0-EC0B-4375-80B9-C968E06C8C99}" dt="2024-11-12T06:29:16.236" v="57" actId="1076"/>
          <ac:picMkLst>
            <pc:docMk/>
            <pc:sldMk cId="4195954079" sldId="291"/>
            <ac:picMk id="7" creationId="{9C7D2819-4036-72FC-DBCE-F35BA31CE9DD}"/>
          </ac:picMkLst>
        </pc:picChg>
      </pc:sldChg>
    </pc:docChg>
  </pc:docChgLst>
  <pc:docChgLst>
    <pc:chgData name="Preethika TND" userId="S::preethika.tnd@iamneo.ai::f9050aa0-f2eb-4ccd-ac81-d668e9990a47" providerId="AD" clId="Web-{F12E1142-F415-E342-E036-54080E658A0A}"/>
    <pc:docChg chg="addSld delSld modSld sldOrd">
      <pc:chgData name="Preethika TND" userId="S::preethika.tnd@iamneo.ai::f9050aa0-f2eb-4ccd-ac81-d668e9990a47" providerId="AD" clId="Web-{F12E1142-F415-E342-E036-54080E658A0A}" dt="2025-08-03T11:48:12.156" v="401" actId="1076"/>
      <pc:docMkLst>
        <pc:docMk/>
      </pc:docMkLst>
      <pc:sldChg chg="modSp">
        <pc:chgData name="Preethika TND" userId="S::preethika.tnd@iamneo.ai::f9050aa0-f2eb-4ccd-ac81-d668e9990a47" providerId="AD" clId="Web-{F12E1142-F415-E342-E036-54080E658A0A}" dt="2025-08-03T11:14:15.934" v="7" actId="20577"/>
        <pc:sldMkLst>
          <pc:docMk/>
          <pc:sldMk cId="1622157075" sldId="267"/>
        </pc:sldMkLst>
        <pc:spChg chg="mod">
          <ac:chgData name="Preethika TND" userId="S::preethika.tnd@iamneo.ai::f9050aa0-f2eb-4ccd-ac81-d668e9990a47" providerId="AD" clId="Web-{F12E1142-F415-E342-E036-54080E658A0A}" dt="2025-08-03T11:14:15.934" v="7" actId="20577"/>
          <ac:spMkLst>
            <pc:docMk/>
            <pc:sldMk cId="1622157075" sldId="267"/>
            <ac:spMk id="2" creationId="{B36BB016-F5A9-E0D3-C0CA-5AA661E12DB5}"/>
          </ac:spMkLst>
        </pc:spChg>
      </pc:sldChg>
      <pc:sldChg chg="del ord">
        <pc:chgData name="Preethika TND" userId="S::preethika.tnd@iamneo.ai::f9050aa0-f2eb-4ccd-ac81-d668e9990a47" providerId="AD" clId="Web-{F12E1142-F415-E342-E036-54080E658A0A}" dt="2025-08-03T11:45:35.280" v="359"/>
        <pc:sldMkLst>
          <pc:docMk/>
          <pc:sldMk cId="1004970612" sldId="269"/>
        </pc:sldMkLst>
      </pc:sldChg>
      <pc:sldChg chg="del">
        <pc:chgData name="Preethika TND" userId="S::preethika.tnd@iamneo.ai::f9050aa0-f2eb-4ccd-ac81-d668e9990a47" providerId="AD" clId="Web-{F12E1142-F415-E342-E036-54080E658A0A}" dt="2025-08-03T11:45:35.733" v="360"/>
        <pc:sldMkLst>
          <pc:docMk/>
          <pc:sldMk cId="349897800" sldId="285"/>
        </pc:sldMkLst>
      </pc:sldChg>
      <pc:sldChg chg="del">
        <pc:chgData name="Preethika TND" userId="S::preethika.tnd@iamneo.ai::f9050aa0-f2eb-4ccd-ac81-d668e9990a47" providerId="AD" clId="Web-{F12E1142-F415-E342-E036-54080E658A0A}" dt="2025-08-03T11:45:36.436" v="361"/>
        <pc:sldMkLst>
          <pc:docMk/>
          <pc:sldMk cId="1884610406" sldId="286"/>
        </pc:sldMkLst>
      </pc:sldChg>
      <pc:sldChg chg="del">
        <pc:chgData name="Preethika TND" userId="S::preethika.tnd@iamneo.ai::f9050aa0-f2eb-4ccd-ac81-d668e9990a47" providerId="AD" clId="Web-{F12E1142-F415-E342-E036-54080E658A0A}" dt="2025-08-03T11:45:37.373" v="363"/>
        <pc:sldMkLst>
          <pc:docMk/>
          <pc:sldMk cId="2592367510" sldId="287"/>
        </pc:sldMkLst>
      </pc:sldChg>
      <pc:sldChg chg="del">
        <pc:chgData name="Preethika TND" userId="S::preethika.tnd@iamneo.ai::f9050aa0-f2eb-4ccd-ac81-d668e9990a47" providerId="AD" clId="Web-{F12E1142-F415-E342-E036-54080E658A0A}" dt="2025-08-03T11:45:38.201" v="365"/>
        <pc:sldMkLst>
          <pc:docMk/>
          <pc:sldMk cId="482515527" sldId="288"/>
        </pc:sldMkLst>
      </pc:sldChg>
      <pc:sldChg chg="del">
        <pc:chgData name="Preethika TND" userId="S::preethika.tnd@iamneo.ai::f9050aa0-f2eb-4ccd-ac81-d668e9990a47" providerId="AD" clId="Web-{F12E1142-F415-E342-E036-54080E658A0A}" dt="2025-08-03T11:45:39.248" v="367"/>
        <pc:sldMkLst>
          <pc:docMk/>
          <pc:sldMk cId="504576731" sldId="289"/>
        </pc:sldMkLst>
      </pc:sldChg>
      <pc:sldChg chg="del">
        <pc:chgData name="Preethika TND" userId="S::preethika.tnd@iamneo.ai::f9050aa0-f2eb-4ccd-ac81-d668e9990a47" providerId="AD" clId="Web-{F12E1142-F415-E342-E036-54080E658A0A}" dt="2025-08-03T11:45:40.967" v="369"/>
        <pc:sldMkLst>
          <pc:docMk/>
          <pc:sldMk cId="2991757624" sldId="290"/>
        </pc:sldMkLst>
      </pc:sldChg>
      <pc:sldChg chg="del">
        <pc:chgData name="Preethika TND" userId="S::preethika.tnd@iamneo.ai::f9050aa0-f2eb-4ccd-ac81-d668e9990a47" providerId="AD" clId="Web-{F12E1142-F415-E342-E036-54080E658A0A}" dt="2025-08-03T11:45:41.983" v="371"/>
        <pc:sldMkLst>
          <pc:docMk/>
          <pc:sldMk cId="4195954079" sldId="291"/>
        </pc:sldMkLst>
      </pc:sldChg>
      <pc:sldChg chg="del">
        <pc:chgData name="Preethika TND" userId="S::preethika.tnd@iamneo.ai::f9050aa0-f2eb-4ccd-ac81-d668e9990a47" providerId="AD" clId="Web-{F12E1142-F415-E342-E036-54080E658A0A}" dt="2025-08-03T11:45:37.014" v="362"/>
        <pc:sldMkLst>
          <pc:docMk/>
          <pc:sldMk cId="2315250809" sldId="292"/>
        </pc:sldMkLst>
      </pc:sldChg>
      <pc:sldChg chg="del">
        <pc:chgData name="Preethika TND" userId="S::preethika.tnd@iamneo.ai::f9050aa0-f2eb-4ccd-ac81-d668e9990a47" providerId="AD" clId="Web-{F12E1142-F415-E342-E036-54080E658A0A}" dt="2025-08-03T11:45:37.811" v="364"/>
        <pc:sldMkLst>
          <pc:docMk/>
          <pc:sldMk cId="2237115072" sldId="293"/>
        </pc:sldMkLst>
      </pc:sldChg>
      <pc:sldChg chg="del">
        <pc:chgData name="Preethika TND" userId="S::preethika.tnd@iamneo.ai::f9050aa0-f2eb-4ccd-ac81-d668e9990a47" providerId="AD" clId="Web-{F12E1142-F415-E342-E036-54080E658A0A}" dt="2025-08-03T11:45:38.842" v="366"/>
        <pc:sldMkLst>
          <pc:docMk/>
          <pc:sldMk cId="4170649450" sldId="294"/>
        </pc:sldMkLst>
      </pc:sldChg>
      <pc:sldChg chg="del">
        <pc:chgData name="Preethika TND" userId="S::preethika.tnd@iamneo.ai::f9050aa0-f2eb-4ccd-ac81-d668e9990a47" providerId="AD" clId="Web-{F12E1142-F415-E342-E036-54080E658A0A}" dt="2025-08-03T11:45:40.014" v="368"/>
        <pc:sldMkLst>
          <pc:docMk/>
          <pc:sldMk cId="3368299853" sldId="295"/>
        </pc:sldMkLst>
      </pc:sldChg>
      <pc:sldChg chg="del">
        <pc:chgData name="Preethika TND" userId="S::preethika.tnd@iamneo.ai::f9050aa0-f2eb-4ccd-ac81-d668e9990a47" providerId="AD" clId="Web-{F12E1142-F415-E342-E036-54080E658A0A}" dt="2025-08-03T11:45:41.576" v="370"/>
        <pc:sldMkLst>
          <pc:docMk/>
          <pc:sldMk cId="1019485109" sldId="296"/>
        </pc:sldMkLst>
      </pc:sldChg>
      <pc:sldChg chg="del">
        <pc:chgData name="Preethika TND" userId="S::preethika.tnd@iamneo.ai::f9050aa0-f2eb-4ccd-ac81-d668e9990a47" providerId="AD" clId="Web-{F12E1142-F415-E342-E036-54080E658A0A}" dt="2025-08-03T11:45:42.701" v="372"/>
        <pc:sldMkLst>
          <pc:docMk/>
          <pc:sldMk cId="1457421372" sldId="297"/>
        </pc:sldMkLst>
      </pc:sldChg>
      <pc:sldChg chg="addSp delSp modSp new">
        <pc:chgData name="Preethika TND" userId="S::preethika.tnd@iamneo.ai::f9050aa0-f2eb-4ccd-ac81-d668e9990a47" providerId="AD" clId="Web-{F12E1142-F415-E342-E036-54080E658A0A}" dt="2025-08-03T11:48:12.156" v="401" actId="1076"/>
        <pc:sldMkLst>
          <pc:docMk/>
          <pc:sldMk cId="1372484921" sldId="298"/>
        </pc:sldMkLst>
        <pc:spChg chg="mod">
          <ac:chgData name="Preethika TND" userId="S::preethika.tnd@iamneo.ai::f9050aa0-f2eb-4ccd-ac81-d668e9990a47" providerId="AD" clId="Web-{F12E1142-F415-E342-E036-54080E658A0A}" dt="2025-08-03T11:47:57.968" v="400" actId="20577"/>
          <ac:spMkLst>
            <pc:docMk/>
            <pc:sldMk cId="1372484921" sldId="298"/>
            <ac:spMk id="2" creationId="{30E41B82-9B84-C9C9-4361-230460ACC4EB}"/>
          </ac:spMkLst>
        </pc:spChg>
        <pc:spChg chg="add del mod">
          <ac:chgData name="Preethika TND" userId="S::preethika.tnd@iamneo.ai::f9050aa0-f2eb-4ccd-ac81-d668e9990a47" providerId="AD" clId="Web-{F12E1142-F415-E342-E036-54080E658A0A}" dt="2025-08-03T11:16:30.279" v="13"/>
          <ac:spMkLst>
            <pc:docMk/>
            <pc:sldMk cId="1372484921" sldId="298"/>
            <ac:spMk id="3" creationId="{A54C42D7-C8BD-81C7-A9A1-775BD56455DF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9.249" v="397" actId="1076"/>
          <ac:spMkLst>
            <pc:docMk/>
            <pc:sldMk cId="1372484921" sldId="298"/>
            <ac:spMk id="4" creationId="{BB54D860-2523-581A-EC2B-DB65B6DC202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8:12.156" v="401" actId="1076"/>
          <ac:picMkLst>
            <pc:docMk/>
            <pc:sldMk cId="1372484921" sldId="298"/>
            <ac:picMk id="5" creationId="{5C6F5A16-0823-F05A-D22A-1FA513F1C5C1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46.452" v="396" actId="20577"/>
        <pc:sldMkLst>
          <pc:docMk/>
          <pc:sldMk cId="1839359278" sldId="299"/>
        </pc:sldMkLst>
        <pc:spChg chg="mod">
          <ac:chgData name="Preethika TND" userId="S::preethika.tnd@iamneo.ai::f9050aa0-f2eb-4ccd-ac81-d668e9990a47" providerId="AD" clId="Web-{F12E1142-F415-E342-E036-54080E658A0A}" dt="2025-08-03T11:23:00.865" v="82" actId="20577"/>
          <ac:spMkLst>
            <pc:docMk/>
            <pc:sldMk cId="1839359278" sldId="299"/>
            <ac:spMk id="2" creationId="{8C546A1E-3282-3F02-B1AB-51E7A78F8696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6.452" v="396" actId="20577"/>
          <ac:spMkLst>
            <pc:docMk/>
            <pc:sldMk cId="1839359278" sldId="299"/>
            <ac:spMk id="3" creationId="{1A401986-8100-506F-7786-0633B0D32ED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1:54.129" v="78" actId="1076"/>
          <ac:picMkLst>
            <pc:docMk/>
            <pc:sldMk cId="1839359278" sldId="299"/>
            <ac:picMk id="4" creationId="{362466A9-E39F-5206-C3DB-27E49C006FE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37.811" v="394" actId="20577"/>
        <pc:sldMkLst>
          <pc:docMk/>
          <pc:sldMk cId="1320938549" sldId="300"/>
        </pc:sldMkLst>
        <pc:spChg chg="mod">
          <ac:chgData name="Preethika TND" userId="S::preethika.tnd@iamneo.ai::f9050aa0-f2eb-4ccd-ac81-d668e9990a47" providerId="AD" clId="Web-{F12E1142-F415-E342-E036-54080E658A0A}" dt="2025-08-03T11:23:57.929" v="87" actId="20577"/>
          <ac:spMkLst>
            <pc:docMk/>
            <pc:sldMk cId="1320938549" sldId="300"/>
            <ac:spMk id="2" creationId="{4E497125-E3B1-D828-369D-3DC2E2EB20A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37.811" v="394" actId="20577"/>
          <ac:spMkLst>
            <pc:docMk/>
            <pc:sldMk cId="1320938549" sldId="300"/>
            <ac:spMk id="3" creationId="{56D42430-7BAC-C453-56AF-1D9683F68982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5:21.415" v="109" actId="14100"/>
          <ac:picMkLst>
            <pc:docMk/>
            <pc:sldMk cId="1320938549" sldId="300"/>
            <ac:picMk id="4" creationId="{758D1BAE-12FD-7D82-BBF6-6FAD5DACF15A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21.421" v="391" actId="20577"/>
        <pc:sldMkLst>
          <pc:docMk/>
          <pc:sldMk cId="3951188525" sldId="301"/>
        </pc:sldMkLst>
        <pc:spChg chg="mod">
          <ac:chgData name="Preethika TND" userId="S::preethika.tnd@iamneo.ai::f9050aa0-f2eb-4ccd-ac81-d668e9990a47" providerId="AD" clId="Web-{F12E1142-F415-E342-E036-54080E658A0A}" dt="2025-08-03T11:28:54.170" v="175" actId="20577"/>
          <ac:spMkLst>
            <pc:docMk/>
            <pc:sldMk cId="3951188525" sldId="301"/>
            <ac:spMk id="2" creationId="{B6F378F6-5A71-8761-EF1F-CFA94B8AED2C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21.421" v="391" actId="20577"/>
          <ac:spMkLst>
            <pc:docMk/>
            <pc:sldMk cId="3951188525" sldId="301"/>
            <ac:spMk id="3" creationId="{749FDD02-E8D4-57CB-E416-EF8180A6DCA3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7:15.044" v="147" actId="1076"/>
          <ac:spMkLst>
            <pc:docMk/>
            <pc:sldMk cId="3951188525" sldId="301"/>
            <ac:spMk id="5" creationId="{43DD3C6E-9D14-4115-B0D4-2ECF2D26C31A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8:31.435" v="172" actId="1076"/>
          <ac:spMkLst>
            <pc:docMk/>
            <pc:sldMk cId="3951188525" sldId="301"/>
            <ac:spMk id="6" creationId="{78924123-8F4E-5CAC-605D-0AC28F873100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7:18.575" v="148" actId="1076"/>
          <ac:picMkLst>
            <pc:docMk/>
            <pc:sldMk cId="3951188525" sldId="301"/>
            <ac:picMk id="4" creationId="{AF451D5C-51F7-F302-A410-1E28241E8DAB}"/>
          </ac:picMkLst>
        </pc:picChg>
        <pc:picChg chg="add mod">
          <ac:chgData name="Preethika TND" userId="S::preethika.tnd@iamneo.ai::f9050aa0-f2eb-4ccd-ac81-d668e9990a47" providerId="AD" clId="Web-{F12E1142-F415-E342-E036-54080E658A0A}" dt="2025-08-03T11:28:26.092" v="171" actId="14100"/>
          <ac:picMkLst>
            <pc:docMk/>
            <pc:sldMk cId="3951188525" sldId="301"/>
            <ac:picMk id="7" creationId="{ADCB9175-62CD-E3F7-DA35-F677F6F31EDB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09.155" v="390" actId="1076"/>
        <pc:sldMkLst>
          <pc:docMk/>
          <pc:sldMk cId="3268676450" sldId="302"/>
        </pc:sldMkLst>
        <pc:spChg chg="mod">
          <ac:chgData name="Preethika TND" userId="S::preethika.tnd@iamneo.ai::f9050aa0-f2eb-4ccd-ac81-d668e9990a47" providerId="AD" clId="Web-{F12E1142-F415-E342-E036-54080E658A0A}" dt="2025-08-03T11:32:20.772" v="222" actId="20577"/>
          <ac:spMkLst>
            <pc:docMk/>
            <pc:sldMk cId="3268676450" sldId="302"/>
            <ac:spMk id="2" creationId="{59F0B984-7228-F3AB-61AD-6D86AC5C206B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9.155" v="390" actId="1076"/>
          <ac:spMkLst>
            <pc:docMk/>
            <pc:sldMk cId="3268676450" sldId="302"/>
            <ac:spMk id="3" creationId="{12AA078E-83F2-1FFF-B106-511668B808C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31:04.100" v="215" actId="1076"/>
          <ac:spMkLst>
            <pc:docMk/>
            <pc:sldMk cId="3268676450" sldId="302"/>
            <ac:spMk id="6" creationId="{5493BBEC-9F0C-F2A7-1D21-F87357F699F1}"/>
          </ac:spMkLst>
        </pc:spChg>
        <pc:graphicFrameChg chg="add mod modGraphic">
          <ac:chgData name="Preethika TND" userId="S::preethika.tnd@iamneo.ai::f9050aa0-f2eb-4ccd-ac81-d668e9990a47" providerId="AD" clId="Web-{F12E1142-F415-E342-E036-54080E658A0A}" dt="2025-08-03T11:30:53.459" v="211"/>
          <ac:graphicFrameMkLst>
            <pc:docMk/>
            <pc:sldMk cId="3268676450" sldId="302"/>
            <ac:graphicFrameMk id="5" creationId="{877B7E26-E22A-A4E1-18B1-CDE175E6FD0F}"/>
          </ac:graphicFrameMkLst>
        </pc:graphicFrameChg>
        <pc:picChg chg="add mod">
          <ac:chgData name="Preethika TND" userId="S::preethika.tnd@iamneo.ai::f9050aa0-f2eb-4ccd-ac81-d668e9990a47" providerId="AD" clId="Web-{F12E1142-F415-E342-E036-54080E658A0A}" dt="2025-08-03T11:32:09.319" v="219" actId="1076"/>
          <ac:picMkLst>
            <pc:docMk/>
            <pc:sldMk cId="3268676450" sldId="302"/>
            <ac:picMk id="7" creationId="{ED95F62F-A9A2-C2AA-C7D0-1B14C67E3DA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50.764" v="387" actId="20577"/>
        <pc:sldMkLst>
          <pc:docMk/>
          <pc:sldMk cId="1868477309" sldId="303"/>
        </pc:sldMkLst>
        <pc:spChg chg="mod">
          <ac:chgData name="Preethika TND" userId="S::preethika.tnd@iamneo.ai::f9050aa0-f2eb-4ccd-ac81-d668e9990a47" providerId="AD" clId="Web-{F12E1142-F415-E342-E036-54080E658A0A}" dt="2025-08-03T11:46:34.405" v="383" actId="20577"/>
          <ac:spMkLst>
            <pc:docMk/>
            <pc:sldMk cId="1868477309" sldId="303"/>
            <ac:spMk id="2" creationId="{9721F905-8E9D-274A-E526-E8E98D000C2D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6:50.764" v="387" actId="20577"/>
          <ac:spMkLst>
            <pc:docMk/>
            <pc:sldMk cId="1868477309" sldId="303"/>
            <ac:spMk id="3" creationId="{6136EE62-52D1-492E-8C71-1B091B3F080B}"/>
          </ac:spMkLst>
        </pc:spChg>
      </pc:sldChg>
      <pc:sldChg chg="addSp modSp new">
        <pc:chgData name="Preethika TND" userId="S::preethika.tnd@iamneo.ai::f9050aa0-f2eb-4ccd-ac81-d668e9990a47" providerId="AD" clId="Web-{F12E1142-F415-E342-E036-54080E658A0A}" dt="2025-08-03T11:47:03.389" v="389" actId="1076"/>
        <pc:sldMkLst>
          <pc:docMk/>
          <pc:sldMk cId="3487897621" sldId="304"/>
        </pc:sldMkLst>
        <pc:spChg chg="mod">
          <ac:chgData name="Preethika TND" userId="S::preethika.tnd@iamneo.ai::f9050aa0-f2eb-4ccd-ac81-d668e9990a47" providerId="AD" clId="Web-{F12E1142-F415-E342-E036-54080E658A0A}" dt="2025-08-03T11:46:20.655" v="380" actId="20577"/>
          <ac:spMkLst>
            <pc:docMk/>
            <pc:sldMk cId="3487897621" sldId="304"/>
            <ac:spMk id="2" creationId="{FA61537D-6018-DA80-2D18-2BD7C7D60E82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0.296" v="388" actId="1076"/>
          <ac:spMkLst>
            <pc:docMk/>
            <pc:sldMk cId="3487897621" sldId="304"/>
            <ac:spMk id="3" creationId="{C80D93A9-C0BD-1FF1-8A30-E7A7ADBBA9B3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7:03.389" v="389" actId="1076"/>
          <ac:picMkLst>
            <pc:docMk/>
            <pc:sldMk cId="3487897621" sldId="304"/>
            <ac:picMk id="4" creationId="{3FA5A263-A383-C10A-E2BA-F23BDF4FFD6E}"/>
          </ac:picMkLst>
        </pc:picChg>
      </pc:sldChg>
      <pc:sldChg chg="addSp delSp modSp new">
        <pc:chgData name="Preethika TND" userId="S::preethika.tnd@iamneo.ai::f9050aa0-f2eb-4ccd-ac81-d668e9990a47" providerId="AD" clId="Web-{F12E1142-F415-E342-E036-54080E658A0A}" dt="2025-08-03T11:44:49.889" v="350" actId="20577"/>
        <pc:sldMkLst>
          <pc:docMk/>
          <pc:sldMk cId="3339277221" sldId="305"/>
        </pc:sldMkLst>
        <pc:spChg chg="mod">
          <ac:chgData name="Preethika TND" userId="S::preethika.tnd@iamneo.ai::f9050aa0-f2eb-4ccd-ac81-d668e9990a47" providerId="AD" clId="Web-{F12E1142-F415-E342-E036-54080E658A0A}" dt="2025-08-03T11:44:49.889" v="350" actId="20577"/>
          <ac:spMkLst>
            <pc:docMk/>
            <pc:sldMk cId="3339277221" sldId="305"/>
            <ac:spMk id="2" creationId="{3652F2AC-2A48-EF0A-4C2C-92487DDA4950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4:38.264" v="347" actId="20577"/>
          <ac:spMkLst>
            <pc:docMk/>
            <pc:sldMk cId="3339277221" sldId="305"/>
            <ac:spMk id="7" creationId="{B5BF6B0D-B37B-DF87-1B40-241108794F69}"/>
          </ac:spMkLst>
        </pc:spChg>
        <pc:picChg chg="add del mod">
          <ac:chgData name="Preethika TND" userId="S::preethika.tnd@iamneo.ai::f9050aa0-f2eb-4ccd-ac81-d668e9990a47" providerId="AD" clId="Web-{F12E1142-F415-E342-E036-54080E658A0A}" dt="2025-08-03T11:38:09.679" v="298"/>
          <ac:picMkLst>
            <pc:docMk/>
            <pc:sldMk cId="3339277221" sldId="305"/>
            <ac:picMk id="3" creationId="{865B4E98-0243-57C9-076F-1DCAB9603D3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38:56.869" v="306"/>
          <ac:picMkLst>
            <pc:docMk/>
            <pc:sldMk cId="3339277221" sldId="305"/>
            <ac:picMk id="4" creationId="{1FDE663E-BB66-6D84-190A-6C7E7A1933B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2.107" v="318"/>
          <ac:picMkLst>
            <pc:docMk/>
            <pc:sldMk cId="3339277221" sldId="305"/>
            <ac:picMk id="5" creationId="{114F2DF1-AC06-BB57-D44E-312E5DF98029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3.951" v="319"/>
          <ac:picMkLst>
            <pc:docMk/>
            <pc:sldMk cId="3339277221" sldId="305"/>
            <ac:picMk id="6" creationId="{25B9774C-9222-F210-C9B8-3AE8DBF948DD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03.077" v="377" actId="1076"/>
        <pc:sldMkLst>
          <pc:docMk/>
          <pc:sldMk cId="2656688189" sldId="306"/>
        </pc:sldMkLst>
        <pc:spChg chg="mod">
          <ac:chgData name="Preethika TND" userId="S::preethika.tnd@iamneo.ai::f9050aa0-f2eb-4ccd-ac81-d668e9990a47" providerId="AD" clId="Web-{F12E1142-F415-E342-E036-54080E658A0A}" dt="2025-08-03T11:45:53.155" v="375" actId="20577"/>
          <ac:spMkLst>
            <pc:docMk/>
            <pc:sldMk cId="2656688189" sldId="306"/>
            <ac:spMk id="2" creationId="{8AF18870-1A65-268F-D244-BA2148248294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6:03.077" v="377" actId="1076"/>
          <ac:picMkLst>
            <pc:docMk/>
            <pc:sldMk cId="2656688189" sldId="306"/>
            <ac:picMk id="3" creationId="{E6BF9BD0-7CEB-4D40-BF65-1DEB372694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48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1670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457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497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</p:spTree>
    <p:extLst>
      <p:ext uri="{BB962C8B-B14F-4D97-AF65-F5344CB8AC3E}">
        <p14:creationId xmlns:p14="http://schemas.microsoft.com/office/powerpoint/2010/main" val="20970140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  <p:sp>
        <p:nvSpPr>
          <p:cNvPr id="5" name="Rectangle 11"/>
          <p:cNvSpPr/>
          <p:nvPr/>
        </p:nvSpPr>
        <p:spPr>
          <a:xfrm>
            <a:off x="13030423" y="-478525"/>
            <a:ext cx="1856639" cy="2674362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06232A">
              <a:alpha val="11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/>
              <a:t> </a:t>
            </a:r>
            <a:endParaRPr lang="en-IN" sz="216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5961" y="421774"/>
            <a:ext cx="11770132" cy="642752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491317" y="1211921"/>
            <a:ext cx="12233854" cy="0"/>
          </a:xfrm>
          <a:prstGeom prst="line">
            <a:avLst/>
          </a:prstGeom>
          <a:ln>
            <a:solidFill>
              <a:srgbClr val="0623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9314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812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1DF907-508D-E0EF-C1F1-C4C72618F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2" y="441961"/>
            <a:ext cx="3760470" cy="1081987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8A687A4A-4508-FD46-0105-35BDC022ACC4}"/>
              </a:ext>
            </a:extLst>
          </p:cNvPr>
          <p:cNvSpPr/>
          <p:nvPr userDrawn="1"/>
        </p:nvSpPr>
        <p:spPr>
          <a:xfrm>
            <a:off x="7426406" y="0"/>
            <a:ext cx="2296685" cy="3308218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gradFill>
            <a:gsLst>
              <a:gs pos="3000">
                <a:srgbClr val="002060"/>
              </a:gs>
              <a:gs pos="87000">
                <a:srgbClr val="32B19D"/>
              </a:gs>
            </a:gsLst>
            <a:lin ang="3000000" scaled="0"/>
          </a:gra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30993-773A-A08D-43EE-2EE51022DD7B}"/>
              </a:ext>
            </a:extLst>
          </p:cNvPr>
          <p:cNvSpPr txBox="1"/>
          <p:nvPr userDrawn="1"/>
        </p:nvSpPr>
        <p:spPr>
          <a:xfrm>
            <a:off x="778280" y="7476829"/>
            <a:ext cx="23086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/>
              <a:t>www.iamneo.ai</a:t>
            </a:r>
            <a:endParaRPr lang="en-IN" sz="216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576FB16B-B9CD-59B7-7BAD-0D9F3DDCD1D8}"/>
              </a:ext>
            </a:extLst>
          </p:cNvPr>
          <p:cNvSpPr/>
          <p:nvPr userDrawn="1"/>
        </p:nvSpPr>
        <p:spPr>
          <a:xfrm>
            <a:off x="445771" y="7532175"/>
            <a:ext cx="332509" cy="332509"/>
          </a:xfrm>
          <a:prstGeom prst="round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EE951D-63A6-3A47-0255-1311DF2E5031}"/>
              </a:ext>
            </a:extLst>
          </p:cNvPr>
          <p:cNvCxnSpPr/>
          <p:nvPr userDrawn="1"/>
        </p:nvCxnSpPr>
        <p:spPr>
          <a:xfrm>
            <a:off x="6974848" y="6077935"/>
            <a:ext cx="6802039" cy="0"/>
          </a:xfrm>
          <a:prstGeom prst="line">
            <a:avLst/>
          </a:prstGeom>
          <a:ln>
            <a:solidFill>
              <a:schemeClr val="dk1">
                <a:alpha val="23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939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984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172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443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980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630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663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50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BB016-F5A9-E0D3-C0CA-5AA661E12DB5}"/>
              </a:ext>
            </a:extLst>
          </p:cNvPr>
          <p:cNvSpPr txBox="1"/>
          <p:nvPr/>
        </p:nvSpPr>
        <p:spPr>
          <a:xfrm>
            <a:off x="1675031" y="5132166"/>
            <a:ext cx="11941908" cy="9156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ts val="6823"/>
              </a:lnSpc>
            </a:pPr>
            <a:r>
              <a:rPr lang="en-US" sz="5000" b="1">
                <a:latin typeface="Calibri"/>
                <a:ea typeface="Calibri"/>
                <a:cs typeface="Calibri"/>
              </a:rPr>
              <a:t>{title}</a:t>
            </a:r>
            <a:endParaRPr lang="en-US" sz="50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15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8870-1A65-268F-D244-BA214824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Calibri"/>
                <a:cs typeface="Calibri"/>
              </a:rPr>
              <a:t>{title}</a:t>
            </a:r>
            <a:endParaRPr lang="en-US" sz="3000" b="1" dirty="0">
              <a:latin typeface="Calibri"/>
              <a:ea typeface="Calibri"/>
              <a:cs typeface="Poppins SemiBold"/>
            </a:endParaRPr>
          </a:p>
          <a:p>
            <a:endParaRPr lang="en-US" sz="3000" b="1" dirty="0">
              <a:latin typeface="Calibri"/>
              <a:ea typeface="Calibri"/>
              <a:cs typeface="Poppins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77F78-87E2-A976-6BFC-89FDE60C9467}"/>
              </a:ext>
            </a:extLst>
          </p:cNvPr>
          <p:cNvSpPr txBox="1"/>
          <p:nvPr/>
        </p:nvSpPr>
        <p:spPr>
          <a:xfrm>
            <a:off x="1532084" y="1445776"/>
            <a:ext cx="10127846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B8B89C-A934-D007-C4F8-19BB293FC0D1}"/>
              </a:ext>
            </a:extLst>
          </p:cNvPr>
          <p:cNvSpPr txBox="1"/>
          <p:nvPr/>
        </p:nvSpPr>
        <p:spPr>
          <a:xfrm>
            <a:off x="1524000" y="2403231"/>
            <a:ext cx="559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{code}</a:t>
            </a:r>
          </a:p>
        </p:txBody>
      </p:sp>
    </p:spTree>
    <p:extLst>
      <p:ext uri="{BB962C8B-B14F-4D97-AF65-F5344CB8AC3E}">
        <p14:creationId xmlns:p14="http://schemas.microsoft.com/office/powerpoint/2010/main" val="265668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pic>
        <p:nvPicPr>
          <p:cNvPr id="5" name="Graphic 4" descr="What is an API? A Beginner's Guide to APIs | Postman">
            <a:extLst>
              <a:ext uri="{FF2B5EF4-FFF2-40B4-BE49-F238E27FC236}">
                <a16:creationId xmlns:a16="http://schemas.microsoft.com/office/drawing/2014/main" id="{5C6F5A16-0823-F05A-D22A-1FA513F1C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5526" y="3550211"/>
            <a:ext cx="6516545" cy="39778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58818C-0886-17E0-EAD5-9777D44CBB32}"/>
              </a:ext>
            </a:extLst>
          </p:cNvPr>
          <p:cNvSpPr txBox="1"/>
          <p:nvPr/>
        </p:nvSpPr>
        <p:spPr>
          <a:xfrm>
            <a:off x="1524000" y="2403231"/>
            <a:ext cx="559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{code}</a:t>
            </a:r>
          </a:p>
        </p:txBody>
      </p:sp>
    </p:spTree>
    <p:extLst>
      <p:ext uri="{BB962C8B-B14F-4D97-AF65-F5344CB8AC3E}">
        <p14:creationId xmlns:p14="http://schemas.microsoft.com/office/powerpoint/2010/main" val="137248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401986-8100-506F-7786-0633B0D32ED7}"/>
              </a:ext>
            </a:extLst>
          </p:cNvPr>
          <p:cNvSpPr txBox="1"/>
          <p:nvPr/>
        </p:nvSpPr>
        <p:spPr>
          <a:xfrm>
            <a:off x="2772136" y="1224022"/>
            <a:ext cx="9097700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 descr="A diagram of api workflow&#10;&#10;AI-generated content may be incorrect.">
            <a:extLst>
              <a:ext uri="{FF2B5EF4-FFF2-40B4-BE49-F238E27FC236}">
                <a16:creationId xmlns:a16="http://schemas.microsoft.com/office/drawing/2014/main" id="{362466A9-E39F-5206-C3DB-27E49C006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51" y="4813983"/>
            <a:ext cx="9093844" cy="2768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EB11D4-97C1-3794-1EDA-6F27B04BC448}"/>
              </a:ext>
            </a:extLst>
          </p:cNvPr>
          <p:cNvSpPr txBox="1"/>
          <p:nvPr/>
        </p:nvSpPr>
        <p:spPr>
          <a:xfrm>
            <a:off x="1524000" y="2403231"/>
            <a:ext cx="559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{code}</a:t>
            </a:r>
          </a:p>
        </p:txBody>
      </p:sp>
    </p:spTree>
    <p:extLst>
      <p:ext uri="{BB962C8B-B14F-4D97-AF65-F5344CB8AC3E}">
        <p14:creationId xmlns:p14="http://schemas.microsoft.com/office/powerpoint/2010/main" val="183935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7125-E3B1-D828-369D-3DC2E2EB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Calibri"/>
                <a:cs typeface="Calibri"/>
              </a:rPr>
              <a:t>{title}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42430-7BAC-C453-56AF-1D9683F68982}"/>
              </a:ext>
            </a:extLst>
          </p:cNvPr>
          <p:cNvSpPr txBox="1"/>
          <p:nvPr/>
        </p:nvSpPr>
        <p:spPr>
          <a:xfrm>
            <a:off x="2216552" y="1281897"/>
            <a:ext cx="9699584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  <a:endParaRPr lang="en-US" sz="2200" b="1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58D1BAE-12FD-7D82-BBF6-6FAD5DACF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259" y="4368719"/>
            <a:ext cx="5721150" cy="30687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644B62-8640-2A18-0732-D6640BE32F86}"/>
              </a:ext>
            </a:extLst>
          </p:cNvPr>
          <p:cNvSpPr txBox="1"/>
          <p:nvPr/>
        </p:nvSpPr>
        <p:spPr>
          <a:xfrm>
            <a:off x="1524000" y="2403231"/>
            <a:ext cx="559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{code}</a:t>
            </a:r>
          </a:p>
        </p:txBody>
      </p:sp>
    </p:spTree>
    <p:extLst>
      <p:ext uri="{BB962C8B-B14F-4D97-AF65-F5344CB8AC3E}">
        <p14:creationId xmlns:p14="http://schemas.microsoft.com/office/powerpoint/2010/main" val="132093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78F6-5A71-8761-EF1F-CFA94B8A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FDD02-E8D4-57CB-E416-EF8180A6DCA3}"/>
              </a:ext>
            </a:extLst>
          </p:cNvPr>
          <p:cNvSpPr txBox="1"/>
          <p:nvPr/>
        </p:nvSpPr>
        <p:spPr>
          <a:xfrm>
            <a:off x="2129589" y="1455821"/>
            <a:ext cx="8915399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F451D5C-51F7-F302-A410-1E28241E8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20" y="4366210"/>
            <a:ext cx="7058025" cy="2505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DD3C6E-9D14-4115-B0D4-2ECF2D26C31A}"/>
              </a:ext>
            </a:extLst>
          </p:cNvPr>
          <p:cNvSpPr txBox="1"/>
          <p:nvPr/>
        </p:nvSpPr>
        <p:spPr>
          <a:xfrm>
            <a:off x="1058779" y="3741821"/>
            <a:ext cx="4066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Example: Simple JSON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24123-8F4E-5CAC-605D-0AC28F873100}"/>
              </a:ext>
            </a:extLst>
          </p:cNvPr>
          <p:cNvSpPr txBox="1"/>
          <p:nvPr/>
        </p:nvSpPr>
        <p:spPr>
          <a:xfrm>
            <a:off x="8915401" y="3741821"/>
            <a:ext cx="42591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Sample API Response:</a:t>
            </a:r>
          </a:p>
        </p:txBody>
      </p:sp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DCB9175-62CD-E3F7-DA35-F677F6F3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004" y="4367213"/>
            <a:ext cx="2883067" cy="1829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462B8F-3E74-D2AA-93B5-4D7F883F105E}"/>
              </a:ext>
            </a:extLst>
          </p:cNvPr>
          <p:cNvSpPr txBox="1"/>
          <p:nvPr/>
        </p:nvSpPr>
        <p:spPr>
          <a:xfrm>
            <a:off x="1524000" y="2403231"/>
            <a:ext cx="559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{code}</a:t>
            </a:r>
          </a:p>
        </p:txBody>
      </p:sp>
    </p:spTree>
    <p:extLst>
      <p:ext uri="{BB962C8B-B14F-4D97-AF65-F5344CB8AC3E}">
        <p14:creationId xmlns:p14="http://schemas.microsoft.com/office/powerpoint/2010/main" val="395118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B984-7228-F3AB-61AD-6D86AC5C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A078E-83F2-1FFF-B106-511668B808C4}"/>
              </a:ext>
            </a:extLst>
          </p:cNvPr>
          <p:cNvSpPr txBox="1"/>
          <p:nvPr/>
        </p:nvSpPr>
        <p:spPr>
          <a:xfrm>
            <a:off x="2442410" y="1491916"/>
            <a:ext cx="9757610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7B7E26-E22A-A4E1-18B1-CDE175E6F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6893"/>
              </p:ext>
            </p:extLst>
          </p:nvPr>
        </p:nvGraphicFramePr>
        <p:xfrm>
          <a:off x="0" y="3904488"/>
          <a:ext cx="8590804" cy="8806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90804">
                  <a:extLst>
                    <a:ext uri="{9D8B030D-6E8A-4147-A177-3AD203B41FA5}">
                      <a16:colId xmlns:a16="http://schemas.microsoft.com/office/drawing/2014/main" val="70750250"/>
                    </a:ext>
                  </a:extLst>
                </a:gridCol>
              </a:tblGrid>
              <a:tr h="88062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7318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93BBEC-9F0C-F2A7-1D21-F87357F699F1}"/>
              </a:ext>
            </a:extLst>
          </p:cNvPr>
          <p:cNvSpPr txBox="1"/>
          <p:nvPr/>
        </p:nvSpPr>
        <p:spPr>
          <a:xfrm>
            <a:off x="2021305" y="3537284"/>
            <a:ext cx="41629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Common HTTP Status Codes:</a:t>
            </a:r>
          </a:p>
        </p:txBody>
      </p:sp>
      <p:pic>
        <p:nvPicPr>
          <p:cNvPr id="7" name="Picture 6" descr="A screenshot of a computer error&#10;&#10;AI-generated content may be incorrect.">
            <a:extLst>
              <a:ext uri="{FF2B5EF4-FFF2-40B4-BE49-F238E27FC236}">
                <a16:creationId xmlns:a16="http://schemas.microsoft.com/office/drawing/2014/main" id="{ED95F62F-A9A2-C2AA-C7D0-1B14C67E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351" y="4112545"/>
            <a:ext cx="8302792" cy="3000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D5E715-B4D6-5758-FC97-E67FC60B144B}"/>
              </a:ext>
            </a:extLst>
          </p:cNvPr>
          <p:cNvSpPr txBox="1"/>
          <p:nvPr/>
        </p:nvSpPr>
        <p:spPr>
          <a:xfrm>
            <a:off x="1524000" y="2403231"/>
            <a:ext cx="559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{code}</a:t>
            </a:r>
          </a:p>
        </p:txBody>
      </p:sp>
    </p:spTree>
    <p:extLst>
      <p:ext uri="{BB962C8B-B14F-4D97-AF65-F5344CB8AC3E}">
        <p14:creationId xmlns:p14="http://schemas.microsoft.com/office/powerpoint/2010/main" val="326867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F905-8E9D-274A-E526-E8E98D00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6EE62-52D1-492E-8C71-1B091B3F080B}"/>
              </a:ext>
            </a:extLst>
          </p:cNvPr>
          <p:cNvSpPr txBox="1"/>
          <p:nvPr/>
        </p:nvSpPr>
        <p:spPr>
          <a:xfrm>
            <a:off x="2725838" y="1467091"/>
            <a:ext cx="9190298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DC1192-D4A7-B568-4BCD-A49DCD298AB4}"/>
              </a:ext>
            </a:extLst>
          </p:cNvPr>
          <p:cNvSpPr txBox="1"/>
          <p:nvPr/>
        </p:nvSpPr>
        <p:spPr>
          <a:xfrm>
            <a:off x="1524000" y="2403231"/>
            <a:ext cx="559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{code}</a:t>
            </a:r>
          </a:p>
        </p:txBody>
      </p:sp>
    </p:spTree>
    <p:extLst>
      <p:ext uri="{BB962C8B-B14F-4D97-AF65-F5344CB8AC3E}">
        <p14:creationId xmlns:p14="http://schemas.microsoft.com/office/powerpoint/2010/main" val="186847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537D-6018-DA80-2D18-2BD7C7D6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D93A9-C0BD-1FF1-8A30-E7A7ADBBA9B3}"/>
              </a:ext>
            </a:extLst>
          </p:cNvPr>
          <p:cNvSpPr txBox="1"/>
          <p:nvPr/>
        </p:nvSpPr>
        <p:spPr>
          <a:xfrm>
            <a:off x="2262851" y="1362919"/>
            <a:ext cx="10127846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pic>
        <p:nvPicPr>
          <p:cNvPr id="4" name="Picture 3" descr="pymupdf · GitHub Topics · GitHub">
            <a:extLst>
              <a:ext uri="{FF2B5EF4-FFF2-40B4-BE49-F238E27FC236}">
                <a16:creationId xmlns:a16="http://schemas.microsoft.com/office/drawing/2014/main" id="{3FA5A263-A383-C10A-E2BA-F23BDF4FF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743" y="4273951"/>
            <a:ext cx="5416951" cy="27258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5068B2-0D72-2BF9-72B4-0BDA49AEA3D6}"/>
              </a:ext>
            </a:extLst>
          </p:cNvPr>
          <p:cNvSpPr txBox="1"/>
          <p:nvPr/>
        </p:nvSpPr>
        <p:spPr>
          <a:xfrm>
            <a:off x="1524000" y="2403231"/>
            <a:ext cx="559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{code}</a:t>
            </a:r>
          </a:p>
        </p:txBody>
      </p:sp>
    </p:spTree>
    <p:extLst>
      <p:ext uri="{BB962C8B-B14F-4D97-AF65-F5344CB8AC3E}">
        <p14:creationId xmlns:p14="http://schemas.microsoft.com/office/powerpoint/2010/main" val="348789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F2AC-2A48-EF0A-4C2C-92487DDA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BF6B0D-B37B-DF87-1B40-241108794F69}"/>
              </a:ext>
            </a:extLst>
          </p:cNvPr>
          <p:cNvSpPr txBox="1"/>
          <p:nvPr/>
        </p:nvSpPr>
        <p:spPr>
          <a:xfrm>
            <a:off x="2934183" y="1455517"/>
            <a:ext cx="8403219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934A59-EAD5-61FD-BB06-C5928BB49BDB}"/>
              </a:ext>
            </a:extLst>
          </p:cNvPr>
          <p:cNvSpPr txBox="1"/>
          <p:nvPr/>
        </p:nvSpPr>
        <p:spPr>
          <a:xfrm>
            <a:off x="1524000" y="2403231"/>
            <a:ext cx="559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{code}</a:t>
            </a:r>
          </a:p>
        </p:txBody>
      </p:sp>
    </p:spTree>
    <p:extLst>
      <p:ext uri="{BB962C8B-B14F-4D97-AF65-F5344CB8AC3E}">
        <p14:creationId xmlns:p14="http://schemas.microsoft.com/office/powerpoint/2010/main" val="3339277221"/>
      </p:ext>
    </p:extLst>
  </p:cSld>
  <p:clrMapOvr>
    <a:masterClrMapping/>
  </p:clrMapOvr>
</p:sld>
</file>

<file path=ppt/theme/theme1.xml><?xml version="1.0" encoding="utf-8"?>
<a:theme xmlns:a="http://schemas.openxmlformats.org/drawingml/2006/main" name="n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" id="{411D1A9C-D349-49EA-9843-1A6FDC650A1B}" vid="{648367D3-BBF3-4CC1-9427-855FD05AA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</Template>
  <TotalTime>27</TotalTime>
  <Words>98</Words>
  <Application>Microsoft Office PowerPoint</Application>
  <PresentationFormat>Custom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new</vt:lpstr>
      <vt:lpstr>PowerPoint Presentation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 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Divakar Sathees</cp:lastModifiedBy>
  <cp:revision>14</cp:revision>
  <dcterms:created xsi:type="dcterms:W3CDTF">2023-07-04T14:53:35Z</dcterms:created>
  <dcterms:modified xsi:type="dcterms:W3CDTF">2025-09-13T20:06:51Z</dcterms:modified>
</cp:coreProperties>
</file>