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"/>
  </p:notesMasterIdLst>
  <p:sldIdLst>
    <p:sldId id="267" r:id="rId2"/>
    <p:sldId id="298" r:id="rId3"/>
    <p:sldId id="300" r:id="rId4"/>
    <p:sldId id="301" r:id="rId12"/>
    <p:sldId id="302" r:id="rId13"/>
    <p:sldId id="303" r:id="rId14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6/11/relationships/changesInfo" Target="changesInfos/changesInfo1.xml"/><Relationship Id="rId11" Type="http://schemas.microsoft.com/office/2015/10/relationships/revisionInfo" Target="revisionInfo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9156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Calibri"/>
                <a:cs typeface="Calibri"/>
              </a:rPr>
              <a:t>Java Basics</a:t>
            </a:r>
            <a:endParaRPr lang="en-US" sz="5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Introduction to Java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>Java is an </a:t>
            </a:r>
            <a:r>
              <a:rPr b="1" sz="2200">
                <a:solidFill>
                  <a:srgbClr val="000000"/>
                </a:solidFill>
                <a:latin typeface="Calibri"/>
              </a:rPr>
              <a:t>object-oriented</a:t>
            </a:r>
            <a:r>
              <a:rPr sz="2200">
                <a:solidFill>
                  <a:srgbClr val="000000"/>
                </a:solidFill>
                <a:latin typeface="Calibri"/>
              </a:rPr>
              <a:t> language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Known for its </a:t>
            </a:r>
            <a:r>
              <a:rPr b="1" sz="2200">
                <a:solidFill>
                  <a:srgbClr val="000000"/>
                </a:solidFill>
                <a:latin typeface="Calibri"/>
              </a:rPr>
              <a:t>platform independence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Runs on </a:t>
            </a:r>
            <a:r>
              <a:rPr b="1" sz="2200">
                <a:solidFill>
                  <a:srgbClr val="000000"/>
                </a:solidFill>
                <a:latin typeface="Calibri"/>
              </a:rPr>
              <a:t>JVM</a:t>
            </a:r>
            <a:r>
              <a:rPr sz="2200">
                <a:solidFill>
                  <a:srgbClr val="000000"/>
                </a:solidFill>
                <a:latin typeface="Calibri"/>
              </a:rPr>
              <a:t> (Java Virtual Machine)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Follows </a:t>
            </a:r>
            <a:r>
              <a:rPr b="1" sz="2200">
                <a:solidFill>
                  <a:srgbClr val="000000"/>
                </a:solidFill>
                <a:latin typeface="Calibri"/>
              </a:rPr>
              <a:t>write once, run anywhere</a:t>
            </a:r>
            <a:r>
              <a:rPr sz="2200">
                <a:solidFill>
                  <a:srgbClr val="000000"/>
                </a:solidFill>
                <a:latin typeface="Calibri"/>
              </a:rPr>
              <a:t> principle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Used in </a:t>
            </a:r>
            <a:r>
              <a:rPr b="1" sz="2200">
                <a:solidFill>
                  <a:srgbClr val="000000"/>
                </a:solidFill>
                <a:latin typeface="Calibri"/>
              </a:rPr>
              <a:t>Android app development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Robust security</a:t>
            </a:r>
            <a:r>
              <a:rPr sz="2200">
                <a:solidFill>
                  <a:srgbClr val="000000"/>
                </a:solidFill>
                <a:latin typeface="Calibri"/>
              </a:rPr>
              <a:t> features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Multithreading</a:t>
            </a:r>
            <a:r>
              <a:rPr sz="2200">
                <a:solidFill>
                  <a:srgbClr val="000000"/>
                </a:solidFill>
                <a:latin typeface="Calibri"/>
              </a:rPr>
              <a:t> support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BEFDB-210B-AECF-F189-EB56FAEDD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Java Syntax Basics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1594336"/>
            <a:ext cx="10952723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/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C78C4-EA70-6DC1-212B-6CF10402F8CF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Variables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data types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Operators</a:t>
            </a:r>
            <a:r>
              <a:rPr sz="2200">
                <a:solidFill>
                  <a:srgbClr val="000000"/>
                </a:solidFill>
                <a:latin typeface="Calibri"/>
              </a:rPr>
              <a:t> for arithmetic and comparison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Control structures</a:t>
            </a:r>
            <a:r>
              <a:rPr sz="2200">
                <a:solidFill>
                  <a:srgbClr val="000000"/>
                </a:solidFill>
                <a:latin typeface="Calibri"/>
              </a:rPr>
              <a:t> (if-else, loops)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Functions</a:t>
            </a:r>
            <a:r>
              <a:rPr sz="2200">
                <a:solidFill>
                  <a:srgbClr val="000000"/>
                </a:solidFill>
                <a:latin typeface="Calibri"/>
              </a:rPr>
              <a:t> or </a:t>
            </a:r>
            <a:r>
              <a:rPr b="1" sz="2200">
                <a:solidFill>
                  <a:srgbClr val="000000"/>
                </a:solidFill>
                <a:latin typeface="Calibri"/>
              </a:rPr>
              <a:t>methods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Arrays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collections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484616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Example: Java Syntax Basics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1594336"/>
            <a:ext cx="10952723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>public class HelloWorld {
 public static void main(String[] args) {
 System.out.println("Hello, World!");
 }
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C78C4-EA70-6DC1-212B-6CF10402F8CF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Object-Oriented Programming in Java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Classes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objects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Inheritance</a:t>
            </a:r>
            <a:r>
              <a:rPr sz="2200">
                <a:solidFill>
                  <a:srgbClr val="000000"/>
                </a:solidFill>
                <a:latin typeface="Calibri"/>
              </a:rPr>
              <a:t> for code reuse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Superclass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subclass</a:t>
            </a:r>
            <a:r>
              <a:rPr sz="2200">
                <a:solidFill>
                  <a:srgbClr val="000000"/>
                </a:solidFill>
                <a:latin typeface="Calibri"/>
              </a:rPr>
              <a:t> relationships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Polymorphism</a:t>
            </a:r>
            <a:r>
              <a:rPr sz="2200">
                <a:solidFill>
                  <a:srgbClr val="000000"/>
                </a:solidFill>
                <a:latin typeface="Calibri"/>
              </a:rPr>
              <a:t> for flexibility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Encapsulation</a:t>
            </a:r>
            <a:r>
              <a:rPr sz="2200">
                <a:solidFill>
                  <a:srgbClr val="000000"/>
                </a:solidFill>
                <a:latin typeface="Calibri"/>
              </a:rPr>
              <a:t> for data protection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Abstraction</a:t>
            </a:r>
            <a:r>
              <a:rPr sz="2200">
                <a:solidFill>
                  <a:srgbClr val="000000"/>
                </a:solidFill>
                <a:latin typeface="Calibri"/>
              </a:rPr>
              <a:t> for simplicity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status code: 404 -&gt; https://example.com/oop-concepts.png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Java Ecosystem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JDK</a:t>
            </a:r>
            <a:r>
              <a:rPr sz="2200">
                <a:solidFill>
                  <a:srgbClr val="000000"/>
                </a:solidFill>
                <a:latin typeface="Calibri"/>
              </a:rPr>
              <a:t> (Java Development Kit)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JRE</a:t>
            </a:r>
            <a:r>
              <a:rPr sz="2200">
                <a:solidFill>
                  <a:srgbClr val="000000"/>
                </a:solidFill>
                <a:latin typeface="Calibri"/>
              </a:rPr>
              <a:t> (Java Runtime Environment)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Maven</a:t>
            </a:r>
            <a:r>
              <a:rPr sz="2200">
                <a:solidFill>
                  <a:srgbClr val="000000"/>
                </a:solidFill>
                <a:latin typeface="Calibri"/>
              </a:rPr>
              <a:t> or </a:t>
            </a:r>
            <a:r>
              <a:rPr b="1" sz="2200">
                <a:solidFill>
                  <a:srgbClr val="000000"/>
                </a:solidFill>
                <a:latin typeface="Calibri"/>
              </a:rPr>
              <a:t>Gradle</a:t>
            </a:r>
            <a:r>
              <a:rPr sz="2200">
                <a:solidFill>
                  <a:srgbClr val="000000"/>
                </a:solidFill>
                <a:latin typeface="Calibri"/>
              </a:rPr>
              <a:t> for build automation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Eclipse</a:t>
            </a:r>
            <a:r>
              <a:rPr sz="2200">
                <a:solidFill>
                  <a:srgbClr val="000000"/>
                </a:solidFill>
                <a:latin typeface="Calibri"/>
              </a:rPr>
              <a:t> or </a:t>
            </a:r>
            <a:r>
              <a:rPr b="1" sz="2200">
                <a:solidFill>
                  <a:srgbClr val="000000"/>
                </a:solidFill>
                <a:latin typeface="Calibri"/>
              </a:rPr>
              <a:t>IntelliJ</a:t>
            </a:r>
            <a:r>
              <a:rPr sz="2200">
                <a:solidFill>
                  <a:srgbClr val="000000"/>
                </a:solidFill>
                <a:latin typeface="Calibri"/>
              </a:rPr>
              <a:t> for IDEs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Spring</a:t>
            </a:r>
            <a:r>
              <a:rPr sz="2200">
                <a:solidFill>
                  <a:srgbClr val="000000"/>
                </a:solidFill>
                <a:latin typeface="Calibri"/>
              </a:rPr>
              <a:t> or </a:t>
            </a:r>
            <a:r>
              <a:rPr b="1" sz="2200">
                <a:solidFill>
                  <a:srgbClr val="000000"/>
                </a:solidFill>
                <a:latin typeface="Calibri"/>
              </a:rPr>
              <a:t>Hibernate</a:t>
            </a:r>
            <a:r>
              <a:rPr sz="2200">
                <a:solidFill>
                  <a:srgbClr val="000000"/>
                </a:solidFill>
                <a:latin typeface="Calibri"/>
              </a:rPr>
              <a:t> for frameworks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38</TotalTime>
  <Words>20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new</vt:lpstr>
      <vt:lpstr>PowerPoint Presentation</vt:lpstr>
      <vt:lpstr>{title}</vt:lpstr>
      <vt:lpstr>{title}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Divakar Sathees</cp:lastModifiedBy>
  <cp:revision>44</cp:revision>
  <dcterms:created xsi:type="dcterms:W3CDTF">2023-07-04T14:53:35Z</dcterms:created>
  <dcterms:modified xsi:type="dcterms:W3CDTF">2025-09-21T13:16:57Z</dcterms:modified>
</cp:coreProperties>
</file>