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6"/>
  </p:notesMasterIdLst>
  <p:sldIdLst>
    <p:sldId id="256" r:id="rId2"/>
    <p:sldId id="258" r:id="rId3"/>
    <p:sldId id="293" r:id="rId4"/>
    <p:sldId id="278" r:id="rId5"/>
    <p:sldId id="294" r:id="rId6"/>
    <p:sldId id="295" r:id="rId7"/>
    <p:sldId id="296" r:id="rId8"/>
    <p:sldId id="297" r:id="rId9"/>
    <p:sldId id="299" r:id="rId10"/>
    <p:sldId id="298" r:id="rId11"/>
    <p:sldId id="300" r:id="rId12"/>
    <p:sldId id="301" r:id="rId13"/>
    <p:sldId id="303" r:id="rId14"/>
    <p:sldId id="304" r:id="rId15"/>
  </p:sldIdLst>
  <p:sldSz cx="9144000" cy="5143500" type="screen16x9"/>
  <p:notesSz cx="6858000" cy="9144000"/>
  <p:embeddedFontLst>
    <p:embeddedFont>
      <p:font typeface="Abel" panose="020B0604020202020204" charset="0"/>
      <p:regular r:id="rId17"/>
    </p:embeddedFont>
    <p:embeddedFont>
      <p:font typeface="Raleway Black" pitchFamily="2" charset="-52"/>
      <p:bold r:id="rId18"/>
      <p:boldItalic r:id="rId19"/>
    </p:embeddedFont>
    <p:embeddedFont>
      <p:font typeface="Raleway ExtraBold" pitchFamily="2" charset="-52"/>
      <p:bold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F2E68A-0410-4A31-8FEE-46EA73AC13B1}">
  <a:tblStyle styleId="{3BF2E68A-0410-4A31-8FEE-46EA73AC13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45313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3582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df27848db6_0_3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df27848db6_0_3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1604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9" name="Google Shape;3629;gdf65707108_0_2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0" name="Google Shape;3630;gdf65707108_0_2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7905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558000" y="1742250"/>
            <a:ext cx="5521141" cy="3680586"/>
          </a:xfrm>
          <a:custGeom>
            <a:avLst/>
            <a:gdLst/>
            <a:ahLst/>
            <a:cxnLst/>
            <a:rect l="l" t="t" r="r" b="b"/>
            <a:pathLst>
              <a:path w="105305" h="70200" extrusionOk="0">
                <a:moveTo>
                  <a:pt x="0" y="1"/>
                </a:moveTo>
                <a:lnTo>
                  <a:pt x="0" y="70200"/>
                </a:lnTo>
                <a:lnTo>
                  <a:pt x="105304" y="70200"/>
                </a:lnTo>
                <a:lnTo>
                  <a:pt x="105304" y="65749"/>
                </a:lnTo>
                <a:cubicBezTo>
                  <a:pt x="104510" y="65691"/>
                  <a:pt x="103727" y="65597"/>
                  <a:pt x="102956" y="65445"/>
                </a:cubicBezTo>
                <a:cubicBezTo>
                  <a:pt x="96823" y="64289"/>
                  <a:pt x="91566" y="60504"/>
                  <a:pt x="85900" y="57910"/>
                </a:cubicBezTo>
                <a:cubicBezTo>
                  <a:pt x="79842" y="55138"/>
                  <a:pt x="73170" y="53692"/>
                  <a:pt x="66504" y="53692"/>
                </a:cubicBezTo>
                <a:cubicBezTo>
                  <a:pt x="65585" y="53692"/>
                  <a:pt x="64667" y="53719"/>
                  <a:pt x="63750" y="53775"/>
                </a:cubicBezTo>
                <a:cubicBezTo>
                  <a:pt x="58843" y="54066"/>
                  <a:pt x="54007" y="55141"/>
                  <a:pt x="49100" y="55317"/>
                </a:cubicBezTo>
                <a:cubicBezTo>
                  <a:pt x="48693" y="55331"/>
                  <a:pt x="48283" y="55339"/>
                  <a:pt x="47873" y="55339"/>
                </a:cubicBezTo>
                <a:cubicBezTo>
                  <a:pt x="43332" y="55339"/>
                  <a:pt x="38676" y="54410"/>
                  <a:pt x="35141" y="51613"/>
                </a:cubicBezTo>
                <a:cubicBezTo>
                  <a:pt x="30362" y="47840"/>
                  <a:pt x="28540" y="41426"/>
                  <a:pt x="27944" y="35351"/>
                </a:cubicBezTo>
                <a:cubicBezTo>
                  <a:pt x="27348" y="29289"/>
                  <a:pt x="27687" y="23074"/>
                  <a:pt x="25993" y="17220"/>
                </a:cubicBezTo>
                <a:cubicBezTo>
                  <a:pt x="24054" y="10504"/>
                  <a:pt x="19370" y="4592"/>
                  <a:pt x="13201" y="1309"/>
                </a:cubicBezTo>
                <a:cubicBezTo>
                  <a:pt x="12267" y="807"/>
                  <a:pt x="11297" y="375"/>
                  <a:pt x="10304" y="1"/>
                </a:cubicBezTo>
                <a:close/>
              </a:path>
            </a:pathLst>
          </a:custGeom>
          <a:solidFill>
            <a:srgbClr val="FFFFFF">
              <a:alpha val="25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4283275" y="-266575"/>
            <a:ext cx="5521141" cy="3680586"/>
          </a:xfrm>
          <a:custGeom>
            <a:avLst/>
            <a:gdLst/>
            <a:ahLst/>
            <a:cxnLst/>
            <a:rect l="l" t="t" r="r" b="b"/>
            <a:pathLst>
              <a:path w="105305" h="70200" extrusionOk="0">
                <a:moveTo>
                  <a:pt x="0" y="1"/>
                </a:moveTo>
                <a:lnTo>
                  <a:pt x="0" y="70200"/>
                </a:lnTo>
                <a:lnTo>
                  <a:pt x="105304" y="70200"/>
                </a:lnTo>
                <a:lnTo>
                  <a:pt x="105304" y="65749"/>
                </a:lnTo>
                <a:cubicBezTo>
                  <a:pt x="104510" y="65691"/>
                  <a:pt x="103727" y="65597"/>
                  <a:pt x="102956" y="65445"/>
                </a:cubicBezTo>
                <a:cubicBezTo>
                  <a:pt x="96823" y="64289"/>
                  <a:pt x="91566" y="60504"/>
                  <a:pt x="85900" y="57910"/>
                </a:cubicBezTo>
                <a:cubicBezTo>
                  <a:pt x="79842" y="55138"/>
                  <a:pt x="73170" y="53692"/>
                  <a:pt x="66504" y="53692"/>
                </a:cubicBezTo>
                <a:cubicBezTo>
                  <a:pt x="65585" y="53692"/>
                  <a:pt x="64667" y="53719"/>
                  <a:pt x="63750" y="53775"/>
                </a:cubicBezTo>
                <a:cubicBezTo>
                  <a:pt x="58843" y="54066"/>
                  <a:pt x="54007" y="55141"/>
                  <a:pt x="49100" y="55317"/>
                </a:cubicBezTo>
                <a:cubicBezTo>
                  <a:pt x="48693" y="55331"/>
                  <a:pt x="48283" y="55339"/>
                  <a:pt x="47873" y="55339"/>
                </a:cubicBezTo>
                <a:cubicBezTo>
                  <a:pt x="43332" y="55339"/>
                  <a:pt x="38676" y="54410"/>
                  <a:pt x="35141" y="51613"/>
                </a:cubicBezTo>
                <a:cubicBezTo>
                  <a:pt x="30362" y="47840"/>
                  <a:pt x="28540" y="41426"/>
                  <a:pt x="27944" y="35351"/>
                </a:cubicBezTo>
                <a:cubicBezTo>
                  <a:pt x="27348" y="29289"/>
                  <a:pt x="27687" y="23074"/>
                  <a:pt x="25993" y="17220"/>
                </a:cubicBezTo>
                <a:cubicBezTo>
                  <a:pt x="24054" y="10504"/>
                  <a:pt x="19370" y="4592"/>
                  <a:pt x="13201" y="1309"/>
                </a:cubicBezTo>
                <a:cubicBezTo>
                  <a:pt x="12267" y="807"/>
                  <a:pt x="11297" y="375"/>
                  <a:pt x="10304" y="1"/>
                </a:cubicBezTo>
                <a:close/>
              </a:path>
            </a:pathLst>
          </a:custGeom>
          <a:solidFill>
            <a:srgbClr val="FFFFFF">
              <a:alpha val="25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24802" y="592175"/>
            <a:ext cx="6671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024808" y="2681725"/>
            <a:ext cx="41241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"/>
          <p:cNvSpPr/>
          <p:nvPr/>
        </p:nvSpPr>
        <p:spPr>
          <a:xfrm rot="10800000" flipH="1">
            <a:off x="-618675" y="-197218"/>
            <a:ext cx="4616308" cy="3077393"/>
          </a:xfrm>
          <a:custGeom>
            <a:avLst/>
            <a:gdLst/>
            <a:ahLst/>
            <a:cxnLst/>
            <a:rect l="l" t="t" r="r" b="b"/>
            <a:pathLst>
              <a:path w="105305" h="70200" extrusionOk="0">
                <a:moveTo>
                  <a:pt x="0" y="1"/>
                </a:moveTo>
                <a:lnTo>
                  <a:pt x="0" y="70200"/>
                </a:lnTo>
                <a:lnTo>
                  <a:pt x="105304" y="70200"/>
                </a:lnTo>
                <a:lnTo>
                  <a:pt x="105304" y="65749"/>
                </a:lnTo>
                <a:cubicBezTo>
                  <a:pt x="104510" y="65691"/>
                  <a:pt x="103727" y="65597"/>
                  <a:pt x="102956" y="65445"/>
                </a:cubicBezTo>
                <a:cubicBezTo>
                  <a:pt x="96823" y="64289"/>
                  <a:pt x="91566" y="60504"/>
                  <a:pt x="85900" y="57910"/>
                </a:cubicBezTo>
                <a:cubicBezTo>
                  <a:pt x="79842" y="55138"/>
                  <a:pt x="73170" y="53692"/>
                  <a:pt x="66504" y="53692"/>
                </a:cubicBezTo>
                <a:cubicBezTo>
                  <a:pt x="65585" y="53692"/>
                  <a:pt x="64667" y="53719"/>
                  <a:pt x="63750" y="53775"/>
                </a:cubicBezTo>
                <a:cubicBezTo>
                  <a:pt x="58843" y="54066"/>
                  <a:pt x="54007" y="55141"/>
                  <a:pt x="49100" y="55317"/>
                </a:cubicBezTo>
                <a:cubicBezTo>
                  <a:pt x="48693" y="55331"/>
                  <a:pt x="48283" y="55339"/>
                  <a:pt x="47873" y="55339"/>
                </a:cubicBezTo>
                <a:cubicBezTo>
                  <a:pt x="43332" y="55339"/>
                  <a:pt x="38676" y="54410"/>
                  <a:pt x="35141" y="51613"/>
                </a:cubicBezTo>
                <a:cubicBezTo>
                  <a:pt x="30362" y="47840"/>
                  <a:pt x="28540" y="41426"/>
                  <a:pt x="27944" y="35351"/>
                </a:cubicBezTo>
                <a:cubicBezTo>
                  <a:pt x="27348" y="29289"/>
                  <a:pt x="27687" y="23074"/>
                  <a:pt x="25993" y="17220"/>
                </a:cubicBezTo>
                <a:cubicBezTo>
                  <a:pt x="24054" y="10504"/>
                  <a:pt x="19370" y="4592"/>
                  <a:pt x="13201" y="1309"/>
                </a:cubicBezTo>
                <a:cubicBezTo>
                  <a:pt x="12267" y="807"/>
                  <a:pt x="11297" y="375"/>
                  <a:pt x="10304" y="1"/>
                </a:cubicBezTo>
                <a:close/>
              </a:path>
            </a:pathLst>
          </a:custGeom>
          <a:solidFill>
            <a:srgbClr val="FFFFFF">
              <a:alpha val="25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3"/>
          <p:cNvSpPr/>
          <p:nvPr/>
        </p:nvSpPr>
        <p:spPr>
          <a:xfrm flipH="1">
            <a:off x="5408412" y="2591628"/>
            <a:ext cx="4246951" cy="2831166"/>
          </a:xfrm>
          <a:custGeom>
            <a:avLst/>
            <a:gdLst/>
            <a:ahLst/>
            <a:cxnLst/>
            <a:rect l="l" t="t" r="r" b="b"/>
            <a:pathLst>
              <a:path w="105305" h="70200" extrusionOk="0">
                <a:moveTo>
                  <a:pt x="0" y="1"/>
                </a:moveTo>
                <a:lnTo>
                  <a:pt x="0" y="70200"/>
                </a:lnTo>
                <a:lnTo>
                  <a:pt x="105304" y="70200"/>
                </a:lnTo>
                <a:lnTo>
                  <a:pt x="105304" y="65749"/>
                </a:lnTo>
                <a:cubicBezTo>
                  <a:pt x="104510" y="65691"/>
                  <a:pt x="103727" y="65597"/>
                  <a:pt x="102956" y="65445"/>
                </a:cubicBezTo>
                <a:cubicBezTo>
                  <a:pt x="96823" y="64289"/>
                  <a:pt x="91566" y="60504"/>
                  <a:pt x="85900" y="57910"/>
                </a:cubicBezTo>
                <a:cubicBezTo>
                  <a:pt x="79842" y="55138"/>
                  <a:pt x="73170" y="53692"/>
                  <a:pt x="66504" y="53692"/>
                </a:cubicBezTo>
                <a:cubicBezTo>
                  <a:pt x="65585" y="53692"/>
                  <a:pt x="64667" y="53719"/>
                  <a:pt x="63750" y="53775"/>
                </a:cubicBezTo>
                <a:cubicBezTo>
                  <a:pt x="58843" y="54066"/>
                  <a:pt x="54007" y="55141"/>
                  <a:pt x="49100" y="55317"/>
                </a:cubicBezTo>
                <a:cubicBezTo>
                  <a:pt x="48693" y="55331"/>
                  <a:pt x="48283" y="55339"/>
                  <a:pt x="47873" y="55339"/>
                </a:cubicBezTo>
                <a:cubicBezTo>
                  <a:pt x="43332" y="55339"/>
                  <a:pt x="38676" y="54410"/>
                  <a:pt x="35141" y="51613"/>
                </a:cubicBezTo>
                <a:cubicBezTo>
                  <a:pt x="30362" y="47840"/>
                  <a:pt x="28540" y="41426"/>
                  <a:pt x="27944" y="35351"/>
                </a:cubicBezTo>
                <a:cubicBezTo>
                  <a:pt x="27348" y="29289"/>
                  <a:pt x="27687" y="23074"/>
                  <a:pt x="25993" y="17220"/>
                </a:cubicBezTo>
                <a:cubicBezTo>
                  <a:pt x="24054" y="10504"/>
                  <a:pt x="19370" y="4592"/>
                  <a:pt x="13201" y="1309"/>
                </a:cubicBezTo>
                <a:cubicBezTo>
                  <a:pt x="12267" y="807"/>
                  <a:pt x="11297" y="375"/>
                  <a:pt x="10304" y="1"/>
                </a:cubicBezTo>
                <a:close/>
              </a:path>
            </a:pathLst>
          </a:custGeom>
          <a:solidFill>
            <a:srgbClr val="FFFFFF">
              <a:alpha val="25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3"/>
          <p:cNvSpPr/>
          <p:nvPr/>
        </p:nvSpPr>
        <p:spPr>
          <a:xfrm>
            <a:off x="720025" y="445025"/>
            <a:ext cx="7704000" cy="636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845550"/>
            <a:ext cx="1318500" cy="8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6" name="Google Shape;276;p13"/>
          <p:cNvSpPr txBox="1">
            <a:spLocks noGrp="1"/>
          </p:cNvSpPr>
          <p:nvPr>
            <p:ph type="subTitle" idx="1"/>
          </p:nvPr>
        </p:nvSpPr>
        <p:spPr>
          <a:xfrm>
            <a:off x="2129375" y="2203863"/>
            <a:ext cx="2449200" cy="6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subTitle" idx="3"/>
          </p:nvPr>
        </p:nvSpPr>
        <p:spPr>
          <a:xfrm>
            <a:off x="2129375" y="1718238"/>
            <a:ext cx="24492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title" idx="4" hasCustomPrompt="1"/>
          </p:nvPr>
        </p:nvSpPr>
        <p:spPr>
          <a:xfrm>
            <a:off x="4565425" y="1845550"/>
            <a:ext cx="1318500" cy="8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9" name="Google Shape;279;p13"/>
          <p:cNvSpPr txBox="1">
            <a:spLocks noGrp="1"/>
          </p:cNvSpPr>
          <p:nvPr>
            <p:ph type="subTitle" idx="5"/>
          </p:nvPr>
        </p:nvSpPr>
        <p:spPr>
          <a:xfrm>
            <a:off x="5974800" y="2203863"/>
            <a:ext cx="2449200" cy="6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3"/>
          <p:cNvSpPr txBox="1">
            <a:spLocks noGrp="1"/>
          </p:cNvSpPr>
          <p:nvPr>
            <p:ph type="subTitle" idx="6"/>
          </p:nvPr>
        </p:nvSpPr>
        <p:spPr>
          <a:xfrm>
            <a:off x="5974800" y="1718238"/>
            <a:ext cx="24492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281" name="Google Shape;281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3387475"/>
            <a:ext cx="1318500" cy="8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2" name="Google Shape;282;p13"/>
          <p:cNvSpPr txBox="1">
            <a:spLocks noGrp="1"/>
          </p:cNvSpPr>
          <p:nvPr>
            <p:ph type="subTitle" idx="8"/>
          </p:nvPr>
        </p:nvSpPr>
        <p:spPr>
          <a:xfrm>
            <a:off x="2129375" y="3745788"/>
            <a:ext cx="2449200" cy="6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13"/>
          <p:cNvSpPr txBox="1">
            <a:spLocks noGrp="1"/>
          </p:cNvSpPr>
          <p:nvPr>
            <p:ph type="subTitle" idx="9"/>
          </p:nvPr>
        </p:nvSpPr>
        <p:spPr>
          <a:xfrm>
            <a:off x="2129375" y="3260163"/>
            <a:ext cx="24492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284" name="Google Shape;284;p13"/>
          <p:cNvSpPr txBox="1">
            <a:spLocks noGrp="1"/>
          </p:cNvSpPr>
          <p:nvPr>
            <p:ph type="title" idx="13" hasCustomPrompt="1"/>
          </p:nvPr>
        </p:nvSpPr>
        <p:spPr>
          <a:xfrm>
            <a:off x="4565425" y="3387475"/>
            <a:ext cx="1318500" cy="8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5" name="Google Shape;285;p13"/>
          <p:cNvSpPr txBox="1">
            <a:spLocks noGrp="1"/>
          </p:cNvSpPr>
          <p:nvPr>
            <p:ph type="subTitle" idx="14"/>
          </p:nvPr>
        </p:nvSpPr>
        <p:spPr>
          <a:xfrm>
            <a:off x="5974800" y="3745788"/>
            <a:ext cx="2449200" cy="6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3"/>
          <p:cNvSpPr txBox="1">
            <a:spLocks noGrp="1"/>
          </p:cNvSpPr>
          <p:nvPr>
            <p:ph type="subTitle" idx="15"/>
          </p:nvPr>
        </p:nvSpPr>
        <p:spPr>
          <a:xfrm>
            <a:off x="5974800" y="3260163"/>
            <a:ext cx="24492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aleway Black"/>
              <a:buNone/>
              <a:defRPr sz="20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287" name="Google Shape;287;p13"/>
          <p:cNvGrpSpPr/>
          <p:nvPr/>
        </p:nvGrpSpPr>
        <p:grpSpPr>
          <a:xfrm rot="10800000">
            <a:off x="7540974" y="501118"/>
            <a:ext cx="1355065" cy="916213"/>
            <a:chOff x="1228775" y="238225"/>
            <a:chExt cx="804050" cy="543650"/>
          </a:xfrm>
        </p:grpSpPr>
        <p:sp>
          <p:nvSpPr>
            <p:cNvPr id="288" name="Google Shape;288;p13"/>
            <p:cNvSpPr/>
            <p:nvPr/>
          </p:nvSpPr>
          <p:spPr>
            <a:xfrm>
              <a:off x="1508650" y="332725"/>
              <a:ext cx="82600" cy="49100"/>
            </a:xfrm>
            <a:custGeom>
              <a:avLst/>
              <a:gdLst/>
              <a:ahLst/>
              <a:cxnLst/>
              <a:rect l="l" t="t" r="r" b="b"/>
              <a:pathLst>
                <a:path w="3304" h="1964" extrusionOk="0">
                  <a:moveTo>
                    <a:pt x="2625" y="0"/>
                  </a:moveTo>
                  <a:cubicBezTo>
                    <a:pt x="2584" y="0"/>
                    <a:pt x="2542" y="4"/>
                    <a:pt x="2497" y="13"/>
                  </a:cubicBezTo>
                  <a:cubicBezTo>
                    <a:pt x="2310" y="48"/>
                    <a:pt x="2193" y="153"/>
                    <a:pt x="2042" y="270"/>
                  </a:cubicBezTo>
                  <a:cubicBezTo>
                    <a:pt x="1843" y="410"/>
                    <a:pt x="1609" y="538"/>
                    <a:pt x="1387" y="655"/>
                  </a:cubicBezTo>
                  <a:cubicBezTo>
                    <a:pt x="1177" y="772"/>
                    <a:pt x="955" y="854"/>
                    <a:pt x="745" y="982"/>
                  </a:cubicBezTo>
                  <a:cubicBezTo>
                    <a:pt x="604" y="1076"/>
                    <a:pt x="476" y="1216"/>
                    <a:pt x="324" y="1298"/>
                  </a:cubicBezTo>
                  <a:cubicBezTo>
                    <a:pt x="1" y="1448"/>
                    <a:pt x="157" y="1964"/>
                    <a:pt x="488" y="1964"/>
                  </a:cubicBezTo>
                  <a:cubicBezTo>
                    <a:pt x="492" y="1964"/>
                    <a:pt x="496" y="1964"/>
                    <a:pt x="500" y="1964"/>
                  </a:cubicBezTo>
                  <a:cubicBezTo>
                    <a:pt x="885" y="1952"/>
                    <a:pt x="1235" y="1683"/>
                    <a:pt x="1586" y="1532"/>
                  </a:cubicBezTo>
                  <a:cubicBezTo>
                    <a:pt x="1796" y="1450"/>
                    <a:pt x="1995" y="1368"/>
                    <a:pt x="2205" y="1263"/>
                  </a:cubicBezTo>
                  <a:cubicBezTo>
                    <a:pt x="2287" y="1216"/>
                    <a:pt x="2380" y="1181"/>
                    <a:pt x="2473" y="1135"/>
                  </a:cubicBezTo>
                  <a:cubicBezTo>
                    <a:pt x="2463" y="1135"/>
                    <a:pt x="2757" y="992"/>
                    <a:pt x="2654" y="992"/>
                  </a:cubicBezTo>
                  <a:cubicBezTo>
                    <a:pt x="2649" y="992"/>
                    <a:pt x="2643" y="993"/>
                    <a:pt x="2635" y="993"/>
                  </a:cubicBezTo>
                  <a:lnTo>
                    <a:pt x="2635" y="993"/>
                  </a:lnTo>
                  <a:cubicBezTo>
                    <a:pt x="3304" y="909"/>
                    <a:pt x="3221" y="0"/>
                    <a:pt x="262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1358750" y="286525"/>
              <a:ext cx="70025" cy="46050"/>
            </a:xfrm>
            <a:custGeom>
              <a:avLst/>
              <a:gdLst/>
              <a:ahLst/>
              <a:cxnLst/>
              <a:rect l="l" t="t" r="r" b="b"/>
              <a:pathLst>
                <a:path w="2801" h="1842" extrusionOk="0">
                  <a:moveTo>
                    <a:pt x="2226" y="0"/>
                  </a:moveTo>
                  <a:cubicBezTo>
                    <a:pt x="2209" y="0"/>
                    <a:pt x="2191" y="1"/>
                    <a:pt x="2173" y="3"/>
                  </a:cubicBezTo>
                  <a:cubicBezTo>
                    <a:pt x="1916" y="39"/>
                    <a:pt x="1846" y="132"/>
                    <a:pt x="1670" y="296"/>
                  </a:cubicBezTo>
                  <a:cubicBezTo>
                    <a:pt x="1530" y="424"/>
                    <a:pt x="1320" y="541"/>
                    <a:pt x="1169" y="657"/>
                  </a:cubicBezTo>
                  <a:cubicBezTo>
                    <a:pt x="829" y="903"/>
                    <a:pt x="502" y="1207"/>
                    <a:pt x="152" y="1428"/>
                  </a:cubicBezTo>
                  <a:cubicBezTo>
                    <a:pt x="0" y="1522"/>
                    <a:pt x="24" y="1779"/>
                    <a:pt x="211" y="1826"/>
                  </a:cubicBezTo>
                  <a:cubicBezTo>
                    <a:pt x="256" y="1836"/>
                    <a:pt x="302" y="1841"/>
                    <a:pt x="349" y="1841"/>
                  </a:cubicBezTo>
                  <a:cubicBezTo>
                    <a:pt x="670" y="1841"/>
                    <a:pt x="1033" y="1622"/>
                    <a:pt x="1309" y="1511"/>
                  </a:cubicBezTo>
                  <a:cubicBezTo>
                    <a:pt x="1530" y="1405"/>
                    <a:pt x="1740" y="1277"/>
                    <a:pt x="1963" y="1171"/>
                  </a:cubicBezTo>
                  <a:cubicBezTo>
                    <a:pt x="2114" y="1090"/>
                    <a:pt x="2301" y="950"/>
                    <a:pt x="2418" y="891"/>
                  </a:cubicBezTo>
                  <a:cubicBezTo>
                    <a:pt x="2800" y="689"/>
                    <a:pt x="2663" y="0"/>
                    <a:pt x="2226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1488125" y="261725"/>
              <a:ext cx="67925" cy="41850"/>
            </a:xfrm>
            <a:custGeom>
              <a:avLst/>
              <a:gdLst/>
              <a:ahLst/>
              <a:cxnLst/>
              <a:rect l="l" t="t" r="r" b="b"/>
              <a:pathLst>
                <a:path w="2717" h="1674" extrusionOk="0">
                  <a:moveTo>
                    <a:pt x="2040" y="1"/>
                  </a:moveTo>
                  <a:cubicBezTo>
                    <a:pt x="2001" y="1"/>
                    <a:pt x="1959" y="5"/>
                    <a:pt x="1916" y="14"/>
                  </a:cubicBezTo>
                  <a:cubicBezTo>
                    <a:pt x="1519" y="96"/>
                    <a:pt x="1134" y="458"/>
                    <a:pt x="783" y="657"/>
                  </a:cubicBezTo>
                  <a:cubicBezTo>
                    <a:pt x="514" y="797"/>
                    <a:pt x="0" y="1065"/>
                    <a:pt x="176" y="1451"/>
                  </a:cubicBezTo>
                  <a:cubicBezTo>
                    <a:pt x="187" y="1463"/>
                    <a:pt x="187" y="1475"/>
                    <a:pt x="187" y="1486"/>
                  </a:cubicBezTo>
                  <a:cubicBezTo>
                    <a:pt x="242" y="1585"/>
                    <a:pt x="380" y="1674"/>
                    <a:pt x="493" y="1674"/>
                  </a:cubicBezTo>
                  <a:cubicBezTo>
                    <a:pt x="500" y="1674"/>
                    <a:pt x="507" y="1674"/>
                    <a:pt x="514" y="1673"/>
                  </a:cubicBezTo>
                  <a:cubicBezTo>
                    <a:pt x="830" y="1638"/>
                    <a:pt x="1098" y="1463"/>
                    <a:pt x="1379" y="1335"/>
                  </a:cubicBezTo>
                  <a:cubicBezTo>
                    <a:pt x="1648" y="1218"/>
                    <a:pt x="1905" y="1054"/>
                    <a:pt x="2173" y="949"/>
                  </a:cubicBezTo>
                  <a:cubicBezTo>
                    <a:pt x="2716" y="743"/>
                    <a:pt x="2563" y="1"/>
                    <a:pt x="2040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1650800" y="314975"/>
              <a:ext cx="69925" cy="39675"/>
            </a:xfrm>
            <a:custGeom>
              <a:avLst/>
              <a:gdLst/>
              <a:ahLst/>
              <a:cxnLst/>
              <a:rect l="l" t="t" r="r" b="b"/>
              <a:pathLst>
                <a:path w="2797" h="1587" extrusionOk="0">
                  <a:moveTo>
                    <a:pt x="2168" y="0"/>
                  </a:moveTo>
                  <a:cubicBezTo>
                    <a:pt x="2074" y="0"/>
                    <a:pt x="1977" y="38"/>
                    <a:pt x="1893" y="127"/>
                  </a:cubicBezTo>
                  <a:cubicBezTo>
                    <a:pt x="1694" y="349"/>
                    <a:pt x="1379" y="431"/>
                    <a:pt x="1122" y="571"/>
                  </a:cubicBezTo>
                  <a:cubicBezTo>
                    <a:pt x="818" y="723"/>
                    <a:pt x="491" y="898"/>
                    <a:pt x="199" y="1085"/>
                  </a:cubicBezTo>
                  <a:cubicBezTo>
                    <a:pt x="1" y="1214"/>
                    <a:pt x="71" y="1459"/>
                    <a:pt x="269" y="1541"/>
                  </a:cubicBezTo>
                  <a:cubicBezTo>
                    <a:pt x="342" y="1573"/>
                    <a:pt x="420" y="1587"/>
                    <a:pt x="500" y="1587"/>
                  </a:cubicBezTo>
                  <a:cubicBezTo>
                    <a:pt x="826" y="1587"/>
                    <a:pt x="1189" y="1359"/>
                    <a:pt x="1460" y="1237"/>
                  </a:cubicBezTo>
                  <a:cubicBezTo>
                    <a:pt x="1823" y="1085"/>
                    <a:pt x="2197" y="1004"/>
                    <a:pt x="2488" y="723"/>
                  </a:cubicBezTo>
                  <a:cubicBezTo>
                    <a:pt x="2796" y="442"/>
                    <a:pt x="2494" y="0"/>
                    <a:pt x="2168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1686225" y="391825"/>
              <a:ext cx="58050" cy="44775"/>
            </a:xfrm>
            <a:custGeom>
              <a:avLst/>
              <a:gdLst/>
              <a:ahLst/>
              <a:cxnLst/>
              <a:rect l="l" t="t" r="r" b="b"/>
              <a:pathLst>
                <a:path w="2322" h="1791" extrusionOk="0">
                  <a:moveTo>
                    <a:pt x="1884" y="1"/>
                  </a:moveTo>
                  <a:cubicBezTo>
                    <a:pt x="1793" y="1"/>
                    <a:pt x="1701" y="29"/>
                    <a:pt x="1621" y="79"/>
                  </a:cubicBezTo>
                  <a:cubicBezTo>
                    <a:pt x="1352" y="231"/>
                    <a:pt x="1142" y="464"/>
                    <a:pt x="897" y="651"/>
                  </a:cubicBezTo>
                  <a:cubicBezTo>
                    <a:pt x="663" y="838"/>
                    <a:pt x="347" y="1002"/>
                    <a:pt x="160" y="1247"/>
                  </a:cubicBezTo>
                  <a:cubicBezTo>
                    <a:pt x="0" y="1467"/>
                    <a:pt x="166" y="1791"/>
                    <a:pt x="415" y="1791"/>
                  </a:cubicBezTo>
                  <a:cubicBezTo>
                    <a:pt x="457" y="1791"/>
                    <a:pt x="501" y="1781"/>
                    <a:pt x="546" y="1761"/>
                  </a:cubicBezTo>
                  <a:cubicBezTo>
                    <a:pt x="1118" y="1528"/>
                    <a:pt x="1574" y="1060"/>
                    <a:pt x="2112" y="757"/>
                  </a:cubicBezTo>
                  <a:cubicBezTo>
                    <a:pt x="2310" y="640"/>
                    <a:pt x="2322" y="336"/>
                    <a:pt x="2205" y="173"/>
                  </a:cubicBezTo>
                  <a:cubicBezTo>
                    <a:pt x="2125" y="52"/>
                    <a:pt x="2006" y="1"/>
                    <a:pt x="1884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1637650" y="500575"/>
              <a:ext cx="60825" cy="64925"/>
            </a:xfrm>
            <a:custGeom>
              <a:avLst/>
              <a:gdLst/>
              <a:ahLst/>
              <a:cxnLst/>
              <a:rect l="l" t="t" r="r" b="b"/>
              <a:pathLst>
                <a:path w="2433" h="2597" extrusionOk="0">
                  <a:moveTo>
                    <a:pt x="1680" y="0"/>
                  </a:moveTo>
                  <a:cubicBezTo>
                    <a:pt x="1532" y="0"/>
                    <a:pt x="1382" y="73"/>
                    <a:pt x="1274" y="250"/>
                  </a:cubicBezTo>
                  <a:cubicBezTo>
                    <a:pt x="1169" y="425"/>
                    <a:pt x="1028" y="577"/>
                    <a:pt x="935" y="752"/>
                  </a:cubicBezTo>
                  <a:cubicBezTo>
                    <a:pt x="830" y="974"/>
                    <a:pt x="690" y="1173"/>
                    <a:pt x="550" y="1371"/>
                  </a:cubicBezTo>
                  <a:cubicBezTo>
                    <a:pt x="327" y="1664"/>
                    <a:pt x="0" y="2014"/>
                    <a:pt x="70" y="2411"/>
                  </a:cubicBezTo>
                  <a:cubicBezTo>
                    <a:pt x="93" y="2530"/>
                    <a:pt x="214" y="2597"/>
                    <a:pt x="333" y="2597"/>
                  </a:cubicBezTo>
                  <a:cubicBezTo>
                    <a:pt x="401" y="2597"/>
                    <a:pt x="468" y="2575"/>
                    <a:pt x="514" y="2528"/>
                  </a:cubicBezTo>
                  <a:cubicBezTo>
                    <a:pt x="1028" y="1967"/>
                    <a:pt x="1578" y="1430"/>
                    <a:pt x="2080" y="869"/>
                  </a:cubicBezTo>
                  <a:cubicBezTo>
                    <a:pt x="2433" y="474"/>
                    <a:pt x="2060" y="0"/>
                    <a:pt x="1680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1505650" y="535675"/>
              <a:ext cx="50825" cy="52500"/>
            </a:xfrm>
            <a:custGeom>
              <a:avLst/>
              <a:gdLst/>
              <a:ahLst/>
              <a:cxnLst/>
              <a:rect l="l" t="t" r="r" b="b"/>
              <a:pathLst>
                <a:path w="2033" h="2100" extrusionOk="0">
                  <a:moveTo>
                    <a:pt x="1389" y="0"/>
                  </a:moveTo>
                  <a:cubicBezTo>
                    <a:pt x="1221" y="0"/>
                    <a:pt x="1059" y="84"/>
                    <a:pt x="981" y="283"/>
                  </a:cubicBezTo>
                  <a:cubicBezTo>
                    <a:pt x="771" y="844"/>
                    <a:pt x="0" y="1206"/>
                    <a:pt x="36" y="1848"/>
                  </a:cubicBezTo>
                  <a:cubicBezTo>
                    <a:pt x="36" y="1983"/>
                    <a:pt x="173" y="2099"/>
                    <a:pt x="310" y="2099"/>
                  </a:cubicBezTo>
                  <a:cubicBezTo>
                    <a:pt x="328" y="2099"/>
                    <a:pt x="345" y="2097"/>
                    <a:pt x="363" y="2093"/>
                  </a:cubicBezTo>
                  <a:cubicBezTo>
                    <a:pt x="690" y="2023"/>
                    <a:pt x="993" y="1720"/>
                    <a:pt x="1204" y="1463"/>
                  </a:cubicBezTo>
                  <a:cubicBezTo>
                    <a:pt x="1425" y="1194"/>
                    <a:pt x="1706" y="972"/>
                    <a:pt x="1858" y="657"/>
                  </a:cubicBezTo>
                  <a:cubicBezTo>
                    <a:pt x="2033" y="291"/>
                    <a:pt x="1702" y="0"/>
                    <a:pt x="1389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1384150" y="610400"/>
              <a:ext cx="45675" cy="61325"/>
            </a:xfrm>
            <a:custGeom>
              <a:avLst/>
              <a:gdLst/>
              <a:ahLst/>
              <a:cxnLst/>
              <a:rect l="l" t="t" r="r" b="b"/>
              <a:pathLst>
                <a:path w="1827" h="2453" extrusionOk="0">
                  <a:moveTo>
                    <a:pt x="1216" y="1"/>
                  </a:moveTo>
                  <a:cubicBezTo>
                    <a:pt x="1085" y="1"/>
                    <a:pt x="960" y="63"/>
                    <a:pt x="888" y="215"/>
                  </a:cubicBezTo>
                  <a:cubicBezTo>
                    <a:pt x="678" y="659"/>
                    <a:pt x="480" y="1090"/>
                    <a:pt x="304" y="1558"/>
                  </a:cubicBezTo>
                  <a:cubicBezTo>
                    <a:pt x="199" y="1838"/>
                    <a:pt x="0" y="2118"/>
                    <a:pt x="210" y="2388"/>
                  </a:cubicBezTo>
                  <a:cubicBezTo>
                    <a:pt x="249" y="2433"/>
                    <a:pt x="298" y="2452"/>
                    <a:pt x="347" y="2452"/>
                  </a:cubicBezTo>
                  <a:cubicBezTo>
                    <a:pt x="458" y="2452"/>
                    <a:pt x="571" y="2354"/>
                    <a:pt x="584" y="2243"/>
                  </a:cubicBezTo>
                  <a:lnTo>
                    <a:pt x="584" y="2243"/>
                  </a:lnTo>
                  <a:cubicBezTo>
                    <a:pt x="584" y="2248"/>
                    <a:pt x="585" y="2250"/>
                    <a:pt x="588" y="2250"/>
                  </a:cubicBezTo>
                  <a:cubicBezTo>
                    <a:pt x="609" y="2250"/>
                    <a:pt x="706" y="2100"/>
                    <a:pt x="737" y="2060"/>
                  </a:cubicBezTo>
                  <a:cubicBezTo>
                    <a:pt x="841" y="1908"/>
                    <a:pt x="924" y="1757"/>
                    <a:pt x="1017" y="1593"/>
                  </a:cubicBezTo>
                  <a:cubicBezTo>
                    <a:pt x="1192" y="1266"/>
                    <a:pt x="1425" y="962"/>
                    <a:pt x="1624" y="646"/>
                  </a:cubicBezTo>
                  <a:cubicBezTo>
                    <a:pt x="1826" y="315"/>
                    <a:pt x="1508" y="1"/>
                    <a:pt x="1216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1300275" y="591675"/>
              <a:ext cx="41925" cy="58825"/>
            </a:xfrm>
            <a:custGeom>
              <a:avLst/>
              <a:gdLst/>
              <a:ahLst/>
              <a:cxnLst/>
              <a:rect l="l" t="t" r="r" b="b"/>
              <a:pathLst>
                <a:path w="1677" h="2353" extrusionOk="0">
                  <a:moveTo>
                    <a:pt x="1339" y="920"/>
                  </a:moveTo>
                  <a:lnTo>
                    <a:pt x="1339" y="920"/>
                  </a:lnTo>
                  <a:cubicBezTo>
                    <a:pt x="1338" y="923"/>
                    <a:pt x="1336" y="925"/>
                    <a:pt x="1335" y="928"/>
                  </a:cubicBezTo>
                  <a:cubicBezTo>
                    <a:pt x="1336" y="926"/>
                    <a:pt x="1338" y="923"/>
                    <a:pt x="1339" y="920"/>
                  </a:cubicBezTo>
                  <a:close/>
                  <a:moveTo>
                    <a:pt x="1197" y="1"/>
                  </a:moveTo>
                  <a:cubicBezTo>
                    <a:pt x="1177" y="1"/>
                    <a:pt x="1157" y="2"/>
                    <a:pt x="1136" y="6"/>
                  </a:cubicBezTo>
                  <a:cubicBezTo>
                    <a:pt x="470" y="87"/>
                    <a:pt x="494" y="870"/>
                    <a:pt x="307" y="1384"/>
                  </a:cubicBezTo>
                  <a:cubicBezTo>
                    <a:pt x="263" y="1494"/>
                    <a:pt x="0" y="2352"/>
                    <a:pt x="342" y="2352"/>
                  </a:cubicBezTo>
                  <a:cubicBezTo>
                    <a:pt x="363" y="2352"/>
                    <a:pt x="386" y="2349"/>
                    <a:pt x="411" y="2342"/>
                  </a:cubicBezTo>
                  <a:cubicBezTo>
                    <a:pt x="680" y="2272"/>
                    <a:pt x="879" y="1839"/>
                    <a:pt x="1008" y="1629"/>
                  </a:cubicBezTo>
                  <a:cubicBezTo>
                    <a:pt x="1112" y="1454"/>
                    <a:pt x="1194" y="1267"/>
                    <a:pt x="1288" y="1080"/>
                  </a:cubicBezTo>
                  <a:cubicBezTo>
                    <a:pt x="1295" y="1072"/>
                    <a:pt x="1375" y="905"/>
                    <a:pt x="1387" y="862"/>
                  </a:cubicBezTo>
                  <a:lnTo>
                    <a:pt x="1387" y="862"/>
                  </a:lnTo>
                  <a:cubicBezTo>
                    <a:pt x="1437" y="810"/>
                    <a:pt x="1500" y="761"/>
                    <a:pt x="1533" y="694"/>
                  </a:cubicBezTo>
                  <a:cubicBezTo>
                    <a:pt x="1676" y="442"/>
                    <a:pt x="1528" y="1"/>
                    <a:pt x="1197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1401375" y="511900"/>
              <a:ext cx="60650" cy="49900"/>
            </a:xfrm>
            <a:custGeom>
              <a:avLst/>
              <a:gdLst/>
              <a:ahLst/>
              <a:cxnLst/>
              <a:rect l="l" t="t" r="r" b="b"/>
              <a:pathLst>
                <a:path w="2426" h="1996" extrusionOk="0">
                  <a:moveTo>
                    <a:pt x="1893" y="1"/>
                  </a:moveTo>
                  <a:cubicBezTo>
                    <a:pt x="1802" y="1"/>
                    <a:pt x="1705" y="34"/>
                    <a:pt x="1613" y="113"/>
                  </a:cubicBezTo>
                  <a:cubicBezTo>
                    <a:pt x="1426" y="264"/>
                    <a:pt x="1274" y="451"/>
                    <a:pt x="1110" y="627"/>
                  </a:cubicBezTo>
                  <a:cubicBezTo>
                    <a:pt x="923" y="814"/>
                    <a:pt x="725" y="977"/>
                    <a:pt x="538" y="1164"/>
                  </a:cubicBezTo>
                  <a:cubicBezTo>
                    <a:pt x="351" y="1362"/>
                    <a:pt x="1" y="1619"/>
                    <a:pt x="152" y="1912"/>
                  </a:cubicBezTo>
                  <a:cubicBezTo>
                    <a:pt x="185" y="1969"/>
                    <a:pt x="238" y="1995"/>
                    <a:pt x="293" y="1995"/>
                  </a:cubicBezTo>
                  <a:cubicBezTo>
                    <a:pt x="338" y="1995"/>
                    <a:pt x="384" y="1978"/>
                    <a:pt x="421" y="1946"/>
                  </a:cubicBezTo>
                  <a:cubicBezTo>
                    <a:pt x="468" y="1899"/>
                    <a:pt x="596" y="1876"/>
                    <a:pt x="666" y="1842"/>
                  </a:cubicBezTo>
                  <a:cubicBezTo>
                    <a:pt x="877" y="1736"/>
                    <a:pt x="1064" y="1608"/>
                    <a:pt x="1239" y="1468"/>
                  </a:cubicBezTo>
                  <a:cubicBezTo>
                    <a:pt x="1566" y="1222"/>
                    <a:pt x="1917" y="977"/>
                    <a:pt x="2174" y="673"/>
                  </a:cubicBezTo>
                  <a:cubicBezTo>
                    <a:pt x="2425" y="368"/>
                    <a:pt x="2194" y="1"/>
                    <a:pt x="1893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1317550" y="494725"/>
              <a:ext cx="26675" cy="51075"/>
            </a:xfrm>
            <a:custGeom>
              <a:avLst/>
              <a:gdLst/>
              <a:ahLst/>
              <a:cxnLst/>
              <a:rect l="l" t="t" r="r" b="b"/>
              <a:pathLst>
                <a:path w="1067" h="2043" extrusionOk="0">
                  <a:moveTo>
                    <a:pt x="584" y="0"/>
                  </a:moveTo>
                  <a:cubicBezTo>
                    <a:pt x="521" y="0"/>
                    <a:pt x="457" y="16"/>
                    <a:pt x="398" y="52"/>
                  </a:cubicBezTo>
                  <a:cubicBezTo>
                    <a:pt x="71" y="250"/>
                    <a:pt x="60" y="624"/>
                    <a:pt x="71" y="974"/>
                  </a:cubicBezTo>
                  <a:cubicBezTo>
                    <a:pt x="83" y="1290"/>
                    <a:pt x="1" y="1687"/>
                    <a:pt x="141" y="1968"/>
                  </a:cubicBezTo>
                  <a:cubicBezTo>
                    <a:pt x="164" y="2019"/>
                    <a:pt x="211" y="2042"/>
                    <a:pt x="260" y="2042"/>
                  </a:cubicBezTo>
                  <a:cubicBezTo>
                    <a:pt x="311" y="2042"/>
                    <a:pt x="363" y="2016"/>
                    <a:pt x="387" y="1968"/>
                  </a:cubicBezTo>
                  <a:cubicBezTo>
                    <a:pt x="527" y="1711"/>
                    <a:pt x="620" y="1454"/>
                    <a:pt x="702" y="1173"/>
                  </a:cubicBezTo>
                  <a:cubicBezTo>
                    <a:pt x="784" y="940"/>
                    <a:pt x="912" y="729"/>
                    <a:pt x="982" y="507"/>
                  </a:cubicBezTo>
                  <a:cubicBezTo>
                    <a:pt x="1066" y="246"/>
                    <a:pt x="831" y="0"/>
                    <a:pt x="584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1644375" y="238225"/>
              <a:ext cx="74500" cy="22375"/>
            </a:xfrm>
            <a:custGeom>
              <a:avLst/>
              <a:gdLst/>
              <a:ahLst/>
              <a:cxnLst/>
              <a:rect l="l" t="t" r="r" b="b"/>
              <a:pathLst>
                <a:path w="2980" h="895" extrusionOk="0">
                  <a:moveTo>
                    <a:pt x="2165" y="0"/>
                  </a:moveTo>
                  <a:cubicBezTo>
                    <a:pt x="1903" y="0"/>
                    <a:pt x="1628" y="54"/>
                    <a:pt x="1379" y="89"/>
                  </a:cubicBezTo>
                  <a:cubicBezTo>
                    <a:pt x="1029" y="125"/>
                    <a:pt x="549" y="89"/>
                    <a:pt x="245" y="276"/>
                  </a:cubicBezTo>
                  <a:cubicBezTo>
                    <a:pt x="1" y="417"/>
                    <a:pt x="117" y="756"/>
                    <a:pt x="374" y="779"/>
                  </a:cubicBezTo>
                  <a:cubicBezTo>
                    <a:pt x="772" y="803"/>
                    <a:pt x="1157" y="837"/>
                    <a:pt x="1554" y="849"/>
                  </a:cubicBezTo>
                  <a:cubicBezTo>
                    <a:pt x="1784" y="855"/>
                    <a:pt x="2011" y="894"/>
                    <a:pt x="2226" y="894"/>
                  </a:cubicBezTo>
                  <a:cubicBezTo>
                    <a:pt x="2450" y="894"/>
                    <a:pt x="2661" y="852"/>
                    <a:pt x="2851" y="686"/>
                  </a:cubicBezTo>
                  <a:cubicBezTo>
                    <a:pt x="2979" y="569"/>
                    <a:pt x="2979" y="335"/>
                    <a:pt x="2851" y="218"/>
                  </a:cubicBezTo>
                  <a:cubicBezTo>
                    <a:pt x="2661" y="51"/>
                    <a:pt x="2419" y="0"/>
                    <a:pt x="216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1802950" y="281125"/>
              <a:ext cx="73175" cy="23150"/>
            </a:xfrm>
            <a:custGeom>
              <a:avLst/>
              <a:gdLst/>
              <a:ahLst/>
              <a:cxnLst/>
              <a:rect l="l" t="t" r="r" b="b"/>
              <a:pathLst>
                <a:path w="2927" h="926" extrusionOk="0">
                  <a:moveTo>
                    <a:pt x="1376" y="0"/>
                  </a:moveTo>
                  <a:cubicBezTo>
                    <a:pt x="1253" y="0"/>
                    <a:pt x="1129" y="3"/>
                    <a:pt x="1005" y="9"/>
                  </a:cubicBezTo>
                  <a:cubicBezTo>
                    <a:pt x="851" y="18"/>
                    <a:pt x="610" y="70"/>
                    <a:pt x="414" y="70"/>
                  </a:cubicBezTo>
                  <a:cubicBezTo>
                    <a:pt x="342" y="70"/>
                    <a:pt x="276" y="63"/>
                    <a:pt x="223" y="44"/>
                  </a:cubicBezTo>
                  <a:cubicBezTo>
                    <a:pt x="212" y="40"/>
                    <a:pt x="202" y="38"/>
                    <a:pt x="192" y="38"/>
                  </a:cubicBezTo>
                  <a:cubicBezTo>
                    <a:pt x="148" y="38"/>
                    <a:pt x="113" y="76"/>
                    <a:pt x="94" y="115"/>
                  </a:cubicBezTo>
                  <a:cubicBezTo>
                    <a:pt x="1" y="406"/>
                    <a:pt x="421" y="535"/>
                    <a:pt x="631" y="570"/>
                  </a:cubicBezTo>
                  <a:cubicBezTo>
                    <a:pt x="1158" y="663"/>
                    <a:pt x="1683" y="757"/>
                    <a:pt x="2197" y="909"/>
                  </a:cubicBezTo>
                  <a:cubicBezTo>
                    <a:pt x="2240" y="921"/>
                    <a:pt x="2281" y="926"/>
                    <a:pt x="2319" y="926"/>
                  </a:cubicBezTo>
                  <a:cubicBezTo>
                    <a:pt x="2785" y="926"/>
                    <a:pt x="2927" y="143"/>
                    <a:pt x="2430" y="68"/>
                  </a:cubicBezTo>
                  <a:cubicBezTo>
                    <a:pt x="2084" y="24"/>
                    <a:pt x="1731" y="0"/>
                    <a:pt x="1376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1819300" y="351275"/>
              <a:ext cx="75675" cy="25675"/>
            </a:xfrm>
            <a:custGeom>
              <a:avLst/>
              <a:gdLst/>
              <a:ahLst/>
              <a:cxnLst/>
              <a:rect l="l" t="t" r="r" b="b"/>
              <a:pathLst>
                <a:path w="3027" h="1027" extrusionOk="0">
                  <a:moveTo>
                    <a:pt x="711" y="1"/>
                  </a:moveTo>
                  <a:cubicBezTo>
                    <a:pt x="530" y="1"/>
                    <a:pt x="357" y="19"/>
                    <a:pt x="211" y="77"/>
                  </a:cubicBezTo>
                  <a:cubicBezTo>
                    <a:pt x="1" y="159"/>
                    <a:pt x="1" y="416"/>
                    <a:pt x="211" y="486"/>
                  </a:cubicBezTo>
                  <a:cubicBezTo>
                    <a:pt x="608" y="650"/>
                    <a:pt x="971" y="778"/>
                    <a:pt x="1391" y="871"/>
                  </a:cubicBezTo>
                  <a:cubicBezTo>
                    <a:pt x="1689" y="925"/>
                    <a:pt x="2046" y="1027"/>
                    <a:pt x="2345" y="1027"/>
                  </a:cubicBezTo>
                  <a:cubicBezTo>
                    <a:pt x="2374" y="1027"/>
                    <a:pt x="2403" y="1026"/>
                    <a:pt x="2431" y="1024"/>
                  </a:cubicBezTo>
                  <a:cubicBezTo>
                    <a:pt x="2805" y="988"/>
                    <a:pt x="3027" y="556"/>
                    <a:pt x="2747" y="276"/>
                  </a:cubicBezTo>
                  <a:cubicBezTo>
                    <a:pt x="2569" y="91"/>
                    <a:pt x="2336" y="59"/>
                    <a:pt x="2094" y="59"/>
                  </a:cubicBezTo>
                  <a:cubicBezTo>
                    <a:pt x="1960" y="59"/>
                    <a:pt x="1824" y="69"/>
                    <a:pt x="1692" y="69"/>
                  </a:cubicBezTo>
                  <a:cubicBezTo>
                    <a:pt x="1654" y="69"/>
                    <a:pt x="1616" y="68"/>
                    <a:pt x="1578" y="66"/>
                  </a:cubicBezTo>
                  <a:cubicBezTo>
                    <a:pt x="1324" y="51"/>
                    <a:pt x="1007" y="1"/>
                    <a:pt x="711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1866025" y="425675"/>
              <a:ext cx="85975" cy="26500"/>
            </a:xfrm>
            <a:custGeom>
              <a:avLst/>
              <a:gdLst/>
              <a:ahLst/>
              <a:cxnLst/>
              <a:rect l="l" t="t" r="r" b="b"/>
              <a:pathLst>
                <a:path w="3439" h="1060" extrusionOk="0">
                  <a:moveTo>
                    <a:pt x="2804" y="0"/>
                  </a:moveTo>
                  <a:cubicBezTo>
                    <a:pt x="2754" y="0"/>
                    <a:pt x="2700" y="7"/>
                    <a:pt x="2641" y="21"/>
                  </a:cubicBezTo>
                  <a:cubicBezTo>
                    <a:pt x="1847" y="220"/>
                    <a:pt x="971" y="10"/>
                    <a:pt x="200" y="325"/>
                  </a:cubicBezTo>
                  <a:cubicBezTo>
                    <a:pt x="1" y="407"/>
                    <a:pt x="1" y="652"/>
                    <a:pt x="200" y="734"/>
                  </a:cubicBezTo>
                  <a:cubicBezTo>
                    <a:pt x="971" y="1049"/>
                    <a:pt x="1847" y="839"/>
                    <a:pt x="2641" y="1038"/>
                  </a:cubicBezTo>
                  <a:cubicBezTo>
                    <a:pt x="2699" y="1053"/>
                    <a:pt x="2752" y="1059"/>
                    <a:pt x="2802" y="1059"/>
                  </a:cubicBezTo>
                  <a:cubicBezTo>
                    <a:pt x="3430" y="1059"/>
                    <a:pt x="3438" y="0"/>
                    <a:pt x="2804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1537800" y="613675"/>
              <a:ext cx="52825" cy="53900"/>
            </a:xfrm>
            <a:custGeom>
              <a:avLst/>
              <a:gdLst/>
              <a:ahLst/>
              <a:cxnLst/>
              <a:rect l="l" t="t" r="r" b="b"/>
              <a:pathLst>
                <a:path w="2113" h="2156" extrusionOk="0">
                  <a:moveTo>
                    <a:pt x="1895" y="1"/>
                  </a:moveTo>
                  <a:cubicBezTo>
                    <a:pt x="1890" y="1"/>
                    <a:pt x="1885" y="1"/>
                    <a:pt x="1880" y="1"/>
                  </a:cubicBezTo>
                  <a:cubicBezTo>
                    <a:pt x="1717" y="1"/>
                    <a:pt x="1647" y="71"/>
                    <a:pt x="1530" y="177"/>
                  </a:cubicBezTo>
                  <a:cubicBezTo>
                    <a:pt x="1343" y="329"/>
                    <a:pt x="1156" y="481"/>
                    <a:pt x="969" y="644"/>
                  </a:cubicBezTo>
                  <a:cubicBezTo>
                    <a:pt x="677" y="913"/>
                    <a:pt x="466" y="1205"/>
                    <a:pt x="221" y="1520"/>
                  </a:cubicBezTo>
                  <a:cubicBezTo>
                    <a:pt x="0" y="1818"/>
                    <a:pt x="308" y="2155"/>
                    <a:pt x="613" y="2155"/>
                  </a:cubicBezTo>
                  <a:cubicBezTo>
                    <a:pt x="679" y="2155"/>
                    <a:pt x="745" y="2140"/>
                    <a:pt x="806" y="2104"/>
                  </a:cubicBezTo>
                  <a:cubicBezTo>
                    <a:pt x="980" y="2011"/>
                    <a:pt x="1016" y="1906"/>
                    <a:pt x="1097" y="1743"/>
                  </a:cubicBezTo>
                  <a:cubicBezTo>
                    <a:pt x="1191" y="1543"/>
                    <a:pt x="1331" y="1380"/>
                    <a:pt x="1460" y="1216"/>
                  </a:cubicBezTo>
                  <a:cubicBezTo>
                    <a:pt x="1681" y="936"/>
                    <a:pt x="2008" y="621"/>
                    <a:pt x="2079" y="271"/>
                  </a:cubicBezTo>
                  <a:cubicBezTo>
                    <a:pt x="2113" y="146"/>
                    <a:pt x="2027" y="1"/>
                    <a:pt x="1895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1471325" y="671200"/>
              <a:ext cx="25000" cy="61400"/>
            </a:xfrm>
            <a:custGeom>
              <a:avLst/>
              <a:gdLst/>
              <a:ahLst/>
              <a:cxnLst/>
              <a:rect l="l" t="t" r="r" b="b"/>
              <a:pathLst>
                <a:path w="1000" h="2456" extrusionOk="0">
                  <a:moveTo>
                    <a:pt x="688" y="0"/>
                  </a:moveTo>
                  <a:cubicBezTo>
                    <a:pt x="662" y="0"/>
                    <a:pt x="636" y="8"/>
                    <a:pt x="614" y="26"/>
                  </a:cubicBezTo>
                  <a:cubicBezTo>
                    <a:pt x="380" y="200"/>
                    <a:pt x="298" y="470"/>
                    <a:pt x="217" y="738"/>
                  </a:cubicBezTo>
                  <a:cubicBezTo>
                    <a:pt x="88" y="1158"/>
                    <a:pt x="53" y="1556"/>
                    <a:pt x="18" y="1999"/>
                  </a:cubicBezTo>
                  <a:cubicBezTo>
                    <a:pt x="1" y="2303"/>
                    <a:pt x="252" y="2455"/>
                    <a:pt x="501" y="2455"/>
                  </a:cubicBezTo>
                  <a:cubicBezTo>
                    <a:pt x="751" y="2455"/>
                    <a:pt x="999" y="2303"/>
                    <a:pt x="976" y="1999"/>
                  </a:cubicBezTo>
                  <a:cubicBezTo>
                    <a:pt x="941" y="1579"/>
                    <a:pt x="906" y="1182"/>
                    <a:pt x="929" y="761"/>
                  </a:cubicBezTo>
                  <a:cubicBezTo>
                    <a:pt x="952" y="551"/>
                    <a:pt x="999" y="200"/>
                    <a:pt x="801" y="49"/>
                  </a:cubicBezTo>
                  <a:cubicBezTo>
                    <a:pt x="772" y="20"/>
                    <a:pt x="730" y="0"/>
                    <a:pt x="688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1354650" y="723250"/>
              <a:ext cx="46075" cy="58625"/>
            </a:xfrm>
            <a:custGeom>
              <a:avLst/>
              <a:gdLst/>
              <a:ahLst/>
              <a:cxnLst/>
              <a:rect l="l" t="t" r="r" b="b"/>
              <a:pathLst>
                <a:path w="1843" h="2345" extrusionOk="0">
                  <a:moveTo>
                    <a:pt x="371" y="1"/>
                  </a:moveTo>
                  <a:cubicBezTo>
                    <a:pt x="255" y="1"/>
                    <a:pt x="135" y="76"/>
                    <a:pt x="94" y="198"/>
                  </a:cubicBezTo>
                  <a:cubicBezTo>
                    <a:pt x="1" y="502"/>
                    <a:pt x="188" y="888"/>
                    <a:pt x="258" y="1191"/>
                  </a:cubicBezTo>
                  <a:cubicBezTo>
                    <a:pt x="328" y="1495"/>
                    <a:pt x="409" y="1810"/>
                    <a:pt x="573" y="2079"/>
                  </a:cubicBezTo>
                  <a:cubicBezTo>
                    <a:pt x="688" y="2269"/>
                    <a:pt x="843" y="2344"/>
                    <a:pt x="997" y="2344"/>
                  </a:cubicBezTo>
                  <a:cubicBezTo>
                    <a:pt x="1422" y="2344"/>
                    <a:pt x="1842" y="1771"/>
                    <a:pt x="1414" y="1436"/>
                  </a:cubicBezTo>
                  <a:cubicBezTo>
                    <a:pt x="1216" y="1285"/>
                    <a:pt x="1122" y="1098"/>
                    <a:pt x="1017" y="875"/>
                  </a:cubicBezTo>
                  <a:cubicBezTo>
                    <a:pt x="959" y="747"/>
                    <a:pt x="900" y="607"/>
                    <a:pt x="830" y="490"/>
                  </a:cubicBezTo>
                  <a:cubicBezTo>
                    <a:pt x="772" y="350"/>
                    <a:pt x="655" y="257"/>
                    <a:pt x="585" y="128"/>
                  </a:cubicBezTo>
                  <a:cubicBezTo>
                    <a:pt x="536" y="40"/>
                    <a:pt x="454" y="1"/>
                    <a:pt x="371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1228775" y="496325"/>
              <a:ext cx="44750" cy="61850"/>
            </a:xfrm>
            <a:custGeom>
              <a:avLst/>
              <a:gdLst/>
              <a:ahLst/>
              <a:cxnLst/>
              <a:rect l="l" t="t" r="r" b="b"/>
              <a:pathLst>
                <a:path w="1790" h="2474" extrusionOk="0">
                  <a:moveTo>
                    <a:pt x="1065" y="0"/>
                  </a:moveTo>
                  <a:cubicBezTo>
                    <a:pt x="840" y="0"/>
                    <a:pt x="619" y="114"/>
                    <a:pt x="538" y="385"/>
                  </a:cubicBezTo>
                  <a:cubicBezTo>
                    <a:pt x="433" y="712"/>
                    <a:pt x="363" y="1027"/>
                    <a:pt x="269" y="1354"/>
                  </a:cubicBezTo>
                  <a:cubicBezTo>
                    <a:pt x="199" y="1635"/>
                    <a:pt x="0" y="1868"/>
                    <a:pt x="94" y="2172"/>
                  </a:cubicBezTo>
                  <a:cubicBezTo>
                    <a:pt x="148" y="2340"/>
                    <a:pt x="331" y="2474"/>
                    <a:pt x="507" y="2474"/>
                  </a:cubicBezTo>
                  <a:cubicBezTo>
                    <a:pt x="600" y="2474"/>
                    <a:pt x="691" y="2437"/>
                    <a:pt x="760" y="2348"/>
                  </a:cubicBezTo>
                  <a:cubicBezTo>
                    <a:pt x="947" y="2125"/>
                    <a:pt x="1122" y="1904"/>
                    <a:pt x="1239" y="1635"/>
                  </a:cubicBezTo>
                  <a:cubicBezTo>
                    <a:pt x="1379" y="1331"/>
                    <a:pt x="1496" y="1004"/>
                    <a:pt x="1625" y="689"/>
                  </a:cubicBezTo>
                  <a:cubicBezTo>
                    <a:pt x="1789" y="287"/>
                    <a:pt x="1422" y="0"/>
                    <a:pt x="106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1282800" y="378850"/>
              <a:ext cx="52625" cy="55275"/>
            </a:xfrm>
            <a:custGeom>
              <a:avLst/>
              <a:gdLst/>
              <a:ahLst/>
              <a:cxnLst/>
              <a:rect l="l" t="t" r="r" b="b"/>
              <a:pathLst>
                <a:path w="2105" h="2211" extrusionOk="0">
                  <a:moveTo>
                    <a:pt x="1287" y="1"/>
                  </a:moveTo>
                  <a:cubicBezTo>
                    <a:pt x="1166" y="1"/>
                    <a:pt x="1044" y="46"/>
                    <a:pt x="935" y="154"/>
                  </a:cubicBezTo>
                  <a:cubicBezTo>
                    <a:pt x="819" y="282"/>
                    <a:pt x="749" y="411"/>
                    <a:pt x="666" y="551"/>
                  </a:cubicBezTo>
                  <a:cubicBezTo>
                    <a:pt x="573" y="715"/>
                    <a:pt x="445" y="855"/>
                    <a:pt x="351" y="1019"/>
                  </a:cubicBezTo>
                  <a:cubicBezTo>
                    <a:pt x="188" y="1334"/>
                    <a:pt x="1" y="1603"/>
                    <a:pt x="82" y="1977"/>
                  </a:cubicBezTo>
                  <a:cubicBezTo>
                    <a:pt x="119" y="2124"/>
                    <a:pt x="263" y="2211"/>
                    <a:pt x="403" y="2211"/>
                  </a:cubicBezTo>
                  <a:cubicBezTo>
                    <a:pt x="484" y="2211"/>
                    <a:pt x="564" y="2181"/>
                    <a:pt x="620" y="2117"/>
                  </a:cubicBezTo>
                  <a:cubicBezTo>
                    <a:pt x="807" y="1918"/>
                    <a:pt x="1017" y="1766"/>
                    <a:pt x="1193" y="1556"/>
                  </a:cubicBezTo>
                  <a:cubicBezTo>
                    <a:pt x="1356" y="1357"/>
                    <a:pt x="1496" y="1077"/>
                    <a:pt x="1694" y="913"/>
                  </a:cubicBezTo>
                  <a:cubicBezTo>
                    <a:pt x="2105" y="567"/>
                    <a:pt x="1712" y="1"/>
                    <a:pt x="1287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1527550" y="429525"/>
              <a:ext cx="68125" cy="48950"/>
            </a:xfrm>
            <a:custGeom>
              <a:avLst/>
              <a:gdLst/>
              <a:ahLst/>
              <a:cxnLst/>
              <a:rect l="l" t="t" r="r" b="b"/>
              <a:pathLst>
                <a:path w="2725" h="1958" extrusionOk="0">
                  <a:moveTo>
                    <a:pt x="2137" y="1"/>
                  </a:moveTo>
                  <a:cubicBezTo>
                    <a:pt x="2009" y="1"/>
                    <a:pt x="1879" y="57"/>
                    <a:pt x="1788" y="194"/>
                  </a:cubicBezTo>
                  <a:cubicBezTo>
                    <a:pt x="1753" y="253"/>
                    <a:pt x="1601" y="323"/>
                    <a:pt x="1531" y="370"/>
                  </a:cubicBezTo>
                  <a:lnTo>
                    <a:pt x="970" y="825"/>
                  </a:lnTo>
                  <a:cubicBezTo>
                    <a:pt x="689" y="1036"/>
                    <a:pt x="281" y="1176"/>
                    <a:pt x="105" y="1503"/>
                  </a:cubicBezTo>
                  <a:cubicBezTo>
                    <a:pt x="1" y="1702"/>
                    <a:pt x="150" y="1957"/>
                    <a:pt x="375" y="1957"/>
                  </a:cubicBezTo>
                  <a:cubicBezTo>
                    <a:pt x="401" y="1957"/>
                    <a:pt x="428" y="1954"/>
                    <a:pt x="456" y="1947"/>
                  </a:cubicBezTo>
                  <a:cubicBezTo>
                    <a:pt x="865" y="1842"/>
                    <a:pt x="1286" y="1620"/>
                    <a:pt x="1613" y="1363"/>
                  </a:cubicBezTo>
                  <a:cubicBezTo>
                    <a:pt x="1904" y="1141"/>
                    <a:pt x="2314" y="919"/>
                    <a:pt x="2512" y="615"/>
                  </a:cubicBezTo>
                  <a:cubicBezTo>
                    <a:pt x="2724" y="305"/>
                    <a:pt x="2435" y="1"/>
                    <a:pt x="2137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1395825" y="404950"/>
              <a:ext cx="52650" cy="53875"/>
            </a:xfrm>
            <a:custGeom>
              <a:avLst/>
              <a:gdLst/>
              <a:ahLst/>
              <a:cxnLst/>
              <a:rect l="l" t="t" r="r" b="b"/>
              <a:pathLst>
                <a:path w="2106" h="2155" extrusionOk="0">
                  <a:moveTo>
                    <a:pt x="1533" y="0"/>
                  </a:moveTo>
                  <a:cubicBezTo>
                    <a:pt x="1438" y="0"/>
                    <a:pt x="1335" y="34"/>
                    <a:pt x="1239" y="115"/>
                  </a:cubicBezTo>
                  <a:cubicBezTo>
                    <a:pt x="912" y="383"/>
                    <a:pt x="643" y="780"/>
                    <a:pt x="444" y="1143"/>
                  </a:cubicBezTo>
                  <a:cubicBezTo>
                    <a:pt x="293" y="1400"/>
                    <a:pt x="0" y="1750"/>
                    <a:pt x="153" y="2054"/>
                  </a:cubicBezTo>
                  <a:cubicBezTo>
                    <a:pt x="187" y="2123"/>
                    <a:pt x="252" y="2155"/>
                    <a:pt x="317" y="2155"/>
                  </a:cubicBezTo>
                  <a:cubicBezTo>
                    <a:pt x="386" y="2155"/>
                    <a:pt x="455" y="2120"/>
                    <a:pt x="491" y="2054"/>
                  </a:cubicBezTo>
                  <a:cubicBezTo>
                    <a:pt x="573" y="1937"/>
                    <a:pt x="714" y="1867"/>
                    <a:pt x="807" y="1774"/>
                  </a:cubicBezTo>
                  <a:cubicBezTo>
                    <a:pt x="924" y="1668"/>
                    <a:pt x="1005" y="1540"/>
                    <a:pt x="1111" y="1411"/>
                  </a:cubicBezTo>
                  <a:cubicBezTo>
                    <a:pt x="1321" y="1154"/>
                    <a:pt x="1613" y="967"/>
                    <a:pt x="1835" y="710"/>
                  </a:cubicBezTo>
                  <a:cubicBezTo>
                    <a:pt x="2105" y="386"/>
                    <a:pt x="1855" y="0"/>
                    <a:pt x="1533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1753600" y="446350"/>
              <a:ext cx="57875" cy="24225"/>
            </a:xfrm>
            <a:custGeom>
              <a:avLst/>
              <a:gdLst/>
              <a:ahLst/>
              <a:cxnLst/>
              <a:rect l="l" t="t" r="r" b="b"/>
              <a:pathLst>
                <a:path w="2315" h="969" extrusionOk="0">
                  <a:moveTo>
                    <a:pt x="1776" y="1"/>
                  </a:moveTo>
                  <a:cubicBezTo>
                    <a:pt x="1735" y="1"/>
                    <a:pt x="1693" y="8"/>
                    <a:pt x="1647" y="24"/>
                  </a:cubicBezTo>
                  <a:cubicBezTo>
                    <a:pt x="1437" y="94"/>
                    <a:pt x="1216" y="118"/>
                    <a:pt x="1005" y="199"/>
                  </a:cubicBezTo>
                  <a:cubicBezTo>
                    <a:pt x="806" y="269"/>
                    <a:pt x="596" y="421"/>
                    <a:pt x="386" y="445"/>
                  </a:cubicBezTo>
                  <a:cubicBezTo>
                    <a:pt x="129" y="479"/>
                    <a:pt x="1" y="889"/>
                    <a:pt x="316" y="947"/>
                  </a:cubicBezTo>
                  <a:cubicBezTo>
                    <a:pt x="399" y="962"/>
                    <a:pt x="480" y="968"/>
                    <a:pt x="560" y="968"/>
                  </a:cubicBezTo>
                  <a:cubicBezTo>
                    <a:pt x="727" y="968"/>
                    <a:pt x="890" y="940"/>
                    <a:pt x="1063" y="900"/>
                  </a:cubicBezTo>
                  <a:cubicBezTo>
                    <a:pt x="1320" y="842"/>
                    <a:pt x="1590" y="842"/>
                    <a:pt x="1858" y="795"/>
                  </a:cubicBezTo>
                  <a:cubicBezTo>
                    <a:pt x="2314" y="721"/>
                    <a:pt x="2173" y="1"/>
                    <a:pt x="1776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1970400" y="364750"/>
              <a:ext cx="62425" cy="40400"/>
            </a:xfrm>
            <a:custGeom>
              <a:avLst/>
              <a:gdLst/>
              <a:ahLst/>
              <a:cxnLst/>
              <a:rect l="l" t="t" r="r" b="b"/>
              <a:pathLst>
                <a:path w="2497" h="1616" extrusionOk="0">
                  <a:moveTo>
                    <a:pt x="299" y="1"/>
                  </a:moveTo>
                  <a:cubicBezTo>
                    <a:pt x="153" y="1"/>
                    <a:pt x="1" y="139"/>
                    <a:pt x="20" y="285"/>
                  </a:cubicBezTo>
                  <a:cubicBezTo>
                    <a:pt x="78" y="742"/>
                    <a:pt x="569" y="916"/>
                    <a:pt x="943" y="1103"/>
                  </a:cubicBezTo>
                  <a:cubicBezTo>
                    <a:pt x="1072" y="1173"/>
                    <a:pt x="1212" y="1232"/>
                    <a:pt x="1340" y="1302"/>
                  </a:cubicBezTo>
                  <a:cubicBezTo>
                    <a:pt x="1339" y="1302"/>
                    <a:pt x="1338" y="1301"/>
                    <a:pt x="1338" y="1301"/>
                  </a:cubicBezTo>
                  <a:lnTo>
                    <a:pt x="1338" y="1301"/>
                  </a:lnTo>
                  <a:cubicBezTo>
                    <a:pt x="1337" y="1301"/>
                    <a:pt x="1415" y="1345"/>
                    <a:pt x="1449" y="1362"/>
                  </a:cubicBezTo>
                  <a:lnTo>
                    <a:pt x="1449" y="1362"/>
                  </a:lnTo>
                  <a:cubicBezTo>
                    <a:pt x="1485" y="1401"/>
                    <a:pt x="1641" y="1539"/>
                    <a:pt x="1667" y="1547"/>
                  </a:cubicBezTo>
                  <a:cubicBezTo>
                    <a:pt x="1750" y="1593"/>
                    <a:pt x="1840" y="1615"/>
                    <a:pt x="1929" y="1615"/>
                  </a:cubicBezTo>
                  <a:cubicBezTo>
                    <a:pt x="2154" y="1615"/>
                    <a:pt x="2371" y="1475"/>
                    <a:pt x="2438" y="1232"/>
                  </a:cubicBezTo>
                  <a:cubicBezTo>
                    <a:pt x="2438" y="1220"/>
                    <a:pt x="2450" y="1209"/>
                    <a:pt x="2450" y="1197"/>
                  </a:cubicBezTo>
                  <a:cubicBezTo>
                    <a:pt x="2497" y="1022"/>
                    <a:pt x="2450" y="788"/>
                    <a:pt x="2310" y="659"/>
                  </a:cubicBezTo>
                  <a:cubicBezTo>
                    <a:pt x="2064" y="449"/>
                    <a:pt x="1796" y="402"/>
                    <a:pt x="1480" y="356"/>
                  </a:cubicBezTo>
                  <a:cubicBezTo>
                    <a:pt x="1106" y="285"/>
                    <a:pt x="732" y="157"/>
                    <a:pt x="382" y="17"/>
                  </a:cubicBezTo>
                  <a:cubicBezTo>
                    <a:pt x="355" y="6"/>
                    <a:pt x="327" y="1"/>
                    <a:pt x="299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1257100" y="667675"/>
              <a:ext cx="36825" cy="53275"/>
            </a:xfrm>
            <a:custGeom>
              <a:avLst/>
              <a:gdLst/>
              <a:ahLst/>
              <a:cxnLst/>
              <a:rect l="l" t="t" r="r" b="b"/>
              <a:pathLst>
                <a:path w="1473" h="2131" extrusionOk="0">
                  <a:moveTo>
                    <a:pt x="275" y="0"/>
                  </a:moveTo>
                  <a:cubicBezTo>
                    <a:pt x="151" y="0"/>
                    <a:pt x="31" y="91"/>
                    <a:pt x="24" y="248"/>
                  </a:cubicBezTo>
                  <a:cubicBezTo>
                    <a:pt x="1" y="622"/>
                    <a:pt x="164" y="1066"/>
                    <a:pt x="292" y="1416"/>
                  </a:cubicBezTo>
                  <a:cubicBezTo>
                    <a:pt x="419" y="1774"/>
                    <a:pt x="639" y="2131"/>
                    <a:pt x="1023" y="2131"/>
                  </a:cubicBezTo>
                  <a:cubicBezTo>
                    <a:pt x="1065" y="2131"/>
                    <a:pt x="1110" y="2126"/>
                    <a:pt x="1157" y="2117"/>
                  </a:cubicBezTo>
                  <a:cubicBezTo>
                    <a:pt x="1379" y="2070"/>
                    <a:pt x="1473" y="1826"/>
                    <a:pt x="1437" y="1626"/>
                  </a:cubicBezTo>
                  <a:cubicBezTo>
                    <a:pt x="1403" y="1452"/>
                    <a:pt x="1297" y="1393"/>
                    <a:pt x="1192" y="1265"/>
                  </a:cubicBezTo>
                  <a:cubicBezTo>
                    <a:pt x="1122" y="1171"/>
                    <a:pt x="1063" y="1054"/>
                    <a:pt x="1006" y="949"/>
                  </a:cubicBezTo>
                  <a:cubicBezTo>
                    <a:pt x="935" y="821"/>
                    <a:pt x="877" y="692"/>
                    <a:pt x="806" y="564"/>
                  </a:cubicBezTo>
                  <a:cubicBezTo>
                    <a:pt x="713" y="388"/>
                    <a:pt x="608" y="271"/>
                    <a:pt x="492" y="120"/>
                  </a:cubicBezTo>
                  <a:cubicBezTo>
                    <a:pt x="437" y="38"/>
                    <a:pt x="355" y="0"/>
                    <a:pt x="27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13"/>
          <p:cNvGrpSpPr/>
          <p:nvPr/>
        </p:nvGrpSpPr>
        <p:grpSpPr>
          <a:xfrm>
            <a:off x="236274" y="101518"/>
            <a:ext cx="1355065" cy="916213"/>
            <a:chOff x="1228775" y="238225"/>
            <a:chExt cx="804050" cy="543650"/>
          </a:xfrm>
        </p:grpSpPr>
        <p:sp>
          <p:nvSpPr>
            <p:cNvPr id="314" name="Google Shape;314;p13"/>
            <p:cNvSpPr/>
            <p:nvPr/>
          </p:nvSpPr>
          <p:spPr>
            <a:xfrm>
              <a:off x="1508650" y="332725"/>
              <a:ext cx="82600" cy="49100"/>
            </a:xfrm>
            <a:custGeom>
              <a:avLst/>
              <a:gdLst/>
              <a:ahLst/>
              <a:cxnLst/>
              <a:rect l="l" t="t" r="r" b="b"/>
              <a:pathLst>
                <a:path w="3304" h="1964" extrusionOk="0">
                  <a:moveTo>
                    <a:pt x="2625" y="0"/>
                  </a:moveTo>
                  <a:cubicBezTo>
                    <a:pt x="2584" y="0"/>
                    <a:pt x="2542" y="4"/>
                    <a:pt x="2497" y="13"/>
                  </a:cubicBezTo>
                  <a:cubicBezTo>
                    <a:pt x="2310" y="48"/>
                    <a:pt x="2193" y="153"/>
                    <a:pt x="2042" y="270"/>
                  </a:cubicBezTo>
                  <a:cubicBezTo>
                    <a:pt x="1843" y="410"/>
                    <a:pt x="1609" y="538"/>
                    <a:pt x="1387" y="655"/>
                  </a:cubicBezTo>
                  <a:cubicBezTo>
                    <a:pt x="1177" y="772"/>
                    <a:pt x="955" y="854"/>
                    <a:pt x="745" y="982"/>
                  </a:cubicBezTo>
                  <a:cubicBezTo>
                    <a:pt x="604" y="1076"/>
                    <a:pt x="476" y="1216"/>
                    <a:pt x="324" y="1298"/>
                  </a:cubicBezTo>
                  <a:cubicBezTo>
                    <a:pt x="1" y="1448"/>
                    <a:pt x="157" y="1964"/>
                    <a:pt x="488" y="1964"/>
                  </a:cubicBezTo>
                  <a:cubicBezTo>
                    <a:pt x="492" y="1964"/>
                    <a:pt x="496" y="1964"/>
                    <a:pt x="500" y="1964"/>
                  </a:cubicBezTo>
                  <a:cubicBezTo>
                    <a:pt x="885" y="1952"/>
                    <a:pt x="1235" y="1683"/>
                    <a:pt x="1586" y="1532"/>
                  </a:cubicBezTo>
                  <a:cubicBezTo>
                    <a:pt x="1796" y="1450"/>
                    <a:pt x="1995" y="1368"/>
                    <a:pt x="2205" y="1263"/>
                  </a:cubicBezTo>
                  <a:cubicBezTo>
                    <a:pt x="2287" y="1216"/>
                    <a:pt x="2380" y="1181"/>
                    <a:pt x="2473" y="1135"/>
                  </a:cubicBezTo>
                  <a:cubicBezTo>
                    <a:pt x="2463" y="1135"/>
                    <a:pt x="2757" y="992"/>
                    <a:pt x="2654" y="992"/>
                  </a:cubicBezTo>
                  <a:cubicBezTo>
                    <a:pt x="2649" y="992"/>
                    <a:pt x="2643" y="993"/>
                    <a:pt x="2635" y="993"/>
                  </a:cubicBezTo>
                  <a:lnTo>
                    <a:pt x="2635" y="993"/>
                  </a:lnTo>
                  <a:cubicBezTo>
                    <a:pt x="3304" y="909"/>
                    <a:pt x="3221" y="0"/>
                    <a:pt x="262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1358750" y="286525"/>
              <a:ext cx="70025" cy="46050"/>
            </a:xfrm>
            <a:custGeom>
              <a:avLst/>
              <a:gdLst/>
              <a:ahLst/>
              <a:cxnLst/>
              <a:rect l="l" t="t" r="r" b="b"/>
              <a:pathLst>
                <a:path w="2801" h="1842" extrusionOk="0">
                  <a:moveTo>
                    <a:pt x="2226" y="0"/>
                  </a:moveTo>
                  <a:cubicBezTo>
                    <a:pt x="2209" y="0"/>
                    <a:pt x="2191" y="1"/>
                    <a:pt x="2173" y="3"/>
                  </a:cubicBezTo>
                  <a:cubicBezTo>
                    <a:pt x="1916" y="39"/>
                    <a:pt x="1846" y="132"/>
                    <a:pt x="1670" y="296"/>
                  </a:cubicBezTo>
                  <a:cubicBezTo>
                    <a:pt x="1530" y="424"/>
                    <a:pt x="1320" y="541"/>
                    <a:pt x="1169" y="657"/>
                  </a:cubicBezTo>
                  <a:cubicBezTo>
                    <a:pt x="829" y="903"/>
                    <a:pt x="502" y="1207"/>
                    <a:pt x="152" y="1428"/>
                  </a:cubicBezTo>
                  <a:cubicBezTo>
                    <a:pt x="0" y="1522"/>
                    <a:pt x="24" y="1779"/>
                    <a:pt x="211" y="1826"/>
                  </a:cubicBezTo>
                  <a:cubicBezTo>
                    <a:pt x="256" y="1836"/>
                    <a:pt x="302" y="1841"/>
                    <a:pt x="349" y="1841"/>
                  </a:cubicBezTo>
                  <a:cubicBezTo>
                    <a:pt x="670" y="1841"/>
                    <a:pt x="1033" y="1622"/>
                    <a:pt x="1309" y="1511"/>
                  </a:cubicBezTo>
                  <a:cubicBezTo>
                    <a:pt x="1530" y="1405"/>
                    <a:pt x="1740" y="1277"/>
                    <a:pt x="1963" y="1171"/>
                  </a:cubicBezTo>
                  <a:cubicBezTo>
                    <a:pt x="2114" y="1090"/>
                    <a:pt x="2301" y="950"/>
                    <a:pt x="2418" y="891"/>
                  </a:cubicBezTo>
                  <a:cubicBezTo>
                    <a:pt x="2800" y="689"/>
                    <a:pt x="2663" y="0"/>
                    <a:pt x="2226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1488125" y="261725"/>
              <a:ext cx="67925" cy="41850"/>
            </a:xfrm>
            <a:custGeom>
              <a:avLst/>
              <a:gdLst/>
              <a:ahLst/>
              <a:cxnLst/>
              <a:rect l="l" t="t" r="r" b="b"/>
              <a:pathLst>
                <a:path w="2717" h="1674" extrusionOk="0">
                  <a:moveTo>
                    <a:pt x="2040" y="1"/>
                  </a:moveTo>
                  <a:cubicBezTo>
                    <a:pt x="2001" y="1"/>
                    <a:pt x="1959" y="5"/>
                    <a:pt x="1916" y="14"/>
                  </a:cubicBezTo>
                  <a:cubicBezTo>
                    <a:pt x="1519" y="96"/>
                    <a:pt x="1134" y="458"/>
                    <a:pt x="783" y="657"/>
                  </a:cubicBezTo>
                  <a:cubicBezTo>
                    <a:pt x="514" y="797"/>
                    <a:pt x="0" y="1065"/>
                    <a:pt x="176" y="1451"/>
                  </a:cubicBezTo>
                  <a:cubicBezTo>
                    <a:pt x="187" y="1463"/>
                    <a:pt x="187" y="1475"/>
                    <a:pt x="187" y="1486"/>
                  </a:cubicBezTo>
                  <a:cubicBezTo>
                    <a:pt x="242" y="1585"/>
                    <a:pt x="380" y="1674"/>
                    <a:pt x="493" y="1674"/>
                  </a:cubicBezTo>
                  <a:cubicBezTo>
                    <a:pt x="500" y="1674"/>
                    <a:pt x="507" y="1674"/>
                    <a:pt x="514" y="1673"/>
                  </a:cubicBezTo>
                  <a:cubicBezTo>
                    <a:pt x="830" y="1638"/>
                    <a:pt x="1098" y="1463"/>
                    <a:pt x="1379" y="1335"/>
                  </a:cubicBezTo>
                  <a:cubicBezTo>
                    <a:pt x="1648" y="1218"/>
                    <a:pt x="1905" y="1054"/>
                    <a:pt x="2173" y="949"/>
                  </a:cubicBezTo>
                  <a:cubicBezTo>
                    <a:pt x="2716" y="743"/>
                    <a:pt x="2563" y="1"/>
                    <a:pt x="2040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1650800" y="314975"/>
              <a:ext cx="69925" cy="39675"/>
            </a:xfrm>
            <a:custGeom>
              <a:avLst/>
              <a:gdLst/>
              <a:ahLst/>
              <a:cxnLst/>
              <a:rect l="l" t="t" r="r" b="b"/>
              <a:pathLst>
                <a:path w="2797" h="1587" extrusionOk="0">
                  <a:moveTo>
                    <a:pt x="2168" y="0"/>
                  </a:moveTo>
                  <a:cubicBezTo>
                    <a:pt x="2074" y="0"/>
                    <a:pt x="1977" y="38"/>
                    <a:pt x="1893" y="127"/>
                  </a:cubicBezTo>
                  <a:cubicBezTo>
                    <a:pt x="1694" y="349"/>
                    <a:pt x="1379" y="431"/>
                    <a:pt x="1122" y="571"/>
                  </a:cubicBezTo>
                  <a:cubicBezTo>
                    <a:pt x="818" y="723"/>
                    <a:pt x="491" y="898"/>
                    <a:pt x="199" y="1085"/>
                  </a:cubicBezTo>
                  <a:cubicBezTo>
                    <a:pt x="1" y="1214"/>
                    <a:pt x="71" y="1459"/>
                    <a:pt x="269" y="1541"/>
                  </a:cubicBezTo>
                  <a:cubicBezTo>
                    <a:pt x="342" y="1573"/>
                    <a:pt x="420" y="1587"/>
                    <a:pt x="500" y="1587"/>
                  </a:cubicBezTo>
                  <a:cubicBezTo>
                    <a:pt x="826" y="1587"/>
                    <a:pt x="1189" y="1359"/>
                    <a:pt x="1460" y="1237"/>
                  </a:cubicBezTo>
                  <a:cubicBezTo>
                    <a:pt x="1823" y="1085"/>
                    <a:pt x="2197" y="1004"/>
                    <a:pt x="2488" y="723"/>
                  </a:cubicBezTo>
                  <a:cubicBezTo>
                    <a:pt x="2796" y="442"/>
                    <a:pt x="2494" y="0"/>
                    <a:pt x="2168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1686225" y="391825"/>
              <a:ext cx="58050" cy="44775"/>
            </a:xfrm>
            <a:custGeom>
              <a:avLst/>
              <a:gdLst/>
              <a:ahLst/>
              <a:cxnLst/>
              <a:rect l="l" t="t" r="r" b="b"/>
              <a:pathLst>
                <a:path w="2322" h="1791" extrusionOk="0">
                  <a:moveTo>
                    <a:pt x="1884" y="1"/>
                  </a:moveTo>
                  <a:cubicBezTo>
                    <a:pt x="1793" y="1"/>
                    <a:pt x="1701" y="29"/>
                    <a:pt x="1621" y="79"/>
                  </a:cubicBezTo>
                  <a:cubicBezTo>
                    <a:pt x="1352" y="231"/>
                    <a:pt x="1142" y="464"/>
                    <a:pt x="897" y="651"/>
                  </a:cubicBezTo>
                  <a:cubicBezTo>
                    <a:pt x="663" y="838"/>
                    <a:pt x="347" y="1002"/>
                    <a:pt x="160" y="1247"/>
                  </a:cubicBezTo>
                  <a:cubicBezTo>
                    <a:pt x="0" y="1467"/>
                    <a:pt x="166" y="1791"/>
                    <a:pt x="415" y="1791"/>
                  </a:cubicBezTo>
                  <a:cubicBezTo>
                    <a:pt x="457" y="1791"/>
                    <a:pt x="501" y="1781"/>
                    <a:pt x="546" y="1761"/>
                  </a:cubicBezTo>
                  <a:cubicBezTo>
                    <a:pt x="1118" y="1528"/>
                    <a:pt x="1574" y="1060"/>
                    <a:pt x="2112" y="757"/>
                  </a:cubicBezTo>
                  <a:cubicBezTo>
                    <a:pt x="2310" y="640"/>
                    <a:pt x="2322" y="336"/>
                    <a:pt x="2205" y="173"/>
                  </a:cubicBezTo>
                  <a:cubicBezTo>
                    <a:pt x="2125" y="52"/>
                    <a:pt x="2006" y="1"/>
                    <a:pt x="1884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1637650" y="500575"/>
              <a:ext cx="60825" cy="64925"/>
            </a:xfrm>
            <a:custGeom>
              <a:avLst/>
              <a:gdLst/>
              <a:ahLst/>
              <a:cxnLst/>
              <a:rect l="l" t="t" r="r" b="b"/>
              <a:pathLst>
                <a:path w="2433" h="2597" extrusionOk="0">
                  <a:moveTo>
                    <a:pt x="1680" y="0"/>
                  </a:moveTo>
                  <a:cubicBezTo>
                    <a:pt x="1532" y="0"/>
                    <a:pt x="1382" y="73"/>
                    <a:pt x="1274" y="250"/>
                  </a:cubicBezTo>
                  <a:cubicBezTo>
                    <a:pt x="1169" y="425"/>
                    <a:pt x="1028" y="577"/>
                    <a:pt x="935" y="752"/>
                  </a:cubicBezTo>
                  <a:cubicBezTo>
                    <a:pt x="830" y="974"/>
                    <a:pt x="690" y="1173"/>
                    <a:pt x="550" y="1371"/>
                  </a:cubicBezTo>
                  <a:cubicBezTo>
                    <a:pt x="327" y="1664"/>
                    <a:pt x="0" y="2014"/>
                    <a:pt x="70" y="2411"/>
                  </a:cubicBezTo>
                  <a:cubicBezTo>
                    <a:pt x="93" y="2530"/>
                    <a:pt x="214" y="2597"/>
                    <a:pt x="333" y="2597"/>
                  </a:cubicBezTo>
                  <a:cubicBezTo>
                    <a:pt x="401" y="2597"/>
                    <a:pt x="468" y="2575"/>
                    <a:pt x="514" y="2528"/>
                  </a:cubicBezTo>
                  <a:cubicBezTo>
                    <a:pt x="1028" y="1967"/>
                    <a:pt x="1578" y="1430"/>
                    <a:pt x="2080" y="869"/>
                  </a:cubicBezTo>
                  <a:cubicBezTo>
                    <a:pt x="2433" y="474"/>
                    <a:pt x="2060" y="0"/>
                    <a:pt x="1680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1505650" y="535675"/>
              <a:ext cx="50825" cy="52500"/>
            </a:xfrm>
            <a:custGeom>
              <a:avLst/>
              <a:gdLst/>
              <a:ahLst/>
              <a:cxnLst/>
              <a:rect l="l" t="t" r="r" b="b"/>
              <a:pathLst>
                <a:path w="2033" h="2100" extrusionOk="0">
                  <a:moveTo>
                    <a:pt x="1389" y="0"/>
                  </a:moveTo>
                  <a:cubicBezTo>
                    <a:pt x="1221" y="0"/>
                    <a:pt x="1059" y="84"/>
                    <a:pt x="981" y="283"/>
                  </a:cubicBezTo>
                  <a:cubicBezTo>
                    <a:pt x="771" y="844"/>
                    <a:pt x="0" y="1206"/>
                    <a:pt x="36" y="1848"/>
                  </a:cubicBezTo>
                  <a:cubicBezTo>
                    <a:pt x="36" y="1983"/>
                    <a:pt x="173" y="2099"/>
                    <a:pt x="310" y="2099"/>
                  </a:cubicBezTo>
                  <a:cubicBezTo>
                    <a:pt x="328" y="2099"/>
                    <a:pt x="345" y="2097"/>
                    <a:pt x="363" y="2093"/>
                  </a:cubicBezTo>
                  <a:cubicBezTo>
                    <a:pt x="690" y="2023"/>
                    <a:pt x="993" y="1720"/>
                    <a:pt x="1204" y="1463"/>
                  </a:cubicBezTo>
                  <a:cubicBezTo>
                    <a:pt x="1425" y="1194"/>
                    <a:pt x="1706" y="972"/>
                    <a:pt x="1858" y="657"/>
                  </a:cubicBezTo>
                  <a:cubicBezTo>
                    <a:pt x="2033" y="291"/>
                    <a:pt x="1702" y="0"/>
                    <a:pt x="1389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1384150" y="610400"/>
              <a:ext cx="45675" cy="61325"/>
            </a:xfrm>
            <a:custGeom>
              <a:avLst/>
              <a:gdLst/>
              <a:ahLst/>
              <a:cxnLst/>
              <a:rect l="l" t="t" r="r" b="b"/>
              <a:pathLst>
                <a:path w="1827" h="2453" extrusionOk="0">
                  <a:moveTo>
                    <a:pt x="1216" y="1"/>
                  </a:moveTo>
                  <a:cubicBezTo>
                    <a:pt x="1085" y="1"/>
                    <a:pt x="960" y="63"/>
                    <a:pt x="888" y="215"/>
                  </a:cubicBezTo>
                  <a:cubicBezTo>
                    <a:pt x="678" y="659"/>
                    <a:pt x="480" y="1090"/>
                    <a:pt x="304" y="1558"/>
                  </a:cubicBezTo>
                  <a:cubicBezTo>
                    <a:pt x="199" y="1838"/>
                    <a:pt x="0" y="2118"/>
                    <a:pt x="210" y="2388"/>
                  </a:cubicBezTo>
                  <a:cubicBezTo>
                    <a:pt x="249" y="2433"/>
                    <a:pt x="298" y="2452"/>
                    <a:pt x="347" y="2452"/>
                  </a:cubicBezTo>
                  <a:cubicBezTo>
                    <a:pt x="458" y="2452"/>
                    <a:pt x="571" y="2354"/>
                    <a:pt x="584" y="2243"/>
                  </a:cubicBezTo>
                  <a:lnTo>
                    <a:pt x="584" y="2243"/>
                  </a:lnTo>
                  <a:cubicBezTo>
                    <a:pt x="584" y="2248"/>
                    <a:pt x="585" y="2250"/>
                    <a:pt x="588" y="2250"/>
                  </a:cubicBezTo>
                  <a:cubicBezTo>
                    <a:pt x="609" y="2250"/>
                    <a:pt x="706" y="2100"/>
                    <a:pt x="737" y="2060"/>
                  </a:cubicBezTo>
                  <a:cubicBezTo>
                    <a:pt x="841" y="1908"/>
                    <a:pt x="924" y="1757"/>
                    <a:pt x="1017" y="1593"/>
                  </a:cubicBezTo>
                  <a:cubicBezTo>
                    <a:pt x="1192" y="1266"/>
                    <a:pt x="1425" y="962"/>
                    <a:pt x="1624" y="646"/>
                  </a:cubicBezTo>
                  <a:cubicBezTo>
                    <a:pt x="1826" y="315"/>
                    <a:pt x="1508" y="1"/>
                    <a:pt x="1216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1300275" y="591675"/>
              <a:ext cx="41925" cy="58825"/>
            </a:xfrm>
            <a:custGeom>
              <a:avLst/>
              <a:gdLst/>
              <a:ahLst/>
              <a:cxnLst/>
              <a:rect l="l" t="t" r="r" b="b"/>
              <a:pathLst>
                <a:path w="1677" h="2353" extrusionOk="0">
                  <a:moveTo>
                    <a:pt x="1339" y="920"/>
                  </a:moveTo>
                  <a:lnTo>
                    <a:pt x="1339" y="920"/>
                  </a:lnTo>
                  <a:cubicBezTo>
                    <a:pt x="1338" y="923"/>
                    <a:pt x="1336" y="925"/>
                    <a:pt x="1335" y="928"/>
                  </a:cubicBezTo>
                  <a:cubicBezTo>
                    <a:pt x="1336" y="926"/>
                    <a:pt x="1338" y="923"/>
                    <a:pt x="1339" y="920"/>
                  </a:cubicBezTo>
                  <a:close/>
                  <a:moveTo>
                    <a:pt x="1197" y="1"/>
                  </a:moveTo>
                  <a:cubicBezTo>
                    <a:pt x="1177" y="1"/>
                    <a:pt x="1157" y="2"/>
                    <a:pt x="1136" y="6"/>
                  </a:cubicBezTo>
                  <a:cubicBezTo>
                    <a:pt x="470" y="87"/>
                    <a:pt x="494" y="870"/>
                    <a:pt x="307" y="1384"/>
                  </a:cubicBezTo>
                  <a:cubicBezTo>
                    <a:pt x="263" y="1494"/>
                    <a:pt x="0" y="2352"/>
                    <a:pt x="342" y="2352"/>
                  </a:cubicBezTo>
                  <a:cubicBezTo>
                    <a:pt x="363" y="2352"/>
                    <a:pt x="386" y="2349"/>
                    <a:pt x="411" y="2342"/>
                  </a:cubicBezTo>
                  <a:cubicBezTo>
                    <a:pt x="680" y="2272"/>
                    <a:pt x="879" y="1839"/>
                    <a:pt x="1008" y="1629"/>
                  </a:cubicBezTo>
                  <a:cubicBezTo>
                    <a:pt x="1112" y="1454"/>
                    <a:pt x="1194" y="1267"/>
                    <a:pt x="1288" y="1080"/>
                  </a:cubicBezTo>
                  <a:cubicBezTo>
                    <a:pt x="1295" y="1072"/>
                    <a:pt x="1375" y="905"/>
                    <a:pt x="1387" y="862"/>
                  </a:cubicBezTo>
                  <a:lnTo>
                    <a:pt x="1387" y="862"/>
                  </a:lnTo>
                  <a:cubicBezTo>
                    <a:pt x="1437" y="810"/>
                    <a:pt x="1500" y="761"/>
                    <a:pt x="1533" y="694"/>
                  </a:cubicBezTo>
                  <a:cubicBezTo>
                    <a:pt x="1676" y="442"/>
                    <a:pt x="1528" y="1"/>
                    <a:pt x="1197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1401375" y="511900"/>
              <a:ext cx="60650" cy="49900"/>
            </a:xfrm>
            <a:custGeom>
              <a:avLst/>
              <a:gdLst/>
              <a:ahLst/>
              <a:cxnLst/>
              <a:rect l="l" t="t" r="r" b="b"/>
              <a:pathLst>
                <a:path w="2426" h="1996" extrusionOk="0">
                  <a:moveTo>
                    <a:pt x="1893" y="1"/>
                  </a:moveTo>
                  <a:cubicBezTo>
                    <a:pt x="1802" y="1"/>
                    <a:pt x="1705" y="34"/>
                    <a:pt x="1613" y="113"/>
                  </a:cubicBezTo>
                  <a:cubicBezTo>
                    <a:pt x="1426" y="264"/>
                    <a:pt x="1274" y="451"/>
                    <a:pt x="1110" y="627"/>
                  </a:cubicBezTo>
                  <a:cubicBezTo>
                    <a:pt x="923" y="814"/>
                    <a:pt x="725" y="977"/>
                    <a:pt x="538" y="1164"/>
                  </a:cubicBezTo>
                  <a:cubicBezTo>
                    <a:pt x="351" y="1362"/>
                    <a:pt x="1" y="1619"/>
                    <a:pt x="152" y="1912"/>
                  </a:cubicBezTo>
                  <a:cubicBezTo>
                    <a:pt x="185" y="1969"/>
                    <a:pt x="238" y="1995"/>
                    <a:pt x="293" y="1995"/>
                  </a:cubicBezTo>
                  <a:cubicBezTo>
                    <a:pt x="338" y="1995"/>
                    <a:pt x="384" y="1978"/>
                    <a:pt x="421" y="1946"/>
                  </a:cubicBezTo>
                  <a:cubicBezTo>
                    <a:pt x="468" y="1899"/>
                    <a:pt x="596" y="1876"/>
                    <a:pt x="666" y="1842"/>
                  </a:cubicBezTo>
                  <a:cubicBezTo>
                    <a:pt x="877" y="1736"/>
                    <a:pt x="1064" y="1608"/>
                    <a:pt x="1239" y="1468"/>
                  </a:cubicBezTo>
                  <a:cubicBezTo>
                    <a:pt x="1566" y="1222"/>
                    <a:pt x="1917" y="977"/>
                    <a:pt x="2174" y="673"/>
                  </a:cubicBezTo>
                  <a:cubicBezTo>
                    <a:pt x="2425" y="368"/>
                    <a:pt x="2194" y="1"/>
                    <a:pt x="1893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1317550" y="494725"/>
              <a:ext cx="26675" cy="51075"/>
            </a:xfrm>
            <a:custGeom>
              <a:avLst/>
              <a:gdLst/>
              <a:ahLst/>
              <a:cxnLst/>
              <a:rect l="l" t="t" r="r" b="b"/>
              <a:pathLst>
                <a:path w="1067" h="2043" extrusionOk="0">
                  <a:moveTo>
                    <a:pt x="584" y="0"/>
                  </a:moveTo>
                  <a:cubicBezTo>
                    <a:pt x="521" y="0"/>
                    <a:pt x="457" y="16"/>
                    <a:pt x="398" y="52"/>
                  </a:cubicBezTo>
                  <a:cubicBezTo>
                    <a:pt x="71" y="250"/>
                    <a:pt x="60" y="624"/>
                    <a:pt x="71" y="974"/>
                  </a:cubicBezTo>
                  <a:cubicBezTo>
                    <a:pt x="83" y="1290"/>
                    <a:pt x="1" y="1687"/>
                    <a:pt x="141" y="1968"/>
                  </a:cubicBezTo>
                  <a:cubicBezTo>
                    <a:pt x="164" y="2019"/>
                    <a:pt x="211" y="2042"/>
                    <a:pt x="260" y="2042"/>
                  </a:cubicBezTo>
                  <a:cubicBezTo>
                    <a:pt x="311" y="2042"/>
                    <a:pt x="363" y="2016"/>
                    <a:pt x="387" y="1968"/>
                  </a:cubicBezTo>
                  <a:cubicBezTo>
                    <a:pt x="527" y="1711"/>
                    <a:pt x="620" y="1454"/>
                    <a:pt x="702" y="1173"/>
                  </a:cubicBezTo>
                  <a:cubicBezTo>
                    <a:pt x="784" y="940"/>
                    <a:pt x="912" y="729"/>
                    <a:pt x="982" y="507"/>
                  </a:cubicBezTo>
                  <a:cubicBezTo>
                    <a:pt x="1066" y="246"/>
                    <a:pt x="831" y="0"/>
                    <a:pt x="584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1644375" y="238225"/>
              <a:ext cx="74500" cy="22375"/>
            </a:xfrm>
            <a:custGeom>
              <a:avLst/>
              <a:gdLst/>
              <a:ahLst/>
              <a:cxnLst/>
              <a:rect l="l" t="t" r="r" b="b"/>
              <a:pathLst>
                <a:path w="2980" h="895" extrusionOk="0">
                  <a:moveTo>
                    <a:pt x="2165" y="0"/>
                  </a:moveTo>
                  <a:cubicBezTo>
                    <a:pt x="1903" y="0"/>
                    <a:pt x="1628" y="54"/>
                    <a:pt x="1379" y="89"/>
                  </a:cubicBezTo>
                  <a:cubicBezTo>
                    <a:pt x="1029" y="125"/>
                    <a:pt x="549" y="89"/>
                    <a:pt x="245" y="276"/>
                  </a:cubicBezTo>
                  <a:cubicBezTo>
                    <a:pt x="1" y="417"/>
                    <a:pt x="117" y="756"/>
                    <a:pt x="374" y="779"/>
                  </a:cubicBezTo>
                  <a:cubicBezTo>
                    <a:pt x="772" y="803"/>
                    <a:pt x="1157" y="837"/>
                    <a:pt x="1554" y="849"/>
                  </a:cubicBezTo>
                  <a:cubicBezTo>
                    <a:pt x="1784" y="855"/>
                    <a:pt x="2011" y="894"/>
                    <a:pt x="2226" y="894"/>
                  </a:cubicBezTo>
                  <a:cubicBezTo>
                    <a:pt x="2450" y="894"/>
                    <a:pt x="2661" y="852"/>
                    <a:pt x="2851" y="686"/>
                  </a:cubicBezTo>
                  <a:cubicBezTo>
                    <a:pt x="2979" y="569"/>
                    <a:pt x="2979" y="335"/>
                    <a:pt x="2851" y="218"/>
                  </a:cubicBezTo>
                  <a:cubicBezTo>
                    <a:pt x="2661" y="51"/>
                    <a:pt x="2419" y="0"/>
                    <a:pt x="216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1802950" y="281125"/>
              <a:ext cx="73175" cy="23150"/>
            </a:xfrm>
            <a:custGeom>
              <a:avLst/>
              <a:gdLst/>
              <a:ahLst/>
              <a:cxnLst/>
              <a:rect l="l" t="t" r="r" b="b"/>
              <a:pathLst>
                <a:path w="2927" h="926" extrusionOk="0">
                  <a:moveTo>
                    <a:pt x="1376" y="0"/>
                  </a:moveTo>
                  <a:cubicBezTo>
                    <a:pt x="1253" y="0"/>
                    <a:pt x="1129" y="3"/>
                    <a:pt x="1005" y="9"/>
                  </a:cubicBezTo>
                  <a:cubicBezTo>
                    <a:pt x="851" y="18"/>
                    <a:pt x="610" y="70"/>
                    <a:pt x="414" y="70"/>
                  </a:cubicBezTo>
                  <a:cubicBezTo>
                    <a:pt x="342" y="70"/>
                    <a:pt x="276" y="63"/>
                    <a:pt x="223" y="44"/>
                  </a:cubicBezTo>
                  <a:cubicBezTo>
                    <a:pt x="212" y="40"/>
                    <a:pt x="202" y="38"/>
                    <a:pt x="192" y="38"/>
                  </a:cubicBezTo>
                  <a:cubicBezTo>
                    <a:pt x="148" y="38"/>
                    <a:pt x="113" y="76"/>
                    <a:pt x="94" y="115"/>
                  </a:cubicBezTo>
                  <a:cubicBezTo>
                    <a:pt x="1" y="406"/>
                    <a:pt x="421" y="535"/>
                    <a:pt x="631" y="570"/>
                  </a:cubicBezTo>
                  <a:cubicBezTo>
                    <a:pt x="1158" y="663"/>
                    <a:pt x="1683" y="757"/>
                    <a:pt x="2197" y="909"/>
                  </a:cubicBezTo>
                  <a:cubicBezTo>
                    <a:pt x="2240" y="921"/>
                    <a:pt x="2281" y="926"/>
                    <a:pt x="2319" y="926"/>
                  </a:cubicBezTo>
                  <a:cubicBezTo>
                    <a:pt x="2785" y="926"/>
                    <a:pt x="2927" y="143"/>
                    <a:pt x="2430" y="68"/>
                  </a:cubicBezTo>
                  <a:cubicBezTo>
                    <a:pt x="2084" y="24"/>
                    <a:pt x="1731" y="0"/>
                    <a:pt x="1376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1819300" y="351275"/>
              <a:ext cx="75675" cy="25675"/>
            </a:xfrm>
            <a:custGeom>
              <a:avLst/>
              <a:gdLst/>
              <a:ahLst/>
              <a:cxnLst/>
              <a:rect l="l" t="t" r="r" b="b"/>
              <a:pathLst>
                <a:path w="3027" h="1027" extrusionOk="0">
                  <a:moveTo>
                    <a:pt x="711" y="1"/>
                  </a:moveTo>
                  <a:cubicBezTo>
                    <a:pt x="530" y="1"/>
                    <a:pt x="357" y="19"/>
                    <a:pt x="211" y="77"/>
                  </a:cubicBezTo>
                  <a:cubicBezTo>
                    <a:pt x="1" y="159"/>
                    <a:pt x="1" y="416"/>
                    <a:pt x="211" y="486"/>
                  </a:cubicBezTo>
                  <a:cubicBezTo>
                    <a:pt x="608" y="650"/>
                    <a:pt x="971" y="778"/>
                    <a:pt x="1391" y="871"/>
                  </a:cubicBezTo>
                  <a:cubicBezTo>
                    <a:pt x="1689" y="925"/>
                    <a:pt x="2046" y="1027"/>
                    <a:pt x="2345" y="1027"/>
                  </a:cubicBezTo>
                  <a:cubicBezTo>
                    <a:pt x="2374" y="1027"/>
                    <a:pt x="2403" y="1026"/>
                    <a:pt x="2431" y="1024"/>
                  </a:cubicBezTo>
                  <a:cubicBezTo>
                    <a:pt x="2805" y="988"/>
                    <a:pt x="3027" y="556"/>
                    <a:pt x="2747" y="276"/>
                  </a:cubicBezTo>
                  <a:cubicBezTo>
                    <a:pt x="2569" y="91"/>
                    <a:pt x="2336" y="59"/>
                    <a:pt x="2094" y="59"/>
                  </a:cubicBezTo>
                  <a:cubicBezTo>
                    <a:pt x="1960" y="59"/>
                    <a:pt x="1824" y="69"/>
                    <a:pt x="1692" y="69"/>
                  </a:cubicBezTo>
                  <a:cubicBezTo>
                    <a:pt x="1654" y="69"/>
                    <a:pt x="1616" y="68"/>
                    <a:pt x="1578" y="66"/>
                  </a:cubicBezTo>
                  <a:cubicBezTo>
                    <a:pt x="1324" y="51"/>
                    <a:pt x="1007" y="1"/>
                    <a:pt x="711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1866025" y="425675"/>
              <a:ext cx="85975" cy="26500"/>
            </a:xfrm>
            <a:custGeom>
              <a:avLst/>
              <a:gdLst/>
              <a:ahLst/>
              <a:cxnLst/>
              <a:rect l="l" t="t" r="r" b="b"/>
              <a:pathLst>
                <a:path w="3439" h="1060" extrusionOk="0">
                  <a:moveTo>
                    <a:pt x="2804" y="0"/>
                  </a:moveTo>
                  <a:cubicBezTo>
                    <a:pt x="2754" y="0"/>
                    <a:pt x="2700" y="7"/>
                    <a:pt x="2641" y="21"/>
                  </a:cubicBezTo>
                  <a:cubicBezTo>
                    <a:pt x="1847" y="220"/>
                    <a:pt x="971" y="10"/>
                    <a:pt x="200" y="325"/>
                  </a:cubicBezTo>
                  <a:cubicBezTo>
                    <a:pt x="1" y="407"/>
                    <a:pt x="1" y="652"/>
                    <a:pt x="200" y="734"/>
                  </a:cubicBezTo>
                  <a:cubicBezTo>
                    <a:pt x="971" y="1049"/>
                    <a:pt x="1847" y="839"/>
                    <a:pt x="2641" y="1038"/>
                  </a:cubicBezTo>
                  <a:cubicBezTo>
                    <a:pt x="2699" y="1053"/>
                    <a:pt x="2752" y="1059"/>
                    <a:pt x="2802" y="1059"/>
                  </a:cubicBezTo>
                  <a:cubicBezTo>
                    <a:pt x="3430" y="1059"/>
                    <a:pt x="3438" y="0"/>
                    <a:pt x="2804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1537800" y="613675"/>
              <a:ext cx="52825" cy="53900"/>
            </a:xfrm>
            <a:custGeom>
              <a:avLst/>
              <a:gdLst/>
              <a:ahLst/>
              <a:cxnLst/>
              <a:rect l="l" t="t" r="r" b="b"/>
              <a:pathLst>
                <a:path w="2113" h="2156" extrusionOk="0">
                  <a:moveTo>
                    <a:pt x="1895" y="1"/>
                  </a:moveTo>
                  <a:cubicBezTo>
                    <a:pt x="1890" y="1"/>
                    <a:pt x="1885" y="1"/>
                    <a:pt x="1880" y="1"/>
                  </a:cubicBezTo>
                  <a:cubicBezTo>
                    <a:pt x="1717" y="1"/>
                    <a:pt x="1647" y="71"/>
                    <a:pt x="1530" y="177"/>
                  </a:cubicBezTo>
                  <a:cubicBezTo>
                    <a:pt x="1343" y="329"/>
                    <a:pt x="1156" y="481"/>
                    <a:pt x="969" y="644"/>
                  </a:cubicBezTo>
                  <a:cubicBezTo>
                    <a:pt x="677" y="913"/>
                    <a:pt x="466" y="1205"/>
                    <a:pt x="221" y="1520"/>
                  </a:cubicBezTo>
                  <a:cubicBezTo>
                    <a:pt x="0" y="1818"/>
                    <a:pt x="308" y="2155"/>
                    <a:pt x="613" y="2155"/>
                  </a:cubicBezTo>
                  <a:cubicBezTo>
                    <a:pt x="679" y="2155"/>
                    <a:pt x="745" y="2140"/>
                    <a:pt x="806" y="2104"/>
                  </a:cubicBezTo>
                  <a:cubicBezTo>
                    <a:pt x="980" y="2011"/>
                    <a:pt x="1016" y="1906"/>
                    <a:pt x="1097" y="1743"/>
                  </a:cubicBezTo>
                  <a:cubicBezTo>
                    <a:pt x="1191" y="1543"/>
                    <a:pt x="1331" y="1380"/>
                    <a:pt x="1460" y="1216"/>
                  </a:cubicBezTo>
                  <a:cubicBezTo>
                    <a:pt x="1681" y="936"/>
                    <a:pt x="2008" y="621"/>
                    <a:pt x="2079" y="271"/>
                  </a:cubicBezTo>
                  <a:cubicBezTo>
                    <a:pt x="2113" y="146"/>
                    <a:pt x="2027" y="1"/>
                    <a:pt x="1895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1471325" y="671200"/>
              <a:ext cx="25000" cy="61400"/>
            </a:xfrm>
            <a:custGeom>
              <a:avLst/>
              <a:gdLst/>
              <a:ahLst/>
              <a:cxnLst/>
              <a:rect l="l" t="t" r="r" b="b"/>
              <a:pathLst>
                <a:path w="1000" h="2456" extrusionOk="0">
                  <a:moveTo>
                    <a:pt x="688" y="0"/>
                  </a:moveTo>
                  <a:cubicBezTo>
                    <a:pt x="662" y="0"/>
                    <a:pt x="636" y="8"/>
                    <a:pt x="614" y="26"/>
                  </a:cubicBezTo>
                  <a:cubicBezTo>
                    <a:pt x="380" y="200"/>
                    <a:pt x="298" y="470"/>
                    <a:pt x="217" y="738"/>
                  </a:cubicBezTo>
                  <a:cubicBezTo>
                    <a:pt x="88" y="1158"/>
                    <a:pt x="53" y="1556"/>
                    <a:pt x="18" y="1999"/>
                  </a:cubicBezTo>
                  <a:cubicBezTo>
                    <a:pt x="1" y="2303"/>
                    <a:pt x="252" y="2455"/>
                    <a:pt x="501" y="2455"/>
                  </a:cubicBezTo>
                  <a:cubicBezTo>
                    <a:pt x="751" y="2455"/>
                    <a:pt x="999" y="2303"/>
                    <a:pt x="976" y="1999"/>
                  </a:cubicBezTo>
                  <a:cubicBezTo>
                    <a:pt x="941" y="1579"/>
                    <a:pt x="906" y="1182"/>
                    <a:pt x="929" y="761"/>
                  </a:cubicBezTo>
                  <a:cubicBezTo>
                    <a:pt x="952" y="551"/>
                    <a:pt x="999" y="200"/>
                    <a:pt x="801" y="49"/>
                  </a:cubicBezTo>
                  <a:cubicBezTo>
                    <a:pt x="772" y="20"/>
                    <a:pt x="730" y="0"/>
                    <a:pt x="688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1354650" y="723250"/>
              <a:ext cx="46075" cy="58625"/>
            </a:xfrm>
            <a:custGeom>
              <a:avLst/>
              <a:gdLst/>
              <a:ahLst/>
              <a:cxnLst/>
              <a:rect l="l" t="t" r="r" b="b"/>
              <a:pathLst>
                <a:path w="1843" h="2345" extrusionOk="0">
                  <a:moveTo>
                    <a:pt x="371" y="1"/>
                  </a:moveTo>
                  <a:cubicBezTo>
                    <a:pt x="255" y="1"/>
                    <a:pt x="135" y="76"/>
                    <a:pt x="94" y="198"/>
                  </a:cubicBezTo>
                  <a:cubicBezTo>
                    <a:pt x="1" y="502"/>
                    <a:pt x="188" y="888"/>
                    <a:pt x="258" y="1191"/>
                  </a:cubicBezTo>
                  <a:cubicBezTo>
                    <a:pt x="328" y="1495"/>
                    <a:pt x="409" y="1810"/>
                    <a:pt x="573" y="2079"/>
                  </a:cubicBezTo>
                  <a:cubicBezTo>
                    <a:pt x="688" y="2269"/>
                    <a:pt x="843" y="2344"/>
                    <a:pt x="997" y="2344"/>
                  </a:cubicBezTo>
                  <a:cubicBezTo>
                    <a:pt x="1422" y="2344"/>
                    <a:pt x="1842" y="1771"/>
                    <a:pt x="1414" y="1436"/>
                  </a:cubicBezTo>
                  <a:cubicBezTo>
                    <a:pt x="1216" y="1285"/>
                    <a:pt x="1122" y="1098"/>
                    <a:pt x="1017" y="875"/>
                  </a:cubicBezTo>
                  <a:cubicBezTo>
                    <a:pt x="959" y="747"/>
                    <a:pt x="900" y="607"/>
                    <a:pt x="830" y="490"/>
                  </a:cubicBezTo>
                  <a:cubicBezTo>
                    <a:pt x="772" y="350"/>
                    <a:pt x="655" y="257"/>
                    <a:pt x="585" y="128"/>
                  </a:cubicBezTo>
                  <a:cubicBezTo>
                    <a:pt x="536" y="40"/>
                    <a:pt x="454" y="1"/>
                    <a:pt x="371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1228775" y="496325"/>
              <a:ext cx="44750" cy="61850"/>
            </a:xfrm>
            <a:custGeom>
              <a:avLst/>
              <a:gdLst/>
              <a:ahLst/>
              <a:cxnLst/>
              <a:rect l="l" t="t" r="r" b="b"/>
              <a:pathLst>
                <a:path w="1790" h="2474" extrusionOk="0">
                  <a:moveTo>
                    <a:pt x="1065" y="0"/>
                  </a:moveTo>
                  <a:cubicBezTo>
                    <a:pt x="840" y="0"/>
                    <a:pt x="619" y="114"/>
                    <a:pt x="538" y="385"/>
                  </a:cubicBezTo>
                  <a:cubicBezTo>
                    <a:pt x="433" y="712"/>
                    <a:pt x="363" y="1027"/>
                    <a:pt x="269" y="1354"/>
                  </a:cubicBezTo>
                  <a:cubicBezTo>
                    <a:pt x="199" y="1635"/>
                    <a:pt x="0" y="1868"/>
                    <a:pt x="94" y="2172"/>
                  </a:cubicBezTo>
                  <a:cubicBezTo>
                    <a:pt x="148" y="2340"/>
                    <a:pt x="331" y="2474"/>
                    <a:pt x="507" y="2474"/>
                  </a:cubicBezTo>
                  <a:cubicBezTo>
                    <a:pt x="600" y="2474"/>
                    <a:pt x="691" y="2437"/>
                    <a:pt x="760" y="2348"/>
                  </a:cubicBezTo>
                  <a:cubicBezTo>
                    <a:pt x="947" y="2125"/>
                    <a:pt x="1122" y="1904"/>
                    <a:pt x="1239" y="1635"/>
                  </a:cubicBezTo>
                  <a:cubicBezTo>
                    <a:pt x="1379" y="1331"/>
                    <a:pt x="1496" y="1004"/>
                    <a:pt x="1625" y="689"/>
                  </a:cubicBezTo>
                  <a:cubicBezTo>
                    <a:pt x="1789" y="287"/>
                    <a:pt x="1422" y="0"/>
                    <a:pt x="106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1282800" y="378850"/>
              <a:ext cx="52625" cy="55275"/>
            </a:xfrm>
            <a:custGeom>
              <a:avLst/>
              <a:gdLst/>
              <a:ahLst/>
              <a:cxnLst/>
              <a:rect l="l" t="t" r="r" b="b"/>
              <a:pathLst>
                <a:path w="2105" h="2211" extrusionOk="0">
                  <a:moveTo>
                    <a:pt x="1287" y="1"/>
                  </a:moveTo>
                  <a:cubicBezTo>
                    <a:pt x="1166" y="1"/>
                    <a:pt x="1044" y="46"/>
                    <a:pt x="935" y="154"/>
                  </a:cubicBezTo>
                  <a:cubicBezTo>
                    <a:pt x="819" y="282"/>
                    <a:pt x="749" y="411"/>
                    <a:pt x="666" y="551"/>
                  </a:cubicBezTo>
                  <a:cubicBezTo>
                    <a:pt x="573" y="715"/>
                    <a:pt x="445" y="855"/>
                    <a:pt x="351" y="1019"/>
                  </a:cubicBezTo>
                  <a:cubicBezTo>
                    <a:pt x="188" y="1334"/>
                    <a:pt x="1" y="1603"/>
                    <a:pt x="82" y="1977"/>
                  </a:cubicBezTo>
                  <a:cubicBezTo>
                    <a:pt x="119" y="2124"/>
                    <a:pt x="263" y="2211"/>
                    <a:pt x="403" y="2211"/>
                  </a:cubicBezTo>
                  <a:cubicBezTo>
                    <a:pt x="484" y="2211"/>
                    <a:pt x="564" y="2181"/>
                    <a:pt x="620" y="2117"/>
                  </a:cubicBezTo>
                  <a:cubicBezTo>
                    <a:pt x="807" y="1918"/>
                    <a:pt x="1017" y="1766"/>
                    <a:pt x="1193" y="1556"/>
                  </a:cubicBezTo>
                  <a:cubicBezTo>
                    <a:pt x="1356" y="1357"/>
                    <a:pt x="1496" y="1077"/>
                    <a:pt x="1694" y="913"/>
                  </a:cubicBezTo>
                  <a:cubicBezTo>
                    <a:pt x="2105" y="567"/>
                    <a:pt x="1712" y="1"/>
                    <a:pt x="1287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1527550" y="429525"/>
              <a:ext cx="68125" cy="48950"/>
            </a:xfrm>
            <a:custGeom>
              <a:avLst/>
              <a:gdLst/>
              <a:ahLst/>
              <a:cxnLst/>
              <a:rect l="l" t="t" r="r" b="b"/>
              <a:pathLst>
                <a:path w="2725" h="1958" extrusionOk="0">
                  <a:moveTo>
                    <a:pt x="2137" y="1"/>
                  </a:moveTo>
                  <a:cubicBezTo>
                    <a:pt x="2009" y="1"/>
                    <a:pt x="1879" y="57"/>
                    <a:pt x="1788" y="194"/>
                  </a:cubicBezTo>
                  <a:cubicBezTo>
                    <a:pt x="1753" y="253"/>
                    <a:pt x="1601" y="323"/>
                    <a:pt x="1531" y="370"/>
                  </a:cubicBezTo>
                  <a:lnTo>
                    <a:pt x="970" y="825"/>
                  </a:lnTo>
                  <a:cubicBezTo>
                    <a:pt x="689" y="1036"/>
                    <a:pt x="281" y="1176"/>
                    <a:pt x="105" y="1503"/>
                  </a:cubicBezTo>
                  <a:cubicBezTo>
                    <a:pt x="1" y="1702"/>
                    <a:pt x="150" y="1957"/>
                    <a:pt x="375" y="1957"/>
                  </a:cubicBezTo>
                  <a:cubicBezTo>
                    <a:pt x="401" y="1957"/>
                    <a:pt x="428" y="1954"/>
                    <a:pt x="456" y="1947"/>
                  </a:cubicBezTo>
                  <a:cubicBezTo>
                    <a:pt x="865" y="1842"/>
                    <a:pt x="1286" y="1620"/>
                    <a:pt x="1613" y="1363"/>
                  </a:cubicBezTo>
                  <a:cubicBezTo>
                    <a:pt x="1904" y="1141"/>
                    <a:pt x="2314" y="919"/>
                    <a:pt x="2512" y="615"/>
                  </a:cubicBezTo>
                  <a:cubicBezTo>
                    <a:pt x="2724" y="305"/>
                    <a:pt x="2435" y="1"/>
                    <a:pt x="2137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1395825" y="404950"/>
              <a:ext cx="52650" cy="53875"/>
            </a:xfrm>
            <a:custGeom>
              <a:avLst/>
              <a:gdLst/>
              <a:ahLst/>
              <a:cxnLst/>
              <a:rect l="l" t="t" r="r" b="b"/>
              <a:pathLst>
                <a:path w="2106" h="2155" extrusionOk="0">
                  <a:moveTo>
                    <a:pt x="1533" y="0"/>
                  </a:moveTo>
                  <a:cubicBezTo>
                    <a:pt x="1438" y="0"/>
                    <a:pt x="1335" y="34"/>
                    <a:pt x="1239" y="115"/>
                  </a:cubicBezTo>
                  <a:cubicBezTo>
                    <a:pt x="912" y="383"/>
                    <a:pt x="643" y="780"/>
                    <a:pt x="444" y="1143"/>
                  </a:cubicBezTo>
                  <a:cubicBezTo>
                    <a:pt x="293" y="1400"/>
                    <a:pt x="0" y="1750"/>
                    <a:pt x="153" y="2054"/>
                  </a:cubicBezTo>
                  <a:cubicBezTo>
                    <a:pt x="187" y="2123"/>
                    <a:pt x="252" y="2155"/>
                    <a:pt x="317" y="2155"/>
                  </a:cubicBezTo>
                  <a:cubicBezTo>
                    <a:pt x="386" y="2155"/>
                    <a:pt x="455" y="2120"/>
                    <a:pt x="491" y="2054"/>
                  </a:cubicBezTo>
                  <a:cubicBezTo>
                    <a:pt x="573" y="1937"/>
                    <a:pt x="714" y="1867"/>
                    <a:pt x="807" y="1774"/>
                  </a:cubicBezTo>
                  <a:cubicBezTo>
                    <a:pt x="924" y="1668"/>
                    <a:pt x="1005" y="1540"/>
                    <a:pt x="1111" y="1411"/>
                  </a:cubicBezTo>
                  <a:cubicBezTo>
                    <a:pt x="1321" y="1154"/>
                    <a:pt x="1613" y="967"/>
                    <a:pt x="1835" y="710"/>
                  </a:cubicBezTo>
                  <a:cubicBezTo>
                    <a:pt x="2105" y="386"/>
                    <a:pt x="1855" y="0"/>
                    <a:pt x="1533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1753600" y="446350"/>
              <a:ext cx="57875" cy="24225"/>
            </a:xfrm>
            <a:custGeom>
              <a:avLst/>
              <a:gdLst/>
              <a:ahLst/>
              <a:cxnLst/>
              <a:rect l="l" t="t" r="r" b="b"/>
              <a:pathLst>
                <a:path w="2315" h="969" extrusionOk="0">
                  <a:moveTo>
                    <a:pt x="1776" y="1"/>
                  </a:moveTo>
                  <a:cubicBezTo>
                    <a:pt x="1735" y="1"/>
                    <a:pt x="1693" y="8"/>
                    <a:pt x="1647" y="24"/>
                  </a:cubicBezTo>
                  <a:cubicBezTo>
                    <a:pt x="1437" y="94"/>
                    <a:pt x="1216" y="118"/>
                    <a:pt x="1005" y="199"/>
                  </a:cubicBezTo>
                  <a:cubicBezTo>
                    <a:pt x="806" y="269"/>
                    <a:pt x="596" y="421"/>
                    <a:pt x="386" y="445"/>
                  </a:cubicBezTo>
                  <a:cubicBezTo>
                    <a:pt x="129" y="479"/>
                    <a:pt x="1" y="889"/>
                    <a:pt x="316" y="947"/>
                  </a:cubicBezTo>
                  <a:cubicBezTo>
                    <a:pt x="399" y="962"/>
                    <a:pt x="480" y="968"/>
                    <a:pt x="560" y="968"/>
                  </a:cubicBezTo>
                  <a:cubicBezTo>
                    <a:pt x="727" y="968"/>
                    <a:pt x="890" y="940"/>
                    <a:pt x="1063" y="900"/>
                  </a:cubicBezTo>
                  <a:cubicBezTo>
                    <a:pt x="1320" y="842"/>
                    <a:pt x="1590" y="842"/>
                    <a:pt x="1858" y="795"/>
                  </a:cubicBezTo>
                  <a:cubicBezTo>
                    <a:pt x="2314" y="721"/>
                    <a:pt x="2173" y="1"/>
                    <a:pt x="1776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1970400" y="364750"/>
              <a:ext cx="62425" cy="40400"/>
            </a:xfrm>
            <a:custGeom>
              <a:avLst/>
              <a:gdLst/>
              <a:ahLst/>
              <a:cxnLst/>
              <a:rect l="l" t="t" r="r" b="b"/>
              <a:pathLst>
                <a:path w="2497" h="1616" extrusionOk="0">
                  <a:moveTo>
                    <a:pt x="299" y="1"/>
                  </a:moveTo>
                  <a:cubicBezTo>
                    <a:pt x="153" y="1"/>
                    <a:pt x="1" y="139"/>
                    <a:pt x="20" y="285"/>
                  </a:cubicBezTo>
                  <a:cubicBezTo>
                    <a:pt x="78" y="742"/>
                    <a:pt x="569" y="916"/>
                    <a:pt x="943" y="1103"/>
                  </a:cubicBezTo>
                  <a:cubicBezTo>
                    <a:pt x="1072" y="1173"/>
                    <a:pt x="1212" y="1232"/>
                    <a:pt x="1340" y="1302"/>
                  </a:cubicBezTo>
                  <a:cubicBezTo>
                    <a:pt x="1339" y="1302"/>
                    <a:pt x="1338" y="1301"/>
                    <a:pt x="1338" y="1301"/>
                  </a:cubicBezTo>
                  <a:lnTo>
                    <a:pt x="1338" y="1301"/>
                  </a:lnTo>
                  <a:cubicBezTo>
                    <a:pt x="1337" y="1301"/>
                    <a:pt x="1415" y="1345"/>
                    <a:pt x="1449" y="1362"/>
                  </a:cubicBezTo>
                  <a:lnTo>
                    <a:pt x="1449" y="1362"/>
                  </a:lnTo>
                  <a:cubicBezTo>
                    <a:pt x="1485" y="1401"/>
                    <a:pt x="1641" y="1539"/>
                    <a:pt x="1667" y="1547"/>
                  </a:cubicBezTo>
                  <a:cubicBezTo>
                    <a:pt x="1750" y="1593"/>
                    <a:pt x="1840" y="1615"/>
                    <a:pt x="1929" y="1615"/>
                  </a:cubicBezTo>
                  <a:cubicBezTo>
                    <a:pt x="2154" y="1615"/>
                    <a:pt x="2371" y="1475"/>
                    <a:pt x="2438" y="1232"/>
                  </a:cubicBezTo>
                  <a:cubicBezTo>
                    <a:pt x="2438" y="1220"/>
                    <a:pt x="2450" y="1209"/>
                    <a:pt x="2450" y="1197"/>
                  </a:cubicBezTo>
                  <a:cubicBezTo>
                    <a:pt x="2497" y="1022"/>
                    <a:pt x="2450" y="788"/>
                    <a:pt x="2310" y="659"/>
                  </a:cubicBezTo>
                  <a:cubicBezTo>
                    <a:pt x="2064" y="449"/>
                    <a:pt x="1796" y="402"/>
                    <a:pt x="1480" y="356"/>
                  </a:cubicBezTo>
                  <a:cubicBezTo>
                    <a:pt x="1106" y="285"/>
                    <a:pt x="732" y="157"/>
                    <a:pt x="382" y="17"/>
                  </a:cubicBezTo>
                  <a:cubicBezTo>
                    <a:pt x="355" y="6"/>
                    <a:pt x="327" y="1"/>
                    <a:pt x="299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1257100" y="667675"/>
              <a:ext cx="36825" cy="53275"/>
            </a:xfrm>
            <a:custGeom>
              <a:avLst/>
              <a:gdLst/>
              <a:ahLst/>
              <a:cxnLst/>
              <a:rect l="l" t="t" r="r" b="b"/>
              <a:pathLst>
                <a:path w="1473" h="2131" extrusionOk="0">
                  <a:moveTo>
                    <a:pt x="275" y="0"/>
                  </a:moveTo>
                  <a:cubicBezTo>
                    <a:pt x="151" y="0"/>
                    <a:pt x="31" y="91"/>
                    <a:pt x="24" y="248"/>
                  </a:cubicBezTo>
                  <a:cubicBezTo>
                    <a:pt x="1" y="622"/>
                    <a:pt x="164" y="1066"/>
                    <a:pt x="292" y="1416"/>
                  </a:cubicBezTo>
                  <a:cubicBezTo>
                    <a:pt x="419" y="1774"/>
                    <a:pt x="639" y="2131"/>
                    <a:pt x="1023" y="2131"/>
                  </a:cubicBezTo>
                  <a:cubicBezTo>
                    <a:pt x="1065" y="2131"/>
                    <a:pt x="1110" y="2126"/>
                    <a:pt x="1157" y="2117"/>
                  </a:cubicBezTo>
                  <a:cubicBezTo>
                    <a:pt x="1379" y="2070"/>
                    <a:pt x="1473" y="1826"/>
                    <a:pt x="1437" y="1626"/>
                  </a:cubicBezTo>
                  <a:cubicBezTo>
                    <a:pt x="1403" y="1452"/>
                    <a:pt x="1297" y="1393"/>
                    <a:pt x="1192" y="1265"/>
                  </a:cubicBezTo>
                  <a:cubicBezTo>
                    <a:pt x="1122" y="1171"/>
                    <a:pt x="1063" y="1054"/>
                    <a:pt x="1006" y="949"/>
                  </a:cubicBezTo>
                  <a:cubicBezTo>
                    <a:pt x="935" y="821"/>
                    <a:pt x="877" y="692"/>
                    <a:pt x="806" y="564"/>
                  </a:cubicBezTo>
                  <a:cubicBezTo>
                    <a:pt x="713" y="388"/>
                    <a:pt x="608" y="271"/>
                    <a:pt x="492" y="120"/>
                  </a:cubicBezTo>
                  <a:cubicBezTo>
                    <a:pt x="437" y="38"/>
                    <a:pt x="355" y="0"/>
                    <a:pt x="27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ONE_COLUMN_TEXT_1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0"/>
          <p:cNvSpPr/>
          <p:nvPr/>
        </p:nvSpPr>
        <p:spPr>
          <a:xfrm rot="10800000" flipH="1">
            <a:off x="-618675" y="-197218"/>
            <a:ext cx="4616308" cy="3077393"/>
          </a:xfrm>
          <a:custGeom>
            <a:avLst/>
            <a:gdLst/>
            <a:ahLst/>
            <a:cxnLst/>
            <a:rect l="l" t="t" r="r" b="b"/>
            <a:pathLst>
              <a:path w="105305" h="70200" extrusionOk="0">
                <a:moveTo>
                  <a:pt x="0" y="1"/>
                </a:moveTo>
                <a:lnTo>
                  <a:pt x="0" y="70200"/>
                </a:lnTo>
                <a:lnTo>
                  <a:pt x="105304" y="70200"/>
                </a:lnTo>
                <a:lnTo>
                  <a:pt x="105304" y="65749"/>
                </a:lnTo>
                <a:cubicBezTo>
                  <a:pt x="104510" y="65691"/>
                  <a:pt x="103727" y="65597"/>
                  <a:pt x="102956" y="65445"/>
                </a:cubicBezTo>
                <a:cubicBezTo>
                  <a:pt x="96823" y="64289"/>
                  <a:pt x="91566" y="60504"/>
                  <a:pt x="85900" y="57910"/>
                </a:cubicBezTo>
                <a:cubicBezTo>
                  <a:pt x="79842" y="55138"/>
                  <a:pt x="73170" y="53692"/>
                  <a:pt x="66504" y="53692"/>
                </a:cubicBezTo>
                <a:cubicBezTo>
                  <a:pt x="65585" y="53692"/>
                  <a:pt x="64667" y="53719"/>
                  <a:pt x="63750" y="53775"/>
                </a:cubicBezTo>
                <a:cubicBezTo>
                  <a:pt x="58843" y="54066"/>
                  <a:pt x="54007" y="55141"/>
                  <a:pt x="49100" y="55317"/>
                </a:cubicBezTo>
                <a:cubicBezTo>
                  <a:pt x="48693" y="55331"/>
                  <a:pt x="48283" y="55339"/>
                  <a:pt x="47873" y="55339"/>
                </a:cubicBezTo>
                <a:cubicBezTo>
                  <a:pt x="43332" y="55339"/>
                  <a:pt x="38676" y="54410"/>
                  <a:pt x="35141" y="51613"/>
                </a:cubicBezTo>
                <a:cubicBezTo>
                  <a:pt x="30362" y="47840"/>
                  <a:pt x="28540" y="41426"/>
                  <a:pt x="27944" y="35351"/>
                </a:cubicBezTo>
                <a:cubicBezTo>
                  <a:pt x="27348" y="29289"/>
                  <a:pt x="27687" y="23074"/>
                  <a:pt x="25993" y="17220"/>
                </a:cubicBezTo>
                <a:cubicBezTo>
                  <a:pt x="24054" y="10504"/>
                  <a:pt x="19370" y="4592"/>
                  <a:pt x="13201" y="1309"/>
                </a:cubicBezTo>
                <a:cubicBezTo>
                  <a:pt x="12267" y="807"/>
                  <a:pt x="11297" y="375"/>
                  <a:pt x="10304" y="1"/>
                </a:cubicBezTo>
                <a:close/>
              </a:path>
            </a:pathLst>
          </a:custGeom>
          <a:solidFill>
            <a:srgbClr val="FFFFFF">
              <a:alpha val="25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0"/>
          <p:cNvSpPr/>
          <p:nvPr/>
        </p:nvSpPr>
        <p:spPr>
          <a:xfrm flipH="1">
            <a:off x="5408412" y="2591628"/>
            <a:ext cx="4246951" cy="2831166"/>
          </a:xfrm>
          <a:custGeom>
            <a:avLst/>
            <a:gdLst/>
            <a:ahLst/>
            <a:cxnLst/>
            <a:rect l="l" t="t" r="r" b="b"/>
            <a:pathLst>
              <a:path w="105305" h="70200" extrusionOk="0">
                <a:moveTo>
                  <a:pt x="0" y="1"/>
                </a:moveTo>
                <a:lnTo>
                  <a:pt x="0" y="70200"/>
                </a:lnTo>
                <a:lnTo>
                  <a:pt x="105304" y="70200"/>
                </a:lnTo>
                <a:lnTo>
                  <a:pt x="105304" y="65749"/>
                </a:lnTo>
                <a:cubicBezTo>
                  <a:pt x="104510" y="65691"/>
                  <a:pt x="103727" y="65597"/>
                  <a:pt x="102956" y="65445"/>
                </a:cubicBezTo>
                <a:cubicBezTo>
                  <a:pt x="96823" y="64289"/>
                  <a:pt x="91566" y="60504"/>
                  <a:pt x="85900" y="57910"/>
                </a:cubicBezTo>
                <a:cubicBezTo>
                  <a:pt x="79842" y="55138"/>
                  <a:pt x="73170" y="53692"/>
                  <a:pt x="66504" y="53692"/>
                </a:cubicBezTo>
                <a:cubicBezTo>
                  <a:pt x="65585" y="53692"/>
                  <a:pt x="64667" y="53719"/>
                  <a:pt x="63750" y="53775"/>
                </a:cubicBezTo>
                <a:cubicBezTo>
                  <a:pt x="58843" y="54066"/>
                  <a:pt x="54007" y="55141"/>
                  <a:pt x="49100" y="55317"/>
                </a:cubicBezTo>
                <a:cubicBezTo>
                  <a:pt x="48693" y="55331"/>
                  <a:pt x="48283" y="55339"/>
                  <a:pt x="47873" y="55339"/>
                </a:cubicBezTo>
                <a:cubicBezTo>
                  <a:pt x="43332" y="55339"/>
                  <a:pt x="38676" y="54410"/>
                  <a:pt x="35141" y="51613"/>
                </a:cubicBezTo>
                <a:cubicBezTo>
                  <a:pt x="30362" y="47840"/>
                  <a:pt x="28540" y="41426"/>
                  <a:pt x="27944" y="35351"/>
                </a:cubicBezTo>
                <a:cubicBezTo>
                  <a:pt x="27348" y="29289"/>
                  <a:pt x="27687" y="23074"/>
                  <a:pt x="25993" y="17220"/>
                </a:cubicBezTo>
                <a:cubicBezTo>
                  <a:pt x="24054" y="10504"/>
                  <a:pt x="19370" y="4592"/>
                  <a:pt x="13201" y="1309"/>
                </a:cubicBezTo>
                <a:cubicBezTo>
                  <a:pt x="12267" y="807"/>
                  <a:pt x="11297" y="375"/>
                  <a:pt x="10304" y="1"/>
                </a:cubicBezTo>
                <a:close/>
              </a:path>
            </a:pathLst>
          </a:custGeom>
          <a:solidFill>
            <a:srgbClr val="FFFFFF">
              <a:alpha val="25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0"/>
          <p:cNvSpPr/>
          <p:nvPr/>
        </p:nvSpPr>
        <p:spPr>
          <a:xfrm>
            <a:off x="720025" y="445025"/>
            <a:ext cx="7704000" cy="636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71" name="Google Shape;671;p20"/>
          <p:cNvGrpSpPr/>
          <p:nvPr/>
        </p:nvGrpSpPr>
        <p:grpSpPr>
          <a:xfrm rot="10800000">
            <a:off x="7540974" y="501118"/>
            <a:ext cx="1355065" cy="916213"/>
            <a:chOff x="1228775" y="238225"/>
            <a:chExt cx="804050" cy="543650"/>
          </a:xfrm>
        </p:grpSpPr>
        <p:sp>
          <p:nvSpPr>
            <p:cNvPr id="672" name="Google Shape;672;p20"/>
            <p:cNvSpPr/>
            <p:nvPr/>
          </p:nvSpPr>
          <p:spPr>
            <a:xfrm>
              <a:off x="1508650" y="332725"/>
              <a:ext cx="82600" cy="49100"/>
            </a:xfrm>
            <a:custGeom>
              <a:avLst/>
              <a:gdLst/>
              <a:ahLst/>
              <a:cxnLst/>
              <a:rect l="l" t="t" r="r" b="b"/>
              <a:pathLst>
                <a:path w="3304" h="1964" extrusionOk="0">
                  <a:moveTo>
                    <a:pt x="2625" y="0"/>
                  </a:moveTo>
                  <a:cubicBezTo>
                    <a:pt x="2584" y="0"/>
                    <a:pt x="2542" y="4"/>
                    <a:pt x="2497" y="13"/>
                  </a:cubicBezTo>
                  <a:cubicBezTo>
                    <a:pt x="2310" y="48"/>
                    <a:pt x="2193" y="153"/>
                    <a:pt x="2042" y="270"/>
                  </a:cubicBezTo>
                  <a:cubicBezTo>
                    <a:pt x="1843" y="410"/>
                    <a:pt x="1609" y="538"/>
                    <a:pt x="1387" y="655"/>
                  </a:cubicBezTo>
                  <a:cubicBezTo>
                    <a:pt x="1177" y="772"/>
                    <a:pt x="955" y="854"/>
                    <a:pt x="745" y="982"/>
                  </a:cubicBezTo>
                  <a:cubicBezTo>
                    <a:pt x="604" y="1076"/>
                    <a:pt x="476" y="1216"/>
                    <a:pt x="324" y="1298"/>
                  </a:cubicBezTo>
                  <a:cubicBezTo>
                    <a:pt x="1" y="1448"/>
                    <a:pt x="157" y="1964"/>
                    <a:pt x="488" y="1964"/>
                  </a:cubicBezTo>
                  <a:cubicBezTo>
                    <a:pt x="492" y="1964"/>
                    <a:pt x="496" y="1964"/>
                    <a:pt x="500" y="1964"/>
                  </a:cubicBezTo>
                  <a:cubicBezTo>
                    <a:pt x="885" y="1952"/>
                    <a:pt x="1235" y="1683"/>
                    <a:pt x="1586" y="1532"/>
                  </a:cubicBezTo>
                  <a:cubicBezTo>
                    <a:pt x="1796" y="1450"/>
                    <a:pt x="1995" y="1368"/>
                    <a:pt x="2205" y="1263"/>
                  </a:cubicBezTo>
                  <a:cubicBezTo>
                    <a:pt x="2287" y="1216"/>
                    <a:pt x="2380" y="1181"/>
                    <a:pt x="2473" y="1135"/>
                  </a:cubicBezTo>
                  <a:cubicBezTo>
                    <a:pt x="2463" y="1135"/>
                    <a:pt x="2757" y="992"/>
                    <a:pt x="2654" y="992"/>
                  </a:cubicBezTo>
                  <a:cubicBezTo>
                    <a:pt x="2649" y="992"/>
                    <a:pt x="2643" y="993"/>
                    <a:pt x="2635" y="993"/>
                  </a:cubicBezTo>
                  <a:lnTo>
                    <a:pt x="2635" y="993"/>
                  </a:lnTo>
                  <a:cubicBezTo>
                    <a:pt x="3304" y="909"/>
                    <a:pt x="3221" y="0"/>
                    <a:pt x="262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1358750" y="286525"/>
              <a:ext cx="70025" cy="46050"/>
            </a:xfrm>
            <a:custGeom>
              <a:avLst/>
              <a:gdLst/>
              <a:ahLst/>
              <a:cxnLst/>
              <a:rect l="l" t="t" r="r" b="b"/>
              <a:pathLst>
                <a:path w="2801" h="1842" extrusionOk="0">
                  <a:moveTo>
                    <a:pt x="2226" y="0"/>
                  </a:moveTo>
                  <a:cubicBezTo>
                    <a:pt x="2209" y="0"/>
                    <a:pt x="2191" y="1"/>
                    <a:pt x="2173" y="3"/>
                  </a:cubicBezTo>
                  <a:cubicBezTo>
                    <a:pt x="1916" y="39"/>
                    <a:pt x="1846" y="132"/>
                    <a:pt x="1670" y="296"/>
                  </a:cubicBezTo>
                  <a:cubicBezTo>
                    <a:pt x="1530" y="424"/>
                    <a:pt x="1320" y="541"/>
                    <a:pt x="1169" y="657"/>
                  </a:cubicBezTo>
                  <a:cubicBezTo>
                    <a:pt x="829" y="903"/>
                    <a:pt x="502" y="1207"/>
                    <a:pt x="152" y="1428"/>
                  </a:cubicBezTo>
                  <a:cubicBezTo>
                    <a:pt x="0" y="1522"/>
                    <a:pt x="24" y="1779"/>
                    <a:pt x="211" y="1826"/>
                  </a:cubicBezTo>
                  <a:cubicBezTo>
                    <a:pt x="256" y="1836"/>
                    <a:pt x="302" y="1841"/>
                    <a:pt x="349" y="1841"/>
                  </a:cubicBezTo>
                  <a:cubicBezTo>
                    <a:pt x="670" y="1841"/>
                    <a:pt x="1033" y="1622"/>
                    <a:pt x="1309" y="1511"/>
                  </a:cubicBezTo>
                  <a:cubicBezTo>
                    <a:pt x="1530" y="1405"/>
                    <a:pt x="1740" y="1277"/>
                    <a:pt x="1963" y="1171"/>
                  </a:cubicBezTo>
                  <a:cubicBezTo>
                    <a:pt x="2114" y="1090"/>
                    <a:pt x="2301" y="950"/>
                    <a:pt x="2418" y="891"/>
                  </a:cubicBezTo>
                  <a:cubicBezTo>
                    <a:pt x="2800" y="689"/>
                    <a:pt x="2663" y="0"/>
                    <a:pt x="2226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1488125" y="261725"/>
              <a:ext cx="67925" cy="41850"/>
            </a:xfrm>
            <a:custGeom>
              <a:avLst/>
              <a:gdLst/>
              <a:ahLst/>
              <a:cxnLst/>
              <a:rect l="l" t="t" r="r" b="b"/>
              <a:pathLst>
                <a:path w="2717" h="1674" extrusionOk="0">
                  <a:moveTo>
                    <a:pt x="2040" y="1"/>
                  </a:moveTo>
                  <a:cubicBezTo>
                    <a:pt x="2001" y="1"/>
                    <a:pt x="1959" y="5"/>
                    <a:pt x="1916" y="14"/>
                  </a:cubicBezTo>
                  <a:cubicBezTo>
                    <a:pt x="1519" y="96"/>
                    <a:pt x="1134" y="458"/>
                    <a:pt x="783" y="657"/>
                  </a:cubicBezTo>
                  <a:cubicBezTo>
                    <a:pt x="514" y="797"/>
                    <a:pt x="0" y="1065"/>
                    <a:pt x="176" y="1451"/>
                  </a:cubicBezTo>
                  <a:cubicBezTo>
                    <a:pt x="187" y="1463"/>
                    <a:pt x="187" y="1475"/>
                    <a:pt x="187" y="1486"/>
                  </a:cubicBezTo>
                  <a:cubicBezTo>
                    <a:pt x="242" y="1585"/>
                    <a:pt x="380" y="1674"/>
                    <a:pt x="493" y="1674"/>
                  </a:cubicBezTo>
                  <a:cubicBezTo>
                    <a:pt x="500" y="1674"/>
                    <a:pt x="507" y="1674"/>
                    <a:pt x="514" y="1673"/>
                  </a:cubicBezTo>
                  <a:cubicBezTo>
                    <a:pt x="830" y="1638"/>
                    <a:pt x="1098" y="1463"/>
                    <a:pt x="1379" y="1335"/>
                  </a:cubicBezTo>
                  <a:cubicBezTo>
                    <a:pt x="1648" y="1218"/>
                    <a:pt x="1905" y="1054"/>
                    <a:pt x="2173" y="949"/>
                  </a:cubicBezTo>
                  <a:cubicBezTo>
                    <a:pt x="2716" y="743"/>
                    <a:pt x="2563" y="1"/>
                    <a:pt x="2040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1650800" y="314975"/>
              <a:ext cx="69925" cy="39675"/>
            </a:xfrm>
            <a:custGeom>
              <a:avLst/>
              <a:gdLst/>
              <a:ahLst/>
              <a:cxnLst/>
              <a:rect l="l" t="t" r="r" b="b"/>
              <a:pathLst>
                <a:path w="2797" h="1587" extrusionOk="0">
                  <a:moveTo>
                    <a:pt x="2168" y="0"/>
                  </a:moveTo>
                  <a:cubicBezTo>
                    <a:pt x="2074" y="0"/>
                    <a:pt x="1977" y="38"/>
                    <a:pt x="1893" y="127"/>
                  </a:cubicBezTo>
                  <a:cubicBezTo>
                    <a:pt x="1694" y="349"/>
                    <a:pt x="1379" y="431"/>
                    <a:pt x="1122" y="571"/>
                  </a:cubicBezTo>
                  <a:cubicBezTo>
                    <a:pt x="818" y="723"/>
                    <a:pt x="491" y="898"/>
                    <a:pt x="199" y="1085"/>
                  </a:cubicBezTo>
                  <a:cubicBezTo>
                    <a:pt x="1" y="1214"/>
                    <a:pt x="71" y="1459"/>
                    <a:pt x="269" y="1541"/>
                  </a:cubicBezTo>
                  <a:cubicBezTo>
                    <a:pt x="342" y="1573"/>
                    <a:pt x="420" y="1587"/>
                    <a:pt x="500" y="1587"/>
                  </a:cubicBezTo>
                  <a:cubicBezTo>
                    <a:pt x="826" y="1587"/>
                    <a:pt x="1189" y="1359"/>
                    <a:pt x="1460" y="1237"/>
                  </a:cubicBezTo>
                  <a:cubicBezTo>
                    <a:pt x="1823" y="1085"/>
                    <a:pt x="2197" y="1004"/>
                    <a:pt x="2488" y="723"/>
                  </a:cubicBezTo>
                  <a:cubicBezTo>
                    <a:pt x="2796" y="442"/>
                    <a:pt x="2494" y="0"/>
                    <a:pt x="2168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1686225" y="391825"/>
              <a:ext cx="58050" cy="44775"/>
            </a:xfrm>
            <a:custGeom>
              <a:avLst/>
              <a:gdLst/>
              <a:ahLst/>
              <a:cxnLst/>
              <a:rect l="l" t="t" r="r" b="b"/>
              <a:pathLst>
                <a:path w="2322" h="1791" extrusionOk="0">
                  <a:moveTo>
                    <a:pt x="1884" y="1"/>
                  </a:moveTo>
                  <a:cubicBezTo>
                    <a:pt x="1793" y="1"/>
                    <a:pt x="1701" y="29"/>
                    <a:pt x="1621" y="79"/>
                  </a:cubicBezTo>
                  <a:cubicBezTo>
                    <a:pt x="1352" y="231"/>
                    <a:pt x="1142" y="464"/>
                    <a:pt x="897" y="651"/>
                  </a:cubicBezTo>
                  <a:cubicBezTo>
                    <a:pt x="663" y="838"/>
                    <a:pt x="347" y="1002"/>
                    <a:pt x="160" y="1247"/>
                  </a:cubicBezTo>
                  <a:cubicBezTo>
                    <a:pt x="0" y="1467"/>
                    <a:pt x="166" y="1791"/>
                    <a:pt x="415" y="1791"/>
                  </a:cubicBezTo>
                  <a:cubicBezTo>
                    <a:pt x="457" y="1791"/>
                    <a:pt x="501" y="1781"/>
                    <a:pt x="546" y="1761"/>
                  </a:cubicBezTo>
                  <a:cubicBezTo>
                    <a:pt x="1118" y="1528"/>
                    <a:pt x="1574" y="1060"/>
                    <a:pt x="2112" y="757"/>
                  </a:cubicBezTo>
                  <a:cubicBezTo>
                    <a:pt x="2310" y="640"/>
                    <a:pt x="2322" y="336"/>
                    <a:pt x="2205" y="173"/>
                  </a:cubicBezTo>
                  <a:cubicBezTo>
                    <a:pt x="2125" y="52"/>
                    <a:pt x="2006" y="1"/>
                    <a:pt x="1884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1637650" y="500575"/>
              <a:ext cx="60825" cy="64925"/>
            </a:xfrm>
            <a:custGeom>
              <a:avLst/>
              <a:gdLst/>
              <a:ahLst/>
              <a:cxnLst/>
              <a:rect l="l" t="t" r="r" b="b"/>
              <a:pathLst>
                <a:path w="2433" h="2597" extrusionOk="0">
                  <a:moveTo>
                    <a:pt x="1680" y="0"/>
                  </a:moveTo>
                  <a:cubicBezTo>
                    <a:pt x="1532" y="0"/>
                    <a:pt x="1382" y="73"/>
                    <a:pt x="1274" y="250"/>
                  </a:cubicBezTo>
                  <a:cubicBezTo>
                    <a:pt x="1169" y="425"/>
                    <a:pt x="1028" y="577"/>
                    <a:pt x="935" y="752"/>
                  </a:cubicBezTo>
                  <a:cubicBezTo>
                    <a:pt x="830" y="974"/>
                    <a:pt x="690" y="1173"/>
                    <a:pt x="550" y="1371"/>
                  </a:cubicBezTo>
                  <a:cubicBezTo>
                    <a:pt x="327" y="1664"/>
                    <a:pt x="0" y="2014"/>
                    <a:pt x="70" y="2411"/>
                  </a:cubicBezTo>
                  <a:cubicBezTo>
                    <a:pt x="93" y="2530"/>
                    <a:pt x="214" y="2597"/>
                    <a:pt x="333" y="2597"/>
                  </a:cubicBezTo>
                  <a:cubicBezTo>
                    <a:pt x="401" y="2597"/>
                    <a:pt x="468" y="2575"/>
                    <a:pt x="514" y="2528"/>
                  </a:cubicBezTo>
                  <a:cubicBezTo>
                    <a:pt x="1028" y="1967"/>
                    <a:pt x="1578" y="1430"/>
                    <a:pt x="2080" y="869"/>
                  </a:cubicBezTo>
                  <a:cubicBezTo>
                    <a:pt x="2433" y="474"/>
                    <a:pt x="2060" y="0"/>
                    <a:pt x="1680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1505650" y="535675"/>
              <a:ext cx="50825" cy="52500"/>
            </a:xfrm>
            <a:custGeom>
              <a:avLst/>
              <a:gdLst/>
              <a:ahLst/>
              <a:cxnLst/>
              <a:rect l="l" t="t" r="r" b="b"/>
              <a:pathLst>
                <a:path w="2033" h="2100" extrusionOk="0">
                  <a:moveTo>
                    <a:pt x="1389" y="0"/>
                  </a:moveTo>
                  <a:cubicBezTo>
                    <a:pt x="1221" y="0"/>
                    <a:pt x="1059" y="84"/>
                    <a:pt x="981" y="283"/>
                  </a:cubicBezTo>
                  <a:cubicBezTo>
                    <a:pt x="771" y="844"/>
                    <a:pt x="0" y="1206"/>
                    <a:pt x="36" y="1848"/>
                  </a:cubicBezTo>
                  <a:cubicBezTo>
                    <a:pt x="36" y="1983"/>
                    <a:pt x="173" y="2099"/>
                    <a:pt x="310" y="2099"/>
                  </a:cubicBezTo>
                  <a:cubicBezTo>
                    <a:pt x="328" y="2099"/>
                    <a:pt x="345" y="2097"/>
                    <a:pt x="363" y="2093"/>
                  </a:cubicBezTo>
                  <a:cubicBezTo>
                    <a:pt x="690" y="2023"/>
                    <a:pt x="993" y="1720"/>
                    <a:pt x="1204" y="1463"/>
                  </a:cubicBezTo>
                  <a:cubicBezTo>
                    <a:pt x="1425" y="1194"/>
                    <a:pt x="1706" y="972"/>
                    <a:pt x="1858" y="657"/>
                  </a:cubicBezTo>
                  <a:cubicBezTo>
                    <a:pt x="2033" y="291"/>
                    <a:pt x="1702" y="0"/>
                    <a:pt x="1389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1384150" y="610400"/>
              <a:ext cx="45675" cy="61325"/>
            </a:xfrm>
            <a:custGeom>
              <a:avLst/>
              <a:gdLst/>
              <a:ahLst/>
              <a:cxnLst/>
              <a:rect l="l" t="t" r="r" b="b"/>
              <a:pathLst>
                <a:path w="1827" h="2453" extrusionOk="0">
                  <a:moveTo>
                    <a:pt x="1216" y="1"/>
                  </a:moveTo>
                  <a:cubicBezTo>
                    <a:pt x="1085" y="1"/>
                    <a:pt x="960" y="63"/>
                    <a:pt x="888" y="215"/>
                  </a:cubicBezTo>
                  <a:cubicBezTo>
                    <a:pt x="678" y="659"/>
                    <a:pt x="480" y="1090"/>
                    <a:pt x="304" y="1558"/>
                  </a:cubicBezTo>
                  <a:cubicBezTo>
                    <a:pt x="199" y="1838"/>
                    <a:pt x="0" y="2118"/>
                    <a:pt x="210" y="2388"/>
                  </a:cubicBezTo>
                  <a:cubicBezTo>
                    <a:pt x="249" y="2433"/>
                    <a:pt x="298" y="2452"/>
                    <a:pt x="347" y="2452"/>
                  </a:cubicBezTo>
                  <a:cubicBezTo>
                    <a:pt x="458" y="2452"/>
                    <a:pt x="571" y="2354"/>
                    <a:pt x="584" y="2243"/>
                  </a:cubicBezTo>
                  <a:lnTo>
                    <a:pt x="584" y="2243"/>
                  </a:lnTo>
                  <a:cubicBezTo>
                    <a:pt x="584" y="2248"/>
                    <a:pt x="585" y="2250"/>
                    <a:pt x="588" y="2250"/>
                  </a:cubicBezTo>
                  <a:cubicBezTo>
                    <a:pt x="609" y="2250"/>
                    <a:pt x="706" y="2100"/>
                    <a:pt x="737" y="2060"/>
                  </a:cubicBezTo>
                  <a:cubicBezTo>
                    <a:pt x="841" y="1908"/>
                    <a:pt x="924" y="1757"/>
                    <a:pt x="1017" y="1593"/>
                  </a:cubicBezTo>
                  <a:cubicBezTo>
                    <a:pt x="1192" y="1266"/>
                    <a:pt x="1425" y="962"/>
                    <a:pt x="1624" y="646"/>
                  </a:cubicBezTo>
                  <a:cubicBezTo>
                    <a:pt x="1826" y="315"/>
                    <a:pt x="1508" y="1"/>
                    <a:pt x="1216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1300275" y="591675"/>
              <a:ext cx="41925" cy="58825"/>
            </a:xfrm>
            <a:custGeom>
              <a:avLst/>
              <a:gdLst/>
              <a:ahLst/>
              <a:cxnLst/>
              <a:rect l="l" t="t" r="r" b="b"/>
              <a:pathLst>
                <a:path w="1677" h="2353" extrusionOk="0">
                  <a:moveTo>
                    <a:pt x="1339" y="920"/>
                  </a:moveTo>
                  <a:lnTo>
                    <a:pt x="1339" y="920"/>
                  </a:lnTo>
                  <a:cubicBezTo>
                    <a:pt x="1338" y="923"/>
                    <a:pt x="1336" y="925"/>
                    <a:pt x="1335" y="928"/>
                  </a:cubicBezTo>
                  <a:cubicBezTo>
                    <a:pt x="1336" y="926"/>
                    <a:pt x="1338" y="923"/>
                    <a:pt x="1339" y="920"/>
                  </a:cubicBezTo>
                  <a:close/>
                  <a:moveTo>
                    <a:pt x="1197" y="1"/>
                  </a:moveTo>
                  <a:cubicBezTo>
                    <a:pt x="1177" y="1"/>
                    <a:pt x="1157" y="2"/>
                    <a:pt x="1136" y="6"/>
                  </a:cubicBezTo>
                  <a:cubicBezTo>
                    <a:pt x="470" y="87"/>
                    <a:pt x="494" y="870"/>
                    <a:pt x="307" y="1384"/>
                  </a:cubicBezTo>
                  <a:cubicBezTo>
                    <a:pt x="263" y="1494"/>
                    <a:pt x="0" y="2352"/>
                    <a:pt x="342" y="2352"/>
                  </a:cubicBezTo>
                  <a:cubicBezTo>
                    <a:pt x="363" y="2352"/>
                    <a:pt x="386" y="2349"/>
                    <a:pt x="411" y="2342"/>
                  </a:cubicBezTo>
                  <a:cubicBezTo>
                    <a:pt x="680" y="2272"/>
                    <a:pt x="879" y="1839"/>
                    <a:pt x="1008" y="1629"/>
                  </a:cubicBezTo>
                  <a:cubicBezTo>
                    <a:pt x="1112" y="1454"/>
                    <a:pt x="1194" y="1267"/>
                    <a:pt x="1288" y="1080"/>
                  </a:cubicBezTo>
                  <a:cubicBezTo>
                    <a:pt x="1295" y="1072"/>
                    <a:pt x="1375" y="905"/>
                    <a:pt x="1387" y="862"/>
                  </a:cubicBezTo>
                  <a:lnTo>
                    <a:pt x="1387" y="862"/>
                  </a:lnTo>
                  <a:cubicBezTo>
                    <a:pt x="1437" y="810"/>
                    <a:pt x="1500" y="761"/>
                    <a:pt x="1533" y="694"/>
                  </a:cubicBezTo>
                  <a:cubicBezTo>
                    <a:pt x="1676" y="442"/>
                    <a:pt x="1528" y="1"/>
                    <a:pt x="1197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1401375" y="511900"/>
              <a:ext cx="60650" cy="49900"/>
            </a:xfrm>
            <a:custGeom>
              <a:avLst/>
              <a:gdLst/>
              <a:ahLst/>
              <a:cxnLst/>
              <a:rect l="l" t="t" r="r" b="b"/>
              <a:pathLst>
                <a:path w="2426" h="1996" extrusionOk="0">
                  <a:moveTo>
                    <a:pt x="1893" y="1"/>
                  </a:moveTo>
                  <a:cubicBezTo>
                    <a:pt x="1802" y="1"/>
                    <a:pt x="1705" y="34"/>
                    <a:pt x="1613" y="113"/>
                  </a:cubicBezTo>
                  <a:cubicBezTo>
                    <a:pt x="1426" y="264"/>
                    <a:pt x="1274" y="451"/>
                    <a:pt x="1110" y="627"/>
                  </a:cubicBezTo>
                  <a:cubicBezTo>
                    <a:pt x="923" y="814"/>
                    <a:pt x="725" y="977"/>
                    <a:pt x="538" y="1164"/>
                  </a:cubicBezTo>
                  <a:cubicBezTo>
                    <a:pt x="351" y="1362"/>
                    <a:pt x="1" y="1619"/>
                    <a:pt x="152" y="1912"/>
                  </a:cubicBezTo>
                  <a:cubicBezTo>
                    <a:pt x="185" y="1969"/>
                    <a:pt x="238" y="1995"/>
                    <a:pt x="293" y="1995"/>
                  </a:cubicBezTo>
                  <a:cubicBezTo>
                    <a:pt x="338" y="1995"/>
                    <a:pt x="384" y="1978"/>
                    <a:pt x="421" y="1946"/>
                  </a:cubicBezTo>
                  <a:cubicBezTo>
                    <a:pt x="468" y="1899"/>
                    <a:pt x="596" y="1876"/>
                    <a:pt x="666" y="1842"/>
                  </a:cubicBezTo>
                  <a:cubicBezTo>
                    <a:pt x="877" y="1736"/>
                    <a:pt x="1064" y="1608"/>
                    <a:pt x="1239" y="1468"/>
                  </a:cubicBezTo>
                  <a:cubicBezTo>
                    <a:pt x="1566" y="1222"/>
                    <a:pt x="1917" y="977"/>
                    <a:pt x="2174" y="673"/>
                  </a:cubicBezTo>
                  <a:cubicBezTo>
                    <a:pt x="2425" y="368"/>
                    <a:pt x="2194" y="1"/>
                    <a:pt x="1893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1317550" y="494725"/>
              <a:ext cx="26675" cy="51075"/>
            </a:xfrm>
            <a:custGeom>
              <a:avLst/>
              <a:gdLst/>
              <a:ahLst/>
              <a:cxnLst/>
              <a:rect l="l" t="t" r="r" b="b"/>
              <a:pathLst>
                <a:path w="1067" h="2043" extrusionOk="0">
                  <a:moveTo>
                    <a:pt x="584" y="0"/>
                  </a:moveTo>
                  <a:cubicBezTo>
                    <a:pt x="521" y="0"/>
                    <a:pt x="457" y="16"/>
                    <a:pt x="398" y="52"/>
                  </a:cubicBezTo>
                  <a:cubicBezTo>
                    <a:pt x="71" y="250"/>
                    <a:pt x="60" y="624"/>
                    <a:pt x="71" y="974"/>
                  </a:cubicBezTo>
                  <a:cubicBezTo>
                    <a:pt x="83" y="1290"/>
                    <a:pt x="1" y="1687"/>
                    <a:pt x="141" y="1968"/>
                  </a:cubicBezTo>
                  <a:cubicBezTo>
                    <a:pt x="164" y="2019"/>
                    <a:pt x="211" y="2042"/>
                    <a:pt x="260" y="2042"/>
                  </a:cubicBezTo>
                  <a:cubicBezTo>
                    <a:pt x="311" y="2042"/>
                    <a:pt x="363" y="2016"/>
                    <a:pt x="387" y="1968"/>
                  </a:cubicBezTo>
                  <a:cubicBezTo>
                    <a:pt x="527" y="1711"/>
                    <a:pt x="620" y="1454"/>
                    <a:pt x="702" y="1173"/>
                  </a:cubicBezTo>
                  <a:cubicBezTo>
                    <a:pt x="784" y="940"/>
                    <a:pt x="912" y="729"/>
                    <a:pt x="982" y="507"/>
                  </a:cubicBezTo>
                  <a:cubicBezTo>
                    <a:pt x="1066" y="246"/>
                    <a:pt x="831" y="0"/>
                    <a:pt x="584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1644375" y="238225"/>
              <a:ext cx="74500" cy="22375"/>
            </a:xfrm>
            <a:custGeom>
              <a:avLst/>
              <a:gdLst/>
              <a:ahLst/>
              <a:cxnLst/>
              <a:rect l="l" t="t" r="r" b="b"/>
              <a:pathLst>
                <a:path w="2980" h="895" extrusionOk="0">
                  <a:moveTo>
                    <a:pt x="2165" y="0"/>
                  </a:moveTo>
                  <a:cubicBezTo>
                    <a:pt x="1903" y="0"/>
                    <a:pt x="1628" y="54"/>
                    <a:pt x="1379" y="89"/>
                  </a:cubicBezTo>
                  <a:cubicBezTo>
                    <a:pt x="1029" y="125"/>
                    <a:pt x="549" y="89"/>
                    <a:pt x="245" y="276"/>
                  </a:cubicBezTo>
                  <a:cubicBezTo>
                    <a:pt x="1" y="417"/>
                    <a:pt x="117" y="756"/>
                    <a:pt x="374" y="779"/>
                  </a:cubicBezTo>
                  <a:cubicBezTo>
                    <a:pt x="772" y="803"/>
                    <a:pt x="1157" y="837"/>
                    <a:pt x="1554" y="849"/>
                  </a:cubicBezTo>
                  <a:cubicBezTo>
                    <a:pt x="1784" y="855"/>
                    <a:pt x="2011" y="894"/>
                    <a:pt x="2226" y="894"/>
                  </a:cubicBezTo>
                  <a:cubicBezTo>
                    <a:pt x="2450" y="894"/>
                    <a:pt x="2661" y="852"/>
                    <a:pt x="2851" y="686"/>
                  </a:cubicBezTo>
                  <a:cubicBezTo>
                    <a:pt x="2979" y="569"/>
                    <a:pt x="2979" y="335"/>
                    <a:pt x="2851" y="218"/>
                  </a:cubicBezTo>
                  <a:cubicBezTo>
                    <a:pt x="2661" y="51"/>
                    <a:pt x="2419" y="0"/>
                    <a:pt x="216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1802950" y="281125"/>
              <a:ext cx="73175" cy="23150"/>
            </a:xfrm>
            <a:custGeom>
              <a:avLst/>
              <a:gdLst/>
              <a:ahLst/>
              <a:cxnLst/>
              <a:rect l="l" t="t" r="r" b="b"/>
              <a:pathLst>
                <a:path w="2927" h="926" extrusionOk="0">
                  <a:moveTo>
                    <a:pt x="1376" y="0"/>
                  </a:moveTo>
                  <a:cubicBezTo>
                    <a:pt x="1253" y="0"/>
                    <a:pt x="1129" y="3"/>
                    <a:pt x="1005" y="9"/>
                  </a:cubicBezTo>
                  <a:cubicBezTo>
                    <a:pt x="851" y="18"/>
                    <a:pt x="610" y="70"/>
                    <a:pt x="414" y="70"/>
                  </a:cubicBezTo>
                  <a:cubicBezTo>
                    <a:pt x="342" y="70"/>
                    <a:pt x="276" y="63"/>
                    <a:pt x="223" y="44"/>
                  </a:cubicBezTo>
                  <a:cubicBezTo>
                    <a:pt x="212" y="40"/>
                    <a:pt x="202" y="38"/>
                    <a:pt x="192" y="38"/>
                  </a:cubicBezTo>
                  <a:cubicBezTo>
                    <a:pt x="148" y="38"/>
                    <a:pt x="113" y="76"/>
                    <a:pt x="94" y="115"/>
                  </a:cubicBezTo>
                  <a:cubicBezTo>
                    <a:pt x="1" y="406"/>
                    <a:pt x="421" y="535"/>
                    <a:pt x="631" y="570"/>
                  </a:cubicBezTo>
                  <a:cubicBezTo>
                    <a:pt x="1158" y="663"/>
                    <a:pt x="1683" y="757"/>
                    <a:pt x="2197" y="909"/>
                  </a:cubicBezTo>
                  <a:cubicBezTo>
                    <a:pt x="2240" y="921"/>
                    <a:pt x="2281" y="926"/>
                    <a:pt x="2319" y="926"/>
                  </a:cubicBezTo>
                  <a:cubicBezTo>
                    <a:pt x="2785" y="926"/>
                    <a:pt x="2927" y="143"/>
                    <a:pt x="2430" y="68"/>
                  </a:cubicBezTo>
                  <a:cubicBezTo>
                    <a:pt x="2084" y="24"/>
                    <a:pt x="1731" y="0"/>
                    <a:pt x="1376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1819300" y="351275"/>
              <a:ext cx="75675" cy="25675"/>
            </a:xfrm>
            <a:custGeom>
              <a:avLst/>
              <a:gdLst/>
              <a:ahLst/>
              <a:cxnLst/>
              <a:rect l="l" t="t" r="r" b="b"/>
              <a:pathLst>
                <a:path w="3027" h="1027" extrusionOk="0">
                  <a:moveTo>
                    <a:pt x="711" y="1"/>
                  </a:moveTo>
                  <a:cubicBezTo>
                    <a:pt x="530" y="1"/>
                    <a:pt x="357" y="19"/>
                    <a:pt x="211" y="77"/>
                  </a:cubicBezTo>
                  <a:cubicBezTo>
                    <a:pt x="1" y="159"/>
                    <a:pt x="1" y="416"/>
                    <a:pt x="211" y="486"/>
                  </a:cubicBezTo>
                  <a:cubicBezTo>
                    <a:pt x="608" y="650"/>
                    <a:pt x="971" y="778"/>
                    <a:pt x="1391" y="871"/>
                  </a:cubicBezTo>
                  <a:cubicBezTo>
                    <a:pt x="1689" y="925"/>
                    <a:pt x="2046" y="1027"/>
                    <a:pt x="2345" y="1027"/>
                  </a:cubicBezTo>
                  <a:cubicBezTo>
                    <a:pt x="2374" y="1027"/>
                    <a:pt x="2403" y="1026"/>
                    <a:pt x="2431" y="1024"/>
                  </a:cubicBezTo>
                  <a:cubicBezTo>
                    <a:pt x="2805" y="988"/>
                    <a:pt x="3027" y="556"/>
                    <a:pt x="2747" y="276"/>
                  </a:cubicBezTo>
                  <a:cubicBezTo>
                    <a:pt x="2569" y="91"/>
                    <a:pt x="2336" y="59"/>
                    <a:pt x="2094" y="59"/>
                  </a:cubicBezTo>
                  <a:cubicBezTo>
                    <a:pt x="1960" y="59"/>
                    <a:pt x="1824" y="69"/>
                    <a:pt x="1692" y="69"/>
                  </a:cubicBezTo>
                  <a:cubicBezTo>
                    <a:pt x="1654" y="69"/>
                    <a:pt x="1616" y="68"/>
                    <a:pt x="1578" y="66"/>
                  </a:cubicBezTo>
                  <a:cubicBezTo>
                    <a:pt x="1324" y="51"/>
                    <a:pt x="1007" y="1"/>
                    <a:pt x="711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1866025" y="425675"/>
              <a:ext cx="85975" cy="26500"/>
            </a:xfrm>
            <a:custGeom>
              <a:avLst/>
              <a:gdLst/>
              <a:ahLst/>
              <a:cxnLst/>
              <a:rect l="l" t="t" r="r" b="b"/>
              <a:pathLst>
                <a:path w="3439" h="1060" extrusionOk="0">
                  <a:moveTo>
                    <a:pt x="2804" y="0"/>
                  </a:moveTo>
                  <a:cubicBezTo>
                    <a:pt x="2754" y="0"/>
                    <a:pt x="2700" y="7"/>
                    <a:pt x="2641" y="21"/>
                  </a:cubicBezTo>
                  <a:cubicBezTo>
                    <a:pt x="1847" y="220"/>
                    <a:pt x="971" y="10"/>
                    <a:pt x="200" y="325"/>
                  </a:cubicBezTo>
                  <a:cubicBezTo>
                    <a:pt x="1" y="407"/>
                    <a:pt x="1" y="652"/>
                    <a:pt x="200" y="734"/>
                  </a:cubicBezTo>
                  <a:cubicBezTo>
                    <a:pt x="971" y="1049"/>
                    <a:pt x="1847" y="839"/>
                    <a:pt x="2641" y="1038"/>
                  </a:cubicBezTo>
                  <a:cubicBezTo>
                    <a:pt x="2699" y="1053"/>
                    <a:pt x="2752" y="1059"/>
                    <a:pt x="2802" y="1059"/>
                  </a:cubicBezTo>
                  <a:cubicBezTo>
                    <a:pt x="3430" y="1059"/>
                    <a:pt x="3438" y="0"/>
                    <a:pt x="2804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1537800" y="613675"/>
              <a:ext cx="52825" cy="53900"/>
            </a:xfrm>
            <a:custGeom>
              <a:avLst/>
              <a:gdLst/>
              <a:ahLst/>
              <a:cxnLst/>
              <a:rect l="l" t="t" r="r" b="b"/>
              <a:pathLst>
                <a:path w="2113" h="2156" extrusionOk="0">
                  <a:moveTo>
                    <a:pt x="1895" y="1"/>
                  </a:moveTo>
                  <a:cubicBezTo>
                    <a:pt x="1890" y="1"/>
                    <a:pt x="1885" y="1"/>
                    <a:pt x="1880" y="1"/>
                  </a:cubicBezTo>
                  <a:cubicBezTo>
                    <a:pt x="1717" y="1"/>
                    <a:pt x="1647" y="71"/>
                    <a:pt x="1530" y="177"/>
                  </a:cubicBezTo>
                  <a:cubicBezTo>
                    <a:pt x="1343" y="329"/>
                    <a:pt x="1156" y="481"/>
                    <a:pt x="969" y="644"/>
                  </a:cubicBezTo>
                  <a:cubicBezTo>
                    <a:pt x="677" y="913"/>
                    <a:pt x="466" y="1205"/>
                    <a:pt x="221" y="1520"/>
                  </a:cubicBezTo>
                  <a:cubicBezTo>
                    <a:pt x="0" y="1818"/>
                    <a:pt x="308" y="2155"/>
                    <a:pt x="613" y="2155"/>
                  </a:cubicBezTo>
                  <a:cubicBezTo>
                    <a:pt x="679" y="2155"/>
                    <a:pt x="745" y="2140"/>
                    <a:pt x="806" y="2104"/>
                  </a:cubicBezTo>
                  <a:cubicBezTo>
                    <a:pt x="980" y="2011"/>
                    <a:pt x="1016" y="1906"/>
                    <a:pt x="1097" y="1743"/>
                  </a:cubicBezTo>
                  <a:cubicBezTo>
                    <a:pt x="1191" y="1543"/>
                    <a:pt x="1331" y="1380"/>
                    <a:pt x="1460" y="1216"/>
                  </a:cubicBezTo>
                  <a:cubicBezTo>
                    <a:pt x="1681" y="936"/>
                    <a:pt x="2008" y="621"/>
                    <a:pt x="2079" y="271"/>
                  </a:cubicBezTo>
                  <a:cubicBezTo>
                    <a:pt x="2113" y="146"/>
                    <a:pt x="2027" y="1"/>
                    <a:pt x="1895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1471325" y="671200"/>
              <a:ext cx="25000" cy="61400"/>
            </a:xfrm>
            <a:custGeom>
              <a:avLst/>
              <a:gdLst/>
              <a:ahLst/>
              <a:cxnLst/>
              <a:rect l="l" t="t" r="r" b="b"/>
              <a:pathLst>
                <a:path w="1000" h="2456" extrusionOk="0">
                  <a:moveTo>
                    <a:pt x="688" y="0"/>
                  </a:moveTo>
                  <a:cubicBezTo>
                    <a:pt x="662" y="0"/>
                    <a:pt x="636" y="8"/>
                    <a:pt x="614" y="26"/>
                  </a:cubicBezTo>
                  <a:cubicBezTo>
                    <a:pt x="380" y="200"/>
                    <a:pt x="298" y="470"/>
                    <a:pt x="217" y="738"/>
                  </a:cubicBezTo>
                  <a:cubicBezTo>
                    <a:pt x="88" y="1158"/>
                    <a:pt x="53" y="1556"/>
                    <a:pt x="18" y="1999"/>
                  </a:cubicBezTo>
                  <a:cubicBezTo>
                    <a:pt x="1" y="2303"/>
                    <a:pt x="252" y="2455"/>
                    <a:pt x="501" y="2455"/>
                  </a:cubicBezTo>
                  <a:cubicBezTo>
                    <a:pt x="751" y="2455"/>
                    <a:pt x="999" y="2303"/>
                    <a:pt x="976" y="1999"/>
                  </a:cubicBezTo>
                  <a:cubicBezTo>
                    <a:pt x="941" y="1579"/>
                    <a:pt x="906" y="1182"/>
                    <a:pt x="929" y="761"/>
                  </a:cubicBezTo>
                  <a:cubicBezTo>
                    <a:pt x="952" y="551"/>
                    <a:pt x="999" y="200"/>
                    <a:pt x="801" y="49"/>
                  </a:cubicBezTo>
                  <a:cubicBezTo>
                    <a:pt x="772" y="20"/>
                    <a:pt x="730" y="0"/>
                    <a:pt x="688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1354650" y="723250"/>
              <a:ext cx="46075" cy="58625"/>
            </a:xfrm>
            <a:custGeom>
              <a:avLst/>
              <a:gdLst/>
              <a:ahLst/>
              <a:cxnLst/>
              <a:rect l="l" t="t" r="r" b="b"/>
              <a:pathLst>
                <a:path w="1843" h="2345" extrusionOk="0">
                  <a:moveTo>
                    <a:pt x="371" y="1"/>
                  </a:moveTo>
                  <a:cubicBezTo>
                    <a:pt x="255" y="1"/>
                    <a:pt x="135" y="76"/>
                    <a:pt x="94" y="198"/>
                  </a:cubicBezTo>
                  <a:cubicBezTo>
                    <a:pt x="1" y="502"/>
                    <a:pt x="188" y="888"/>
                    <a:pt x="258" y="1191"/>
                  </a:cubicBezTo>
                  <a:cubicBezTo>
                    <a:pt x="328" y="1495"/>
                    <a:pt x="409" y="1810"/>
                    <a:pt x="573" y="2079"/>
                  </a:cubicBezTo>
                  <a:cubicBezTo>
                    <a:pt x="688" y="2269"/>
                    <a:pt x="843" y="2344"/>
                    <a:pt x="997" y="2344"/>
                  </a:cubicBezTo>
                  <a:cubicBezTo>
                    <a:pt x="1422" y="2344"/>
                    <a:pt x="1842" y="1771"/>
                    <a:pt x="1414" y="1436"/>
                  </a:cubicBezTo>
                  <a:cubicBezTo>
                    <a:pt x="1216" y="1285"/>
                    <a:pt x="1122" y="1098"/>
                    <a:pt x="1017" y="875"/>
                  </a:cubicBezTo>
                  <a:cubicBezTo>
                    <a:pt x="959" y="747"/>
                    <a:pt x="900" y="607"/>
                    <a:pt x="830" y="490"/>
                  </a:cubicBezTo>
                  <a:cubicBezTo>
                    <a:pt x="772" y="350"/>
                    <a:pt x="655" y="257"/>
                    <a:pt x="585" y="128"/>
                  </a:cubicBezTo>
                  <a:cubicBezTo>
                    <a:pt x="536" y="40"/>
                    <a:pt x="454" y="1"/>
                    <a:pt x="371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1228775" y="496325"/>
              <a:ext cx="44750" cy="61850"/>
            </a:xfrm>
            <a:custGeom>
              <a:avLst/>
              <a:gdLst/>
              <a:ahLst/>
              <a:cxnLst/>
              <a:rect l="l" t="t" r="r" b="b"/>
              <a:pathLst>
                <a:path w="1790" h="2474" extrusionOk="0">
                  <a:moveTo>
                    <a:pt x="1065" y="0"/>
                  </a:moveTo>
                  <a:cubicBezTo>
                    <a:pt x="840" y="0"/>
                    <a:pt x="619" y="114"/>
                    <a:pt x="538" y="385"/>
                  </a:cubicBezTo>
                  <a:cubicBezTo>
                    <a:pt x="433" y="712"/>
                    <a:pt x="363" y="1027"/>
                    <a:pt x="269" y="1354"/>
                  </a:cubicBezTo>
                  <a:cubicBezTo>
                    <a:pt x="199" y="1635"/>
                    <a:pt x="0" y="1868"/>
                    <a:pt x="94" y="2172"/>
                  </a:cubicBezTo>
                  <a:cubicBezTo>
                    <a:pt x="148" y="2340"/>
                    <a:pt x="331" y="2474"/>
                    <a:pt x="507" y="2474"/>
                  </a:cubicBezTo>
                  <a:cubicBezTo>
                    <a:pt x="600" y="2474"/>
                    <a:pt x="691" y="2437"/>
                    <a:pt x="760" y="2348"/>
                  </a:cubicBezTo>
                  <a:cubicBezTo>
                    <a:pt x="947" y="2125"/>
                    <a:pt x="1122" y="1904"/>
                    <a:pt x="1239" y="1635"/>
                  </a:cubicBezTo>
                  <a:cubicBezTo>
                    <a:pt x="1379" y="1331"/>
                    <a:pt x="1496" y="1004"/>
                    <a:pt x="1625" y="689"/>
                  </a:cubicBezTo>
                  <a:cubicBezTo>
                    <a:pt x="1789" y="287"/>
                    <a:pt x="1422" y="0"/>
                    <a:pt x="106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1282800" y="378850"/>
              <a:ext cx="52625" cy="55275"/>
            </a:xfrm>
            <a:custGeom>
              <a:avLst/>
              <a:gdLst/>
              <a:ahLst/>
              <a:cxnLst/>
              <a:rect l="l" t="t" r="r" b="b"/>
              <a:pathLst>
                <a:path w="2105" h="2211" extrusionOk="0">
                  <a:moveTo>
                    <a:pt x="1287" y="1"/>
                  </a:moveTo>
                  <a:cubicBezTo>
                    <a:pt x="1166" y="1"/>
                    <a:pt x="1044" y="46"/>
                    <a:pt x="935" y="154"/>
                  </a:cubicBezTo>
                  <a:cubicBezTo>
                    <a:pt x="819" y="282"/>
                    <a:pt x="749" y="411"/>
                    <a:pt x="666" y="551"/>
                  </a:cubicBezTo>
                  <a:cubicBezTo>
                    <a:pt x="573" y="715"/>
                    <a:pt x="445" y="855"/>
                    <a:pt x="351" y="1019"/>
                  </a:cubicBezTo>
                  <a:cubicBezTo>
                    <a:pt x="188" y="1334"/>
                    <a:pt x="1" y="1603"/>
                    <a:pt x="82" y="1977"/>
                  </a:cubicBezTo>
                  <a:cubicBezTo>
                    <a:pt x="119" y="2124"/>
                    <a:pt x="263" y="2211"/>
                    <a:pt x="403" y="2211"/>
                  </a:cubicBezTo>
                  <a:cubicBezTo>
                    <a:pt x="484" y="2211"/>
                    <a:pt x="564" y="2181"/>
                    <a:pt x="620" y="2117"/>
                  </a:cubicBezTo>
                  <a:cubicBezTo>
                    <a:pt x="807" y="1918"/>
                    <a:pt x="1017" y="1766"/>
                    <a:pt x="1193" y="1556"/>
                  </a:cubicBezTo>
                  <a:cubicBezTo>
                    <a:pt x="1356" y="1357"/>
                    <a:pt x="1496" y="1077"/>
                    <a:pt x="1694" y="913"/>
                  </a:cubicBezTo>
                  <a:cubicBezTo>
                    <a:pt x="2105" y="567"/>
                    <a:pt x="1712" y="1"/>
                    <a:pt x="1287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1527550" y="429525"/>
              <a:ext cx="68125" cy="48950"/>
            </a:xfrm>
            <a:custGeom>
              <a:avLst/>
              <a:gdLst/>
              <a:ahLst/>
              <a:cxnLst/>
              <a:rect l="l" t="t" r="r" b="b"/>
              <a:pathLst>
                <a:path w="2725" h="1958" extrusionOk="0">
                  <a:moveTo>
                    <a:pt x="2137" y="1"/>
                  </a:moveTo>
                  <a:cubicBezTo>
                    <a:pt x="2009" y="1"/>
                    <a:pt x="1879" y="57"/>
                    <a:pt x="1788" y="194"/>
                  </a:cubicBezTo>
                  <a:cubicBezTo>
                    <a:pt x="1753" y="253"/>
                    <a:pt x="1601" y="323"/>
                    <a:pt x="1531" y="370"/>
                  </a:cubicBezTo>
                  <a:lnTo>
                    <a:pt x="970" y="825"/>
                  </a:lnTo>
                  <a:cubicBezTo>
                    <a:pt x="689" y="1036"/>
                    <a:pt x="281" y="1176"/>
                    <a:pt x="105" y="1503"/>
                  </a:cubicBezTo>
                  <a:cubicBezTo>
                    <a:pt x="1" y="1702"/>
                    <a:pt x="150" y="1957"/>
                    <a:pt x="375" y="1957"/>
                  </a:cubicBezTo>
                  <a:cubicBezTo>
                    <a:pt x="401" y="1957"/>
                    <a:pt x="428" y="1954"/>
                    <a:pt x="456" y="1947"/>
                  </a:cubicBezTo>
                  <a:cubicBezTo>
                    <a:pt x="865" y="1842"/>
                    <a:pt x="1286" y="1620"/>
                    <a:pt x="1613" y="1363"/>
                  </a:cubicBezTo>
                  <a:cubicBezTo>
                    <a:pt x="1904" y="1141"/>
                    <a:pt x="2314" y="919"/>
                    <a:pt x="2512" y="615"/>
                  </a:cubicBezTo>
                  <a:cubicBezTo>
                    <a:pt x="2724" y="305"/>
                    <a:pt x="2435" y="1"/>
                    <a:pt x="2137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1395825" y="404950"/>
              <a:ext cx="52650" cy="53875"/>
            </a:xfrm>
            <a:custGeom>
              <a:avLst/>
              <a:gdLst/>
              <a:ahLst/>
              <a:cxnLst/>
              <a:rect l="l" t="t" r="r" b="b"/>
              <a:pathLst>
                <a:path w="2106" h="2155" extrusionOk="0">
                  <a:moveTo>
                    <a:pt x="1533" y="0"/>
                  </a:moveTo>
                  <a:cubicBezTo>
                    <a:pt x="1438" y="0"/>
                    <a:pt x="1335" y="34"/>
                    <a:pt x="1239" y="115"/>
                  </a:cubicBezTo>
                  <a:cubicBezTo>
                    <a:pt x="912" y="383"/>
                    <a:pt x="643" y="780"/>
                    <a:pt x="444" y="1143"/>
                  </a:cubicBezTo>
                  <a:cubicBezTo>
                    <a:pt x="293" y="1400"/>
                    <a:pt x="0" y="1750"/>
                    <a:pt x="153" y="2054"/>
                  </a:cubicBezTo>
                  <a:cubicBezTo>
                    <a:pt x="187" y="2123"/>
                    <a:pt x="252" y="2155"/>
                    <a:pt x="317" y="2155"/>
                  </a:cubicBezTo>
                  <a:cubicBezTo>
                    <a:pt x="386" y="2155"/>
                    <a:pt x="455" y="2120"/>
                    <a:pt x="491" y="2054"/>
                  </a:cubicBezTo>
                  <a:cubicBezTo>
                    <a:pt x="573" y="1937"/>
                    <a:pt x="714" y="1867"/>
                    <a:pt x="807" y="1774"/>
                  </a:cubicBezTo>
                  <a:cubicBezTo>
                    <a:pt x="924" y="1668"/>
                    <a:pt x="1005" y="1540"/>
                    <a:pt x="1111" y="1411"/>
                  </a:cubicBezTo>
                  <a:cubicBezTo>
                    <a:pt x="1321" y="1154"/>
                    <a:pt x="1613" y="967"/>
                    <a:pt x="1835" y="710"/>
                  </a:cubicBezTo>
                  <a:cubicBezTo>
                    <a:pt x="2105" y="386"/>
                    <a:pt x="1855" y="0"/>
                    <a:pt x="1533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1753600" y="446350"/>
              <a:ext cx="57875" cy="24225"/>
            </a:xfrm>
            <a:custGeom>
              <a:avLst/>
              <a:gdLst/>
              <a:ahLst/>
              <a:cxnLst/>
              <a:rect l="l" t="t" r="r" b="b"/>
              <a:pathLst>
                <a:path w="2315" h="969" extrusionOk="0">
                  <a:moveTo>
                    <a:pt x="1776" y="1"/>
                  </a:moveTo>
                  <a:cubicBezTo>
                    <a:pt x="1735" y="1"/>
                    <a:pt x="1693" y="8"/>
                    <a:pt x="1647" y="24"/>
                  </a:cubicBezTo>
                  <a:cubicBezTo>
                    <a:pt x="1437" y="94"/>
                    <a:pt x="1216" y="118"/>
                    <a:pt x="1005" y="199"/>
                  </a:cubicBezTo>
                  <a:cubicBezTo>
                    <a:pt x="806" y="269"/>
                    <a:pt x="596" y="421"/>
                    <a:pt x="386" y="445"/>
                  </a:cubicBezTo>
                  <a:cubicBezTo>
                    <a:pt x="129" y="479"/>
                    <a:pt x="1" y="889"/>
                    <a:pt x="316" y="947"/>
                  </a:cubicBezTo>
                  <a:cubicBezTo>
                    <a:pt x="399" y="962"/>
                    <a:pt x="480" y="968"/>
                    <a:pt x="560" y="968"/>
                  </a:cubicBezTo>
                  <a:cubicBezTo>
                    <a:pt x="727" y="968"/>
                    <a:pt x="890" y="940"/>
                    <a:pt x="1063" y="900"/>
                  </a:cubicBezTo>
                  <a:cubicBezTo>
                    <a:pt x="1320" y="842"/>
                    <a:pt x="1590" y="842"/>
                    <a:pt x="1858" y="795"/>
                  </a:cubicBezTo>
                  <a:cubicBezTo>
                    <a:pt x="2314" y="721"/>
                    <a:pt x="2173" y="1"/>
                    <a:pt x="1776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1970400" y="364750"/>
              <a:ext cx="62425" cy="40400"/>
            </a:xfrm>
            <a:custGeom>
              <a:avLst/>
              <a:gdLst/>
              <a:ahLst/>
              <a:cxnLst/>
              <a:rect l="l" t="t" r="r" b="b"/>
              <a:pathLst>
                <a:path w="2497" h="1616" extrusionOk="0">
                  <a:moveTo>
                    <a:pt x="299" y="1"/>
                  </a:moveTo>
                  <a:cubicBezTo>
                    <a:pt x="153" y="1"/>
                    <a:pt x="1" y="139"/>
                    <a:pt x="20" y="285"/>
                  </a:cubicBezTo>
                  <a:cubicBezTo>
                    <a:pt x="78" y="742"/>
                    <a:pt x="569" y="916"/>
                    <a:pt x="943" y="1103"/>
                  </a:cubicBezTo>
                  <a:cubicBezTo>
                    <a:pt x="1072" y="1173"/>
                    <a:pt x="1212" y="1232"/>
                    <a:pt x="1340" y="1302"/>
                  </a:cubicBezTo>
                  <a:cubicBezTo>
                    <a:pt x="1339" y="1302"/>
                    <a:pt x="1338" y="1301"/>
                    <a:pt x="1338" y="1301"/>
                  </a:cubicBezTo>
                  <a:lnTo>
                    <a:pt x="1338" y="1301"/>
                  </a:lnTo>
                  <a:cubicBezTo>
                    <a:pt x="1337" y="1301"/>
                    <a:pt x="1415" y="1345"/>
                    <a:pt x="1449" y="1362"/>
                  </a:cubicBezTo>
                  <a:lnTo>
                    <a:pt x="1449" y="1362"/>
                  </a:lnTo>
                  <a:cubicBezTo>
                    <a:pt x="1485" y="1401"/>
                    <a:pt x="1641" y="1539"/>
                    <a:pt x="1667" y="1547"/>
                  </a:cubicBezTo>
                  <a:cubicBezTo>
                    <a:pt x="1750" y="1593"/>
                    <a:pt x="1840" y="1615"/>
                    <a:pt x="1929" y="1615"/>
                  </a:cubicBezTo>
                  <a:cubicBezTo>
                    <a:pt x="2154" y="1615"/>
                    <a:pt x="2371" y="1475"/>
                    <a:pt x="2438" y="1232"/>
                  </a:cubicBezTo>
                  <a:cubicBezTo>
                    <a:pt x="2438" y="1220"/>
                    <a:pt x="2450" y="1209"/>
                    <a:pt x="2450" y="1197"/>
                  </a:cubicBezTo>
                  <a:cubicBezTo>
                    <a:pt x="2497" y="1022"/>
                    <a:pt x="2450" y="788"/>
                    <a:pt x="2310" y="659"/>
                  </a:cubicBezTo>
                  <a:cubicBezTo>
                    <a:pt x="2064" y="449"/>
                    <a:pt x="1796" y="402"/>
                    <a:pt x="1480" y="356"/>
                  </a:cubicBezTo>
                  <a:cubicBezTo>
                    <a:pt x="1106" y="285"/>
                    <a:pt x="732" y="157"/>
                    <a:pt x="382" y="17"/>
                  </a:cubicBezTo>
                  <a:cubicBezTo>
                    <a:pt x="355" y="6"/>
                    <a:pt x="327" y="1"/>
                    <a:pt x="299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1257100" y="667675"/>
              <a:ext cx="36825" cy="53275"/>
            </a:xfrm>
            <a:custGeom>
              <a:avLst/>
              <a:gdLst/>
              <a:ahLst/>
              <a:cxnLst/>
              <a:rect l="l" t="t" r="r" b="b"/>
              <a:pathLst>
                <a:path w="1473" h="2131" extrusionOk="0">
                  <a:moveTo>
                    <a:pt x="275" y="0"/>
                  </a:moveTo>
                  <a:cubicBezTo>
                    <a:pt x="151" y="0"/>
                    <a:pt x="31" y="91"/>
                    <a:pt x="24" y="248"/>
                  </a:cubicBezTo>
                  <a:cubicBezTo>
                    <a:pt x="1" y="622"/>
                    <a:pt x="164" y="1066"/>
                    <a:pt x="292" y="1416"/>
                  </a:cubicBezTo>
                  <a:cubicBezTo>
                    <a:pt x="419" y="1774"/>
                    <a:pt x="639" y="2131"/>
                    <a:pt x="1023" y="2131"/>
                  </a:cubicBezTo>
                  <a:cubicBezTo>
                    <a:pt x="1065" y="2131"/>
                    <a:pt x="1110" y="2126"/>
                    <a:pt x="1157" y="2117"/>
                  </a:cubicBezTo>
                  <a:cubicBezTo>
                    <a:pt x="1379" y="2070"/>
                    <a:pt x="1473" y="1826"/>
                    <a:pt x="1437" y="1626"/>
                  </a:cubicBezTo>
                  <a:cubicBezTo>
                    <a:pt x="1403" y="1452"/>
                    <a:pt x="1297" y="1393"/>
                    <a:pt x="1192" y="1265"/>
                  </a:cubicBezTo>
                  <a:cubicBezTo>
                    <a:pt x="1122" y="1171"/>
                    <a:pt x="1063" y="1054"/>
                    <a:pt x="1006" y="949"/>
                  </a:cubicBezTo>
                  <a:cubicBezTo>
                    <a:pt x="935" y="821"/>
                    <a:pt x="877" y="692"/>
                    <a:pt x="806" y="564"/>
                  </a:cubicBezTo>
                  <a:cubicBezTo>
                    <a:pt x="713" y="388"/>
                    <a:pt x="608" y="271"/>
                    <a:pt x="492" y="120"/>
                  </a:cubicBezTo>
                  <a:cubicBezTo>
                    <a:pt x="437" y="38"/>
                    <a:pt x="355" y="0"/>
                    <a:pt x="27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20"/>
          <p:cNvGrpSpPr/>
          <p:nvPr/>
        </p:nvGrpSpPr>
        <p:grpSpPr>
          <a:xfrm>
            <a:off x="236274" y="101518"/>
            <a:ext cx="1355065" cy="916213"/>
            <a:chOff x="1228775" y="238225"/>
            <a:chExt cx="804050" cy="543650"/>
          </a:xfrm>
        </p:grpSpPr>
        <p:sp>
          <p:nvSpPr>
            <p:cNvPr id="698" name="Google Shape;698;p20"/>
            <p:cNvSpPr/>
            <p:nvPr/>
          </p:nvSpPr>
          <p:spPr>
            <a:xfrm>
              <a:off x="1508650" y="332725"/>
              <a:ext cx="82600" cy="49100"/>
            </a:xfrm>
            <a:custGeom>
              <a:avLst/>
              <a:gdLst/>
              <a:ahLst/>
              <a:cxnLst/>
              <a:rect l="l" t="t" r="r" b="b"/>
              <a:pathLst>
                <a:path w="3304" h="1964" extrusionOk="0">
                  <a:moveTo>
                    <a:pt x="2625" y="0"/>
                  </a:moveTo>
                  <a:cubicBezTo>
                    <a:pt x="2584" y="0"/>
                    <a:pt x="2542" y="4"/>
                    <a:pt x="2497" y="13"/>
                  </a:cubicBezTo>
                  <a:cubicBezTo>
                    <a:pt x="2310" y="48"/>
                    <a:pt x="2193" y="153"/>
                    <a:pt x="2042" y="270"/>
                  </a:cubicBezTo>
                  <a:cubicBezTo>
                    <a:pt x="1843" y="410"/>
                    <a:pt x="1609" y="538"/>
                    <a:pt x="1387" y="655"/>
                  </a:cubicBezTo>
                  <a:cubicBezTo>
                    <a:pt x="1177" y="772"/>
                    <a:pt x="955" y="854"/>
                    <a:pt x="745" y="982"/>
                  </a:cubicBezTo>
                  <a:cubicBezTo>
                    <a:pt x="604" y="1076"/>
                    <a:pt x="476" y="1216"/>
                    <a:pt x="324" y="1298"/>
                  </a:cubicBezTo>
                  <a:cubicBezTo>
                    <a:pt x="1" y="1448"/>
                    <a:pt x="157" y="1964"/>
                    <a:pt x="488" y="1964"/>
                  </a:cubicBezTo>
                  <a:cubicBezTo>
                    <a:pt x="492" y="1964"/>
                    <a:pt x="496" y="1964"/>
                    <a:pt x="500" y="1964"/>
                  </a:cubicBezTo>
                  <a:cubicBezTo>
                    <a:pt x="885" y="1952"/>
                    <a:pt x="1235" y="1683"/>
                    <a:pt x="1586" y="1532"/>
                  </a:cubicBezTo>
                  <a:cubicBezTo>
                    <a:pt x="1796" y="1450"/>
                    <a:pt x="1995" y="1368"/>
                    <a:pt x="2205" y="1263"/>
                  </a:cubicBezTo>
                  <a:cubicBezTo>
                    <a:pt x="2287" y="1216"/>
                    <a:pt x="2380" y="1181"/>
                    <a:pt x="2473" y="1135"/>
                  </a:cubicBezTo>
                  <a:cubicBezTo>
                    <a:pt x="2463" y="1135"/>
                    <a:pt x="2757" y="992"/>
                    <a:pt x="2654" y="992"/>
                  </a:cubicBezTo>
                  <a:cubicBezTo>
                    <a:pt x="2649" y="992"/>
                    <a:pt x="2643" y="993"/>
                    <a:pt x="2635" y="993"/>
                  </a:cubicBezTo>
                  <a:lnTo>
                    <a:pt x="2635" y="993"/>
                  </a:lnTo>
                  <a:cubicBezTo>
                    <a:pt x="3304" y="909"/>
                    <a:pt x="3221" y="0"/>
                    <a:pt x="262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1358750" y="286525"/>
              <a:ext cx="70025" cy="46050"/>
            </a:xfrm>
            <a:custGeom>
              <a:avLst/>
              <a:gdLst/>
              <a:ahLst/>
              <a:cxnLst/>
              <a:rect l="l" t="t" r="r" b="b"/>
              <a:pathLst>
                <a:path w="2801" h="1842" extrusionOk="0">
                  <a:moveTo>
                    <a:pt x="2226" y="0"/>
                  </a:moveTo>
                  <a:cubicBezTo>
                    <a:pt x="2209" y="0"/>
                    <a:pt x="2191" y="1"/>
                    <a:pt x="2173" y="3"/>
                  </a:cubicBezTo>
                  <a:cubicBezTo>
                    <a:pt x="1916" y="39"/>
                    <a:pt x="1846" y="132"/>
                    <a:pt x="1670" y="296"/>
                  </a:cubicBezTo>
                  <a:cubicBezTo>
                    <a:pt x="1530" y="424"/>
                    <a:pt x="1320" y="541"/>
                    <a:pt x="1169" y="657"/>
                  </a:cubicBezTo>
                  <a:cubicBezTo>
                    <a:pt x="829" y="903"/>
                    <a:pt x="502" y="1207"/>
                    <a:pt x="152" y="1428"/>
                  </a:cubicBezTo>
                  <a:cubicBezTo>
                    <a:pt x="0" y="1522"/>
                    <a:pt x="24" y="1779"/>
                    <a:pt x="211" y="1826"/>
                  </a:cubicBezTo>
                  <a:cubicBezTo>
                    <a:pt x="256" y="1836"/>
                    <a:pt x="302" y="1841"/>
                    <a:pt x="349" y="1841"/>
                  </a:cubicBezTo>
                  <a:cubicBezTo>
                    <a:pt x="670" y="1841"/>
                    <a:pt x="1033" y="1622"/>
                    <a:pt x="1309" y="1511"/>
                  </a:cubicBezTo>
                  <a:cubicBezTo>
                    <a:pt x="1530" y="1405"/>
                    <a:pt x="1740" y="1277"/>
                    <a:pt x="1963" y="1171"/>
                  </a:cubicBezTo>
                  <a:cubicBezTo>
                    <a:pt x="2114" y="1090"/>
                    <a:pt x="2301" y="950"/>
                    <a:pt x="2418" y="891"/>
                  </a:cubicBezTo>
                  <a:cubicBezTo>
                    <a:pt x="2800" y="689"/>
                    <a:pt x="2663" y="0"/>
                    <a:pt x="2226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0"/>
            <p:cNvSpPr/>
            <p:nvPr/>
          </p:nvSpPr>
          <p:spPr>
            <a:xfrm>
              <a:off x="1488125" y="261725"/>
              <a:ext cx="67925" cy="41850"/>
            </a:xfrm>
            <a:custGeom>
              <a:avLst/>
              <a:gdLst/>
              <a:ahLst/>
              <a:cxnLst/>
              <a:rect l="l" t="t" r="r" b="b"/>
              <a:pathLst>
                <a:path w="2717" h="1674" extrusionOk="0">
                  <a:moveTo>
                    <a:pt x="2040" y="1"/>
                  </a:moveTo>
                  <a:cubicBezTo>
                    <a:pt x="2001" y="1"/>
                    <a:pt x="1959" y="5"/>
                    <a:pt x="1916" y="14"/>
                  </a:cubicBezTo>
                  <a:cubicBezTo>
                    <a:pt x="1519" y="96"/>
                    <a:pt x="1134" y="458"/>
                    <a:pt x="783" y="657"/>
                  </a:cubicBezTo>
                  <a:cubicBezTo>
                    <a:pt x="514" y="797"/>
                    <a:pt x="0" y="1065"/>
                    <a:pt x="176" y="1451"/>
                  </a:cubicBezTo>
                  <a:cubicBezTo>
                    <a:pt x="187" y="1463"/>
                    <a:pt x="187" y="1475"/>
                    <a:pt x="187" y="1486"/>
                  </a:cubicBezTo>
                  <a:cubicBezTo>
                    <a:pt x="242" y="1585"/>
                    <a:pt x="380" y="1674"/>
                    <a:pt x="493" y="1674"/>
                  </a:cubicBezTo>
                  <a:cubicBezTo>
                    <a:pt x="500" y="1674"/>
                    <a:pt x="507" y="1674"/>
                    <a:pt x="514" y="1673"/>
                  </a:cubicBezTo>
                  <a:cubicBezTo>
                    <a:pt x="830" y="1638"/>
                    <a:pt x="1098" y="1463"/>
                    <a:pt x="1379" y="1335"/>
                  </a:cubicBezTo>
                  <a:cubicBezTo>
                    <a:pt x="1648" y="1218"/>
                    <a:pt x="1905" y="1054"/>
                    <a:pt x="2173" y="949"/>
                  </a:cubicBezTo>
                  <a:cubicBezTo>
                    <a:pt x="2716" y="743"/>
                    <a:pt x="2563" y="1"/>
                    <a:pt x="2040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0"/>
            <p:cNvSpPr/>
            <p:nvPr/>
          </p:nvSpPr>
          <p:spPr>
            <a:xfrm>
              <a:off x="1650800" y="314975"/>
              <a:ext cx="69925" cy="39675"/>
            </a:xfrm>
            <a:custGeom>
              <a:avLst/>
              <a:gdLst/>
              <a:ahLst/>
              <a:cxnLst/>
              <a:rect l="l" t="t" r="r" b="b"/>
              <a:pathLst>
                <a:path w="2797" h="1587" extrusionOk="0">
                  <a:moveTo>
                    <a:pt x="2168" y="0"/>
                  </a:moveTo>
                  <a:cubicBezTo>
                    <a:pt x="2074" y="0"/>
                    <a:pt x="1977" y="38"/>
                    <a:pt x="1893" y="127"/>
                  </a:cubicBezTo>
                  <a:cubicBezTo>
                    <a:pt x="1694" y="349"/>
                    <a:pt x="1379" y="431"/>
                    <a:pt x="1122" y="571"/>
                  </a:cubicBezTo>
                  <a:cubicBezTo>
                    <a:pt x="818" y="723"/>
                    <a:pt x="491" y="898"/>
                    <a:pt x="199" y="1085"/>
                  </a:cubicBezTo>
                  <a:cubicBezTo>
                    <a:pt x="1" y="1214"/>
                    <a:pt x="71" y="1459"/>
                    <a:pt x="269" y="1541"/>
                  </a:cubicBezTo>
                  <a:cubicBezTo>
                    <a:pt x="342" y="1573"/>
                    <a:pt x="420" y="1587"/>
                    <a:pt x="500" y="1587"/>
                  </a:cubicBezTo>
                  <a:cubicBezTo>
                    <a:pt x="826" y="1587"/>
                    <a:pt x="1189" y="1359"/>
                    <a:pt x="1460" y="1237"/>
                  </a:cubicBezTo>
                  <a:cubicBezTo>
                    <a:pt x="1823" y="1085"/>
                    <a:pt x="2197" y="1004"/>
                    <a:pt x="2488" y="723"/>
                  </a:cubicBezTo>
                  <a:cubicBezTo>
                    <a:pt x="2796" y="442"/>
                    <a:pt x="2494" y="0"/>
                    <a:pt x="2168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0"/>
            <p:cNvSpPr/>
            <p:nvPr/>
          </p:nvSpPr>
          <p:spPr>
            <a:xfrm>
              <a:off x="1686225" y="391825"/>
              <a:ext cx="58050" cy="44775"/>
            </a:xfrm>
            <a:custGeom>
              <a:avLst/>
              <a:gdLst/>
              <a:ahLst/>
              <a:cxnLst/>
              <a:rect l="l" t="t" r="r" b="b"/>
              <a:pathLst>
                <a:path w="2322" h="1791" extrusionOk="0">
                  <a:moveTo>
                    <a:pt x="1884" y="1"/>
                  </a:moveTo>
                  <a:cubicBezTo>
                    <a:pt x="1793" y="1"/>
                    <a:pt x="1701" y="29"/>
                    <a:pt x="1621" y="79"/>
                  </a:cubicBezTo>
                  <a:cubicBezTo>
                    <a:pt x="1352" y="231"/>
                    <a:pt x="1142" y="464"/>
                    <a:pt x="897" y="651"/>
                  </a:cubicBezTo>
                  <a:cubicBezTo>
                    <a:pt x="663" y="838"/>
                    <a:pt x="347" y="1002"/>
                    <a:pt x="160" y="1247"/>
                  </a:cubicBezTo>
                  <a:cubicBezTo>
                    <a:pt x="0" y="1467"/>
                    <a:pt x="166" y="1791"/>
                    <a:pt x="415" y="1791"/>
                  </a:cubicBezTo>
                  <a:cubicBezTo>
                    <a:pt x="457" y="1791"/>
                    <a:pt x="501" y="1781"/>
                    <a:pt x="546" y="1761"/>
                  </a:cubicBezTo>
                  <a:cubicBezTo>
                    <a:pt x="1118" y="1528"/>
                    <a:pt x="1574" y="1060"/>
                    <a:pt x="2112" y="757"/>
                  </a:cubicBezTo>
                  <a:cubicBezTo>
                    <a:pt x="2310" y="640"/>
                    <a:pt x="2322" y="336"/>
                    <a:pt x="2205" y="173"/>
                  </a:cubicBezTo>
                  <a:cubicBezTo>
                    <a:pt x="2125" y="52"/>
                    <a:pt x="2006" y="1"/>
                    <a:pt x="1884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1637650" y="500575"/>
              <a:ext cx="60825" cy="64925"/>
            </a:xfrm>
            <a:custGeom>
              <a:avLst/>
              <a:gdLst/>
              <a:ahLst/>
              <a:cxnLst/>
              <a:rect l="l" t="t" r="r" b="b"/>
              <a:pathLst>
                <a:path w="2433" h="2597" extrusionOk="0">
                  <a:moveTo>
                    <a:pt x="1680" y="0"/>
                  </a:moveTo>
                  <a:cubicBezTo>
                    <a:pt x="1532" y="0"/>
                    <a:pt x="1382" y="73"/>
                    <a:pt x="1274" y="250"/>
                  </a:cubicBezTo>
                  <a:cubicBezTo>
                    <a:pt x="1169" y="425"/>
                    <a:pt x="1028" y="577"/>
                    <a:pt x="935" y="752"/>
                  </a:cubicBezTo>
                  <a:cubicBezTo>
                    <a:pt x="830" y="974"/>
                    <a:pt x="690" y="1173"/>
                    <a:pt x="550" y="1371"/>
                  </a:cubicBezTo>
                  <a:cubicBezTo>
                    <a:pt x="327" y="1664"/>
                    <a:pt x="0" y="2014"/>
                    <a:pt x="70" y="2411"/>
                  </a:cubicBezTo>
                  <a:cubicBezTo>
                    <a:pt x="93" y="2530"/>
                    <a:pt x="214" y="2597"/>
                    <a:pt x="333" y="2597"/>
                  </a:cubicBezTo>
                  <a:cubicBezTo>
                    <a:pt x="401" y="2597"/>
                    <a:pt x="468" y="2575"/>
                    <a:pt x="514" y="2528"/>
                  </a:cubicBezTo>
                  <a:cubicBezTo>
                    <a:pt x="1028" y="1967"/>
                    <a:pt x="1578" y="1430"/>
                    <a:pt x="2080" y="869"/>
                  </a:cubicBezTo>
                  <a:cubicBezTo>
                    <a:pt x="2433" y="474"/>
                    <a:pt x="2060" y="0"/>
                    <a:pt x="1680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1505650" y="535675"/>
              <a:ext cx="50825" cy="52500"/>
            </a:xfrm>
            <a:custGeom>
              <a:avLst/>
              <a:gdLst/>
              <a:ahLst/>
              <a:cxnLst/>
              <a:rect l="l" t="t" r="r" b="b"/>
              <a:pathLst>
                <a:path w="2033" h="2100" extrusionOk="0">
                  <a:moveTo>
                    <a:pt x="1389" y="0"/>
                  </a:moveTo>
                  <a:cubicBezTo>
                    <a:pt x="1221" y="0"/>
                    <a:pt x="1059" y="84"/>
                    <a:pt x="981" y="283"/>
                  </a:cubicBezTo>
                  <a:cubicBezTo>
                    <a:pt x="771" y="844"/>
                    <a:pt x="0" y="1206"/>
                    <a:pt x="36" y="1848"/>
                  </a:cubicBezTo>
                  <a:cubicBezTo>
                    <a:pt x="36" y="1983"/>
                    <a:pt x="173" y="2099"/>
                    <a:pt x="310" y="2099"/>
                  </a:cubicBezTo>
                  <a:cubicBezTo>
                    <a:pt x="328" y="2099"/>
                    <a:pt x="345" y="2097"/>
                    <a:pt x="363" y="2093"/>
                  </a:cubicBezTo>
                  <a:cubicBezTo>
                    <a:pt x="690" y="2023"/>
                    <a:pt x="993" y="1720"/>
                    <a:pt x="1204" y="1463"/>
                  </a:cubicBezTo>
                  <a:cubicBezTo>
                    <a:pt x="1425" y="1194"/>
                    <a:pt x="1706" y="972"/>
                    <a:pt x="1858" y="657"/>
                  </a:cubicBezTo>
                  <a:cubicBezTo>
                    <a:pt x="2033" y="291"/>
                    <a:pt x="1702" y="0"/>
                    <a:pt x="1389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1384150" y="610400"/>
              <a:ext cx="45675" cy="61325"/>
            </a:xfrm>
            <a:custGeom>
              <a:avLst/>
              <a:gdLst/>
              <a:ahLst/>
              <a:cxnLst/>
              <a:rect l="l" t="t" r="r" b="b"/>
              <a:pathLst>
                <a:path w="1827" h="2453" extrusionOk="0">
                  <a:moveTo>
                    <a:pt x="1216" y="1"/>
                  </a:moveTo>
                  <a:cubicBezTo>
                    <a:pt x="1085" y="1"/>
                    <a:pt x="960" y="63"/>
                    <a:pt x="888" y="215"/>
                  </a:cubicBezTo>
                  <a:cubicBezTo>
                    <a:pt x="678" y="659"/>
                    <a:pt x="480" y="1090"/>
                    <a:pt x="304" y="1558"/>
                  </a:cubicBezTo>
                  <a:cubicBezTo>
                    <a:pt x="199" y="1838"/>
                    <a:pt x="0" y="2118"/>
                    <a:pt x="210" y="2388"/>
                  </a:cubicBezTo>
                  <a:cubicBezTo>
                    <a:pt x="249" y="2433"/>
                    <a:pt x="298" y="2452"/>
                    <a:pt x="347" y="2452"/>
                  </a:cubicBezTo>
                  <a:cubicBezTo>
                    <a:pt x="458" y="2452"/>
                    <a:pt x="571" y="2354"/>
                    <a:pt x="584" y="2243"/>
                  </a:cubicBezTo>
                  <a:lnTo>
                    <a:pt x="584" y="2243"/>
                  </a:lnTo>
                  <a:cubicBezTo>
                    <a:pt x="584" y="2248"/>
                    <a:pt x="585" y="2250"/>
                    <a:pt x="588" y="2250"/>
                  </a:cubicBezTo>
                  <a:cubicBezTo>
                    <a:pt x="609" y="2250"/>
                    <a:pt x="706" y="2100"/>
                    <a:pt x="737" y="2060"/>
                  </a:cubicBezTo>
                  <a:cubicBezTo>
                    <a:pt x="841" y="1908"/>
                    <a:pt x="924" y="1757"/>
                    <a:pt x="1017" y="1593"/>
                  </a:cubicBezTo>
                  <a:cubicBezTo>
                    <a:pt x="1192" y="1266"/>
                    <a:pt x="1425" y="962"/>
                    <a:pt x="1624" y="646"/>
                  </a:cubicBezTo>
                  <a:cubicBezTo>
                    <a:pt x="1826" y="315"/>
                    <a:pt x="1508" y="1"/>
                    <a:pt x="1216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1300275" y="591675"/>
              <a:ext cx="41925" cy="58825"/>
            </a:xfrm>
            <a:custGeom>
              <a:avLst/>
              <a:gdLst/>
              <a:ahLst/>
              <a:cxnLst/>
              <a:rect l="l" t="t" r="r" b="b"/>
              <a:pathLst>
                <a:path w="1677" h="2353" extrusionOk="0">
                  <a:moveTo>
                    <a:pt x="1339" y="920"/>
                  </a:moveTo>
                  <a:lnTo>
                    <a:pt x="1339" y="920"/>
                  </a:lnTo>
                  <a:cubicBezTo>
                    <a:pt x="1338" y="923"/>
                    <a:pt x="1336" y="925"/>
                    <a:pt x="1335" y="928"/>
                  </a:cubicBezTo>
                  <a:cubicBezTo>
                    <a:pt x="1336" y="926"/>
                    <a:pt x="1338" y="923"/>
                    <a:pt x="1339" y="920"/>
                  </a:cubicBezTo>
                  <a:close/>
                  <a:moveTo>
                    <a:pt x="1197" y="1"/>
                  </a:moveTo>
                  <a:cubicBezTo>
                    <a:pt x="1177" y="1"/>
                    <a:pt x="1157" y="2"/>
                    <a:pt x="1136" y="6"/>
                  </a:cubicBezTo>
                  <a:cubicBezTo>
                    <a:pt x="470" y="87"/>
                    <a:pt x="494" y="870"/>
                    <a:pt x="307" y="1384"/>
                  </a:cubicBezTo>
                  <a:cubicBezTo>
                    <a:pt x="263" y="1494"/>
                    <a:pt x="0" y="2352"/>
                    <a:pt x="342" y="2352"/>
                  </a:cubicBezTo>
                  <a:cubicBezTo>
                    <a:pt x="363" y="2352"/>
                    <a:pt x="386" y="2349"/>
                    <a:pt x="411" y="2342"/>
                  </a:cubicBezTo>
                  <a:cubicBezTo>
                    <a:pt x="680" y="2272"/>
                    <a:pt x="879" y="1839"/>
                    <a:pt x="1008" y="1629"/>
                  </a:cubicBezTo>
                  <a:cubicBezTo>
                    <a:pt x="1112" y="1454"/>
                    <a:pt x="1194" y="1267"/>
                    <a:pt x="1288" y="1080"/>
                  </a:cubicBezTo>
                  <a:cubicBezTo>
                    <a:pt x="1295" y="1072"/>
                    <a:pt x="1375" y="905"/>
                    <a:pt x="1387" y="862"/>
                  </a:cubicBezTo>
                  <a:lnTo>
                    <a:pt x="1387" y="862"/>
                  </a:lnTo>
                  <a:cubicBezTo>
                    <a:pt x="1437" y="810"/>
                    <a:pt x="1500" y="761"/>
                    <a:pt x="1533" y="694"/>
                  </a:cubicBezTo>
                  <a:cubicBezTo>
                    <a:pt x="1676" y="442"/>
                    <a:pt x="1528" y="1"/>
                    <a:pt x="1197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1401375" y="511900"/>
              <a:ext cx="60650" cy="49900"/>
            </a:xfrm>
            <a:custGeom>
              <a:avLst/>
              <a:gdLst/>
              <a:ahLst/>
              <a:cxnLst/>
              <a:rect l="l" t="t" r="r" b="b"/>
              <a:pathLst>
                <a:path w="2426" h="1996" extrusionOk="0">
                  <a:moveTo>
                    <a:pt x="1893" y="1"/>
                  </a:moveTo>
                  <a:cubicBezTo>
                    <a:pt x="1802" y="1"/>
                    <a:pt x="1705" y="34"/>
                    <a:pt x="1613" y="113"/>
                  </a:cubicBezTo>
                  <a:cubicBezTo>
                    <a:pt x="1426" y="264"/>
                    <a:pt x="1274" y="451"/>
                    <a:pt x="1110" y="627"/>
                  </a:cubicBezTo>
                  <a:cubicBezTo>
                    <a:pt x="923" y="814"/>
                    <a:pt x="725" y="977"/>
                    <a:pt x="538" y="1164"/>
                  </a:cubicBezTo>
                  <a:cubicBezTo>
                    <a:pt x="351" y="1362"/>
                    <a:pt x="1" y="1619"/>
                    <a:pt x="152" y="1912"/>
                  </a:cubicBezTo>
                  <a:cubicBezTo>
                    <a:pt x="185" y="1969"/>
                    <a:pt x="238" y="1995"/>
                    <a:pt x="293" y="1995"/>
                  </a:cubicBezTo>
                  <a:cubicBezTo>
                    <a:pt x="338" y="1995"/>
                    <a:pt x="384" y="1978"/>
                    <a:pt x="421" y="1946"/>
                  </a:cubicBezTo>
                  <a:cubicBezTo>
                    <a:pt x="468" y="1899"/>
                    <a:pt x="596" y="1876"/>
                    <a:pt x="666" y="1842"/>
                  </a:cubicBezTo>
                  <a:cubicBezTo>
                    <a:pt x="877" y="1736"/>
                    <a:pt x="1064" y="1608"/>
                    <a:pt x="1239" y="1468"/>
                  </a:cubicBezTo>
                  <a:cubicBezTo>
                    <a:pt x="1566" y="1222"/>
                    <a:pt x="1917" y="977"/>
                    <a:pt x="2174" y="673"/>
                  </a:cubicBezTo>
                  <a:cubicBezTo>
                    <a:pt x="2425" y="368"/>
                    <a:pt x="2194" y="1"/>
                    <a:pt x="1893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1317550" y="494725"/>
              <a:ext cx="26675" cy="51075"/>
            </a:xfrm>
            <a:custGeom>
              <a:avLst/>
              <a:gdLst/>
              <a:ahLst/>
              <a:cxnLst/>
              <a:rect l="l" t="t" r="r" b="b"/>
              <a:pathLst>
                <a:path w="1067" h="2043" extrusionOk="0">
                  <a:moveTo>
                    <a:pt x="584" y="0"/>
                  </a:moveTo>
                  <a:cubicBezTo>
                    <a:pt x="521" y="0"/>
                    <a:pt x="457" y="16"/>
                    <a:pt x="398" y="52"/>
                  </a:cubicBezTo>
                  <a:cubicBezTo>
                    <a:pt x="71" y="250"/>
                    <a:pt x="60" y="624"/>
                    <a:pt x="71" y="974"/>
                  </a:cubicBezTo>
                  <a:cubicBezTo>
                    <a:pt x="83" y="1290"/>
                    <a:pt x="1" y="1687"/>
                    <a:pt x="141" y="1968"/>
                  </a:cubicBezTo>
                  <a:cubicBezTo>
                    <a:pt x="164" y="2019"/>
                    <a:pt x="211" y="2042"/>
                    <a:pt x="260" y="2042"/>
                  </a:cubicBezTo>
                  <a:cubicBezTo>
                    <a:pt x="311" y="2042"/>
                    <a:pt x="363" y="2016"/>
                    <a:pt x="387" y="1968"/>
                  </a:cubicBezTo>
                  <a:cubicBezTo>
                    <a:pt x="527" y="1711"/>
                    <a:pt x="620" y="1454"/>
                    <a:pt x="702" y="1173"/>
                  </a:cubicBezTo>
                  <a:cubicBezTo>
                    <a:pt x="784" y="940"/>
                    <a:pt x="912" y="729"/>
                    <a:pt x="982" y="507"/>
                  </a:cubicBezTo>
                  <a:cubicBezTo>
                    <a:pt x="1066" y="246"/>
                    <a:pt x="831" y="0"/>
                    <a:pt x="584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1644375" y="238225"/>
              <a:ext cx="74500" cy="22375"/>
            </a:xfrm>
            <a:custGeom>
              <a:avLst/>
              <a:gdLst/>
              <a:ahLst/>
              <a:cxnLst/>
              <a:rect l="l" t="t" r="r" b="b"/>
              <a:pathLst>
                <a:path w="2980" h="895" extrusionOk="0">
                  <a:moveTo>
                    <a:pt x="2165" y="0"/>
                  </a:moveTo>
                  <a:cubicBezTo>
                    <a:pt x="1903" y="0"/>
                    <a:pt x="1628" y="54"/>
                    <a:pt x="1379" y="89"/>
                  </a:cubicBezTo>
                  <a:cubicBezTo>
                    <a:pt x="1029" y="125"/>
                    <a:pt x="549" y="89"/>
                    <a:pt x="245" y="276"/>
                  </a:cubicBezTo>
                  <a:cubicBezTo>
                    <a:pt x="1" y="417"/>
                    <a:pt x="117" y="756"/>
                    <a:pt x="374" y="779"/>
                  </a:cubicBezTo>
                  <a:cubicBezTo>
                    <a:pt x="772" y="803"/>
                    <a:pt x="1157" y="837"/>
                    <a:pt x="1554" y="849"/>
                  </a:cubicBezTo>
                  <a:cubicBezTo>
                    <a:pt x="1784" y="855"/>
                    <a:pt x="2011" y="894"/>
                    <a:pt x="2226" y="894"/>
                  </a:cubicBezTo>
                  <a:cubicBezTo>
                    <a:pt x="2450" y="894"/>
                    <a:pt x="2661" y="852"/>
                    <a:pt x="2851" y="686"/>
                  </a:cubicBezTo>
                  <a:cubicBezTo>
                    <a:pt x="2979" y="569"/>
                    <a:pt x="2979" y="335"/>
                    <a:pt x="2851" y="218"/>
                  </a:cubicBezTo>
                  <a:cubicBezTo>
                    <a:pt x="2661" y="51"/>
                    <a:pt x="2419" y="0"/>
                    <a:pt x="216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1802950" y="281125"/>
              <a:ext cx="73175" cy="23150"/>
            </a:xfrm>
            <a:custGeom>
              <a:avLst/>
              <a:gdLst/>
              <a:ahLst/>
              <a:cxnLst/>
              <a:rect l="l" t="t" r="r" b="b"/>
              <a:pathLst>
                <a:path w="2927" h="926" extrusionOk="0">
                  <a:moveTo>
                    <a:pt x="1376" y="0"/>
                  </a:moveTo>
                  <a:cubicBezTo>
                    <a:pt x="1253" y="0"/>
                    <a:pt x="1129" y="3"/>
                    <a:pt x="1005" y="9"/>
                  </a:cubicBezTo>
                  <a:cubicBezTo>
                    <a:pt x="851" y="18"/>
                    <a:pt x="610" y="70"/>
                    <a:pt x="414" y="70"/>
                  </a:cubicBezTo>
                  <a:cubicBezTo>
                    <a:pt x="342" y="70"/>
                    <a:pt x="276" y="63"/>
                    <a:pt x="223" y="44"/>
                  </a:cubicBezTo>
                  <a:cubicBezTo>
                    <a:pt x="212" y="40"/>
                    <a:pt x="202" y="38"/>
                    <a:pt x="192" y="38"/>
                  </a:cubicBezTo>
                  <a:cubicBezTo>
                    <a:pt x="148" y="38"/>
                    <a:pt x="113" y="76"/>
                    <a:pt x="94" y="115"/>
                  </a:cubicBezTo>
                  <a:cubicBezTo>
                    <a:pt x="1" y="406"/>
                    <a:pt x="421" y="535"/>
                    <a:pt x="631" y="570"/>
                  </a:cubicBezTo>
                  <a:cubicBezTo>
                    <a:pt x="1158" y="663"/>
                    <a:pt x="1683" y="757"/>
                    <a:pt x="2197" y="909"/>
                  </a:cubicBezTo>
                  <a:cubicBezTo>
                    <a:pt x="2240" y="921"/>
                    <a:pt x="2281" y="926"/>
                    <a:pt x="2319" y="926"/>
                  </a:cubicBezTo>
                  <a:cubicBezTo>
                    <a:pt x="2785" y="926"/>
                    <a:pt x="2927" y="143"/>
                    <a:pt x="2430" y="68"/>
                  </a:cubicBezTo>
                  <a:cubicBezTo>
                    <a:pt x="2084" y="24"/>
                    <a:pt x="1731" y="0"/>
                    <a:pt x="1376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1819300" y="351275"/>
              <a:ext cx="75675" cy="25675"/>
            </a:xfrm>
            <a:custGeom>
              <a:avLst/>
              <a:gdLst/>
              <a:ahLst/>
              <a:cxnLst/>
              <a:rect l="l" t="t" r="r" b="b"/>
              <a:pathLst>
                <a:path w="3027" h="1027" extrusionOk="0">
                  <a:moveTo>
                    <a:pt x="711" y="1"/>
                  </a:moveTo>
                  <a:cubicBezTo>
                    <a:pt x="530" y="1"/>
                    <a:pt x="357" y="19"/>
                    <a:pt x="211" y="77"/>
                  </a:cubicBezTo>
                  <a:cubicBezTo>
                    <a:pt x="1" y="159"/>
                    <a:pt x="1" y="416"/>
                    <a:pt x="211" y="486"/>
                  </a:cubicBezTo>
                  <a:cubicBezTo>
                    <a:pt x="608" y="650"/>
                    <a:pt x="971" y="778"/>
                    <a:pt x="1391" y="871"/>
                  </a:cubicBezTo>
                  <a:cubicBezTo>
                    <a:pt x="1689" y="925"/>
                    <a:pt x="2046" y="1027"/>
                    <a:pt x="2345" y="1027"/>
                  </a:cubicBezTo>
                  <a:cubicBezTo>
                    <a:pt x="2374" y="1027"/>
                    <a:pt x="2403" y="1026"/>
                    <a:pt x="2431" y="1024"/>
                  </a:cubicBezTo>
                  <a:cubicBezTo>
                    <a:pt x="2805" y="988"/>
                    <a:pt x="3027" y="556"/>
                    <a:pt x="2747" y="276"/>
                  </a:cubicBezTo>
                  <a:cubicBezTo>
                    <a:pt x="2569" y="91"/>
                    <a:pt x="2336" y="59"/>
                    <a:pt x="2094" y="59"/>
                  </a:cubicBezTo>
                  <a:cubicBezTo>
                    <a:pt x="1960" y="59"/>
                    <a:pt x="1824" y="69"/>
                    <a:pt x="1692" y="69"/>
                  </a:cubicBezTo>
                  <a:cubicBezTo>
                    <a:pt x="1654" y="69"/>
                    <a:pt x="1616" y="68"/>
                    <a:pt x="1578" y="66"/>
                  </a:cubicBezTo>
                  <a:cubicBezTo>
                    <a:pt x="1324" y="51"/>
                    <a:pt x="1007" y="1"/>
                    <a:pt x="711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1866025" y="425675"/>
              <a:ext cx="85975" cy="26500"/>
            </a:xfrm>
            <a:custGeom>
              <a:avLst/>
              <a:gdLst/>
              <a:ahLst/>
              <a:cxnLst/>
              <a:rect l="l" t="t" r="r" b="b"/>
              <a:pathLst>
                <a:path w="3439" h="1060" extrusionOk="0">
                  <a:moveTo>
                    <a:pt x="2804" y="0"/>
                  </a:moveTo>
                  <a:cubicBezTo>
                    <a:pt x="2754" y="0"/>
                    <a:pt x="2700" y="7"/>
                    <a:pt x="2641" y="21"/>
                  </a:cubicBezTo>
                  <a:cubicBezTo>
                    <a:pt x="1847" y="220"/>
                    <a:pt x="971" y="10"/>
                    <a:pt x="200" y="325"/>
                  </a:cubicBezTo>
                  <a:cubicBezTo>
                    <a:pt x="1" y="407"/>
                    <a:pt x="1" y="652"/>
                    <a:pt x="200" y="734"/>
                  </a:cubicBezTo>
                  <a:cubicBezTo>
                    <a:pt x="971" y="1049"/>
                    <a:pt x="1847" y="839"/>
                    <a:pt x="2641" y="1038"/>
                  </a:cubicBezTo>
                  <a:cubicBezTo>
                    <a:pt x="2699" y="1053"/>
                    <a:pt x="2752" y="1059"/>
                    <a:pt x="2802" y="1059"/>
                  </a:cubicBezTo>
                  <a:cubicBezTo>
                    <a:pt x="3430" y="1059"/>
                    <a:pt x="3438" y="0"/>
                    <a:pt x="2804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1537800" y="613675"/>
              <a:ext cx="52825" cy="53900"/>
            </a:xfrm>
            <a:custGeom>
              <a:avLst/>
              <a:gdLst/>
              <a:ahLst/>
              <a:cxnLst/>
              <a:rect l="l" t="t" r="r" b="b"/>
              <a:pathLst>
                <a:path w="2113" h="2156" extrusionOk="0">
                  <a:moveTo>
                    <a:pt x="1895" y="1"/>
                  </a:moveTo>
                  <a:cubicBezTo>
                    <a:pt x="1890" y="1"/>
                    <a:pt x="1885" y="1"/>
                    <a:pt x="1880" y="1"/>
                  </a:cubicBezTo>
                  <a:cubicBezTo>
                    <a:pt x="1717" y="1"/>
                    <a:pt x="1647" y="71"/>
                    <a:pt x="1530" y="177"/>
                  </a:cubicBezTo>
                  <a:cubicBezTo>
                    <a:pt x="1343" y="329"/>
                    <a:pt x="1156" y="481"/>
                    <a:pt x="969" y="644"/>
                  </a:cubicBezTo>
                  <a:cubicBezTo>
                    <a:pt x="677" y="913"/>
                    <a:pt x="466" y="1205"/>
                    <a:pt x="221" y="1520"/>
                  </a:cubicBezTo>
                  <a:cubicBezTo>
                    <a:pt x="0" y="1818"/>
                    <a:pt x="308" y="2155"/>
                    <a:pt x="613" y="2155"/>
                  </a:cubicBezTo>
                  <a:cubicBezTo>
                    <a:pt x="679" y="2155"/>
                    <a:pt x="745" y="2140"/>
                    <a:pt x="806" y="2104"/>
                  </a:cubicBezTo>
                  <a:cubicBezTo>
                    <a:pt x="980" y="2011"/>
                    <a:pt x="1016" y="1906"/>
                    <a:pt x="1097" y="1743"/>
                  </a:cubicBezTo>
                  <a:cubicBezTo>
                    <a:pt x="1191" y="1543"/>
                    <a:pt x="1331" y="1380"/>
                    <a:pt x="1460" y="1216"/>
                  </a:cubicBezTo>
                  <a:cubicBezTo>
                    <a:pt x="1681" y="936"/>
                    <a:pt x="2008" y="621"/>
                    <a:pt x="2079" y="271"/>
                  </a:cubicBezTo>
                  <a:cubicBezTo>
                    <a:pt x="2113" y="146"/>
                    <a:pt x="2027" y="1"/>
                    <a:pt x="1895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1471325" y="671200"/>
              <a:ext cx="25000" cy="61400"/>
            </a:xfrm>
            <a:custGeom>
              <a:avLst/>
              <a:gdLst/>
              <a:ahLst/>
              <a:cxnLst/>
              <a:rect l="l" t="t" r="r" b="b"/>
              <a:pathLst>
                <a:path w="1000" h="2456" extrusionOk="0">
                  <a:moveTo>
                    <a:pt x="688" y="0"/>
                  </a:moveTo>
                  <a:cubicBezTo>
                    <a:pt x="662" y="0"/>
                    <a:pt x="636" y="8"/>
                    <a:pt x="614" y="26"/>
                  </a:cubicBezTo>
                  <a:cubicBezTo>
                    <a:pt x="380" y="200"/>
                    <a:pt x="298" y="470"/>
                    <a:pt x="217" y="738"/>
                  </a:cubicBezTo>
                  <a:cubicBezTo>
                    <a:pt x="88" y="1158"/>
                    <a:pt x="53" y="1556"/>
                    <a:pt x="18" y="1999"/>
                  </a:cubicBezTo>
                  <a:cubicBezTo>
                    <a:pt x="1" y="2303"/>
                    <a:pt x="252" y="2455"/>
                    <a:pt x="501" y="2455"/>
                  </a:cubicBezTo>
                  <a:cubicBezTo>
                    <a:pt x="751" y="2455"/>
                    <a:pt x="999" y="2303"/>
                    <a:pt x="976" y="1999"/>
                  </a:cubicBezTo>
                  <a:cubicBezTo>
                    <a:pt x="941" y="1579"/>
                    <a:pt x="906" y="1182"/>
                    <a:pt x="929" y="761"/>
                  </a:cubicBezTo>
                  <a:cubicBezTo>
                    <a:pt x="952" y="551"/>
                    <a:pt x="999" y="200"/>
                    <a:pt x="801" y="49"/>
                  </a:cubicBezTo>
                  <a:cubicBezTo>
                    <a:pt x="772" y="20"/>
                    <a:pt x="730" y="0"/>
                    <a:pt x="688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1354650" y="723250"/>
              <a:ext cx="46075" cy="58625"/>
            </a:xfrm>
            <a:custGeom>
              <a:avLst/>
              <a:gdLst/>
              <a:ahLst/>
              <a:cxnLst/>
              <a:rect l="l" t="t" r="r" b="b"/>
              <a:pathLst>
                <a:path w="1843" h="2345" extrusionOk="0">
                  <a:moveTo>
                    <a:pt x="371" y="1"/>
                  </a:moveTo>
                  <a:cubicBezTo>
                    <a:pt x="255" y="1"/>
                    <a:pt x="135" y="76"/>
                    <a:pt x="94" y="198"/>
                  </a:cubicBezTo>
                  <a:cubicBezTo>
                    <a:pt x="1" y="502"/>
                    <a:pt x="188" y="888"/>
                    <a:pt x="258" y="1191"/>
                  </a:cubicBezTo>
                  <a:cubicBezTo>
                    <a:pt x="328" y="1495"/>
                    <a:pt x="409" y="1810"/>
                    <a:pt x="573" y="2079"/>
                  </a:cubicBezTo>
                  <a:cubicBezTo>
                    <a:pt x="688" y="2269"/>
                    <a:pt x="843" y="2344"/>
                    <a:pt x="997" y="2344"/>
                  </a:cubicBezTo>
                  <a:cubicBezTo>
                    <a:pt x="1422" y="2344"/>
                    <a:pt x="1842" y="1771"/>
                    <a:pt x="1414" y="1436"/>
                  </a:cubicBezTo>
                  <a:cubicBezTo>
                    <a:pt x="1216" y="1285"/>
                    <a:pt x="1122" y="1098"/>
                    <a:pt x="1017" y="875"/>
                  </a:cubicBezTo>
                  <a:cubicBezTo>
                    <a:pt x="959" y="747"/>
                    <a:pt x="900" y="607"/>
                    <a:pt x="830" y="490"/>
                  </a:cubicBezTo>
                  <a:cubicBezTo>
                    <a:pt x="772" y="350"/>
                    <a:pt x="655" y="257"/>
                    <a:pt x="585" y="128"/>
                  </a:cubicBezTo>
                  <a:cubicBezTo>
                    <a:pt x="536" y="40"/>
                    <a:pt x="454" y="1"/>
                    <a:pt x="371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1228775" y="496325"/>
              <a:ext cx="44750" cy="61850"/>
            </a:xfrm>
            <a:custGeom>
              <a:avLst/>
              <a:gdLst/>
              <a:ahLst/>
              <a:cxnLst/>
              <a:rect l="l" t="t" r="r" b="b"/>
              <a:pathLst>
                <a:path w="1790" h="2474" extrusionOk="0">
                  <a:moveTo>
                    <a:pt x="1065" y="0"/>
                  </a:moveTo>
                  <a:cubicBezTo>
                    <a:pt x="840" y="0"/>
                    <a:pt x="619" y="114"/>
                    <a:pt x="538" y="385"/>
                  </a:cubicBezTo>
                  <a:cubicBezTo>
                    <a:pt x="433" y="712"/>
                    <a:pt x="363" y="1027"/>
                    <a:pt x="269" y="1354"/>
                  </a:cubicBezTo>
                  <a:cubicBezTo>
                    <a:pt x="199" y="1635"/>
                    <a:pt x="0" y="1868"/>
                    <a:pt x="94" y="2172"/>
                  </a:cubicBezTo>
                  <a:cubicBezTo>
                    <a:pt x="148" y="2340"/>
                    <a:pt x="331" y="2474"/>
                    <a:pt x="507" y="2474"/>
                  </a:cubicBezTo>
                  <a:cubicBezTo>
                    <a:pt x="600" y="2474"/>
                    <a:pt x="691" y="2437"/>
                    <a:pt x="760" y="2348"/>
                  </a:cubicBezTo>
                  <a:cubicBezTo>
                    <a:pt x="947" y="2125"/>
                    <a:pt x="1122" y="1904"/>
                    <a:pt x="1239" y="1635"/>
                  </a:cubicBezTo>
                  <a:cubicBezTo>
                    <a:pt x="1379" y="1331"/>
                    <a:pt x="1496" y="1004"/>
                    <a:pt x="1625" y="689"/>
                  </a:cubicBezTo>
                  <a:cubicBezTo>
                    <a:pt x="1789" y="287"/>
                    <a:pt x="1422" y="0"/>
                    <a:pt x="106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1282800" y="378850"/>
              <a:ext cx="52625" cy="55275"/>
            </a:xfrm>
            <a:custGeom>
              <a:avLst/>
              <a:gdLst/>
              <a:ahLst/>
              <a:cxnLst/>
              <a:rect l="l" t="t" r="r" b="b"/>
              <a:pathLst>
                <a:path w="2105" h="2211" extrusionOk="0">
                  <a:moveTo>
                    <a:pt x="1287" y="1"/>
                  </a:moveTo>
                  <a:cubicBezTo>
                    <a:pt x="1166" y="1"/>
                    <a:pt x="1044" y="46"/>
                    <a:pt x="935" y="154"/>
                  </a:cubicBezTo>
                  <a:cubicBezTo>
                    <a:pt x="819" y="282"/>
                    <a:pt x="749" y="411"/>
                    <a:pt x="666" y="551"/>
                  </a:cubicBezTo>
                  <a:cubicBezTo>
                    <a:pt x="573" y="715"/>
                    <a:pt x="445" y="855"/>
                    <a:pt x="351" y="1019"/>
                  </a:cubicBezTo>
                  <a:cubicBezTo>
                    <a:pt x="188" y="1334"/>
                    <a:pt x="1" y="1603"/>
                    <a:pt x="82" y="1977"/>
                  </a:cubicBezTo>
                  <a:cubicBezTo>
                    <a:pt x="119" y="2124"/>
                    <a:pt x="263" y="2211"/>
                    <a:pt x="403" y="2211"/>
                  </a:cubicBezTo>
                  <a:cubicBezTo>
                    <a:pt x="484" y="2211"/>
                    <a:pt x="564" y="2181"/>
                    <a:pt x="620" y="2117"/>
                  </a:cubicBezTo>
                  <a:cubicBezTo>
                    <a:pt x="807" y="1918"/>
                    <a:pt x="1017" y="1766"/>
                    <a:pt x="1193" y="1556"/>
                  </a:cubicBezTo>
                  <a:cubicBezTo>
                    <a:pt x="1356" y="1357"/>
                    <a:pt x="1496" y="1077"/>
                    <a:pt x="1694" y="913"/>
                  </a:cubicBezTo>
                  <a:cubicBezTo>
                    <a:pt x="2105" y="567"/>
                    <a:pt x="1712" y="1"/>
                    <a:pt x="1287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1527550" y="429525"/>
              <a:ext cx="68125" cy="48950"/>
            </a:xfrm>
            <a:custGeom>
              <a:avLst/>
              <a:gdLst/>
              <a:ahLst/>
              <a:cxnLst/>
              <a:rect l="l" t="t" r="r" b="b"/>
              <a:pathLst>
                <a:path w="2725" h="1958" extrusionOk="0">
                  <a:moveTo>
                    <a:pt x="2137" y="1"/>
                  </a:moveTo>
                  <a:cubicBezTo>
                    <a:pt x="2009" y="1"/>
                    <a:pt x="1879" y="57"/>
                    <a:pt x="1788" y="194"/>
                  </a:cubicBezTo>
                  <a:cubicBezTo>
                    <a:pt x="1753" y="253"/>
                    <a:pt x="1601" y="323"/>
                    <a:pt x="1531" y="370"/>
                  </a:cubicBezTo>
                  <a:lnTo>
                    <a:pt x="970" y="825"/>
                  </a:lnTo>
                  <a:cubicBezTo>
                    <a:pt x="689" y="1036"/>
                    <a:pt x="281" y="1176"/>
                    <a:pt x="105" y="1503"/>
                  </a:cubicBezTo>
                  <a:cubicBezTo>
                    <a:pt x="1" y="1702"/>
                    <a:pt x="150" y="1957"/>
                    <a:pt x="375" y="1957"/>
                  </a:cubicBezTo>
                  <a:cubicBezTo>
                    <a:pt x="401" y="1957"/>
                    <a:pt x="428" y="1954"/>
                    <a:pt x="456" y="1947"/>
                  </a:cubicBezTo>
                  <a:cubicBezTo>
                    <a:pt x="865" y="1842"/>
                    <a:pt x="1286" y="1620"/>
                    <a:pt x="1613" y="1363"/>
                  </a:cubicBezTo>
                  <a:cubicBezTo>
                    <a:pt x="1904" y="1141"/>
                    <a:pt x="2314" y="919"/>
                    <a:pt x="2512" y="615"/>
                  </a:cubicBezTo>
                  <a:cubicBezTo>
                    <a:pt x="2724" y="305"/>
                    <a:pt x="2435" y="1"/>
                    <a:pt x="2137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1395825" y="404950"/>
              <a:ext cx="52650" cy="53875"/>
            </a:xfrm>
            <a:custGeom>
              <a:avLst/>
              <a:gdLst/>
              <a:ahLst/>
              <a:cxnLst/>
              <a:rect l="l" t="t" r="r" b="b"/>
              <a:pathLst>
                <a:path w="2106" h="2155" extrusionOk="0">
                  <a:moveTo>
                    <a:pt x="1533" y="0"/>
                  </a:moveTo>
                  <a:cubicBezTo>
                    <a:pt x="1438" y="0"/>
                    <a:pt x="1335" y="34"/>
                    <a:pt x="1239" y="115"/>
                  </a:cubicBezTo>
                  <a:cubicBezTo>
                    <a:pt x="912" y="383"/>
                    <a:pt x="643" y="780"/>
                    <a:pt x="444" y="1143"/>
                  </a:cubicBezTo>
                  <a:cubicBezTo>
                    <a:pt x="293" y="1400"/>
                    <a:pt x="0" y="1750"/>
                    <a:pt x="153" y="2054"/>
                  </a:cubicBezTo>
                  <a:cubicBezTo>
                    <a:pt x="187" y="2123"/>
                    <a:pt x="252" y="2155"/>
                    <a:pt x="317" y="2155"/>
                  </a:cubicBezTo>
                  <a:cubicBezTo>
                    <a:pt x="386" y="2155"/>
                    <a:pt x="455" y="2120"/>
                    <a:pt x="491" y="2054"/>
                  </a:cubicBezTo>
                  <a:cubicBezTo>
                    <a:pt x="573" y="1937"/>
                    <a:pt x="714" y="1867"/>
                    <a:pt x="807" y="1774"/>
                  </a:cubicBezTo>
                  <a:cubicBezTo>
                    <a:pt x="924" y="1668"/>
                    <a:pt x="1005" y="1540"/>
                    <a:pt x="1111" y="1411"/>
                  </a:cubicBezTo>
                  <a:cubicBezTo>
                    <a:pt x="1321" y="1154"/>
                    <a:pt x="1613" y="967"/>
                    <a:pt x="1835" y="710"/>
                  </a:cubicBezTo>
                  <a:cubicBezTo>
                    <a:pt x="2105" y="386"/>
                    <a:pt x="1855" y="0"/>
                    <a:pt x="1533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1753600" y="446350"/>
              <a:ext cx="57875" cy="24225"/>
            </a:xfrm>
            <a:custGeom>
              <a:avLst/>
              <a:gdLst/>
              <a:ahLst/>
              <a:cxnLst/>
              <a:rect l="l" t="t" r="r" b="b"/>
              <a:pathLst>
                <a:path w="2315" h="969" extrusionOk="0">
                  <a:moveTo>
                    <a:pt x="1776" y="1"/>
                  </a:moveTo>
                  <a:cubicBezTo>
                    <a:pt x="1735" y="1"/>
                    <a:pt x="1693" y="8"/>
                    <a:pt x="1647" y="24"/>
                  </a:cubicBezTo>
                  <a:cubicBezTo>
                    <a:pt x="1437" y="94"/>
                    <a:pt x="1216" y="118"/>
                    <a:pt x="1005" y="199"/>
                  </a:cubicBezTo>
                  <a:cubicBezTo>
                    <a:pt x="806" y="269"/>
                    <a:pt x="596" y="421"/>
                    <a:pt x="386" y="445"/>
                  </a:cubicBezTo>
                  <a:cubicBezTo>
                    <a:pt x="129" y="479"/>
                    <a:pt x="1" y="889"/>
                    <a:pt x="316" y="947"/>
                  </a:cubicBezTo>
                  <a:cubicBezTo>
                    <a:pt x="399" y="962"/>
                    <a:pt x="480" y="968"/>
                    <a:pt x="560" y="968"/>
                  </a:cubicBezTo>
                  <a:cubicBezTo>
                    <a:pt x="727" y="968"/>
                    <a:pt x="890" y="940"/>
                    <a:pt x="1063" y="900"/>
                  </a:cubicBezTo>
                  <a:cubicBezTo>
                    <a:pt x="1320" y="842"/>
                    <a:pt x="1590" y="842"/>
                    <a:pt x="1858" y="795"/>
                  </a:cubicBezTo>
                  <a:cubicBezTo>
                    <a:pt x="2314" y="721"/>
                    <a:pt x="2173" y="1"/>
                    <a:pt x="1776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1970400" y="364750"/>
              <a:ext cx="62425" cy="40400"/>
            </a:xfrm>
            <a:custGeom>
              <a:avLst/>
              <a:gdLst/>
              <a:ahLst/>
              <a:cxnLst/>
              <a:rect l="l" t="t" r="r" b="b"/>
              <a:pathLst>
                <a:path w="2497" h="1616" extrusionOk="0">
                  <a:moveTo>
                    <a:pt x="299" y="1"/>
                  </a:moveTo>
                  <a:cubicBezTo>
                    <a:pt x="153" y="1"/>
                    <a:pt x="1" y="139"/>
                    <a:pt x="20" y="285"/>
                  </a:cubicBezTo>
                  <a:cubicBezTo>
                    <a:pt x="78" y="742"/>
                    <a:pt x="569" y="916"/>
                    <a:pt x="943" y="1103"/>
                  </a:cubicBezTo>
                  <a:cubicBezTo>
                    <a:pt x="1072" y="1173"/>
                    <a:pt x="1212" y="1232"/>
                    <a:pt x="1340" y="1302"/>
                  </a:cubicBezTo>
                  <a:cubicBezTo>
                    <a:pt x="1339" y="1302"/>
                    <a:pt x="1338" y="1301"/>
                    <a:pt x="1338" y="1301"/>
                  </a:cubicBezTo>
                  <a:lnTo>
                    <a:pt x="1338" y="1301"/>
                  </a:lnTo>
                  <a:cubicBezTo>
                    <a:pt x="1337" y="1301"/>
                    <a:pt x="1415" y="1345"/>
                    <a:pt x="1449" y="1362"/>
                  </a:cubicBezTo>
                  <a:lnTo>
                    <a:pt x="1449" y="1362"/>
                  </a:lnTo>
                  <a:cubicBezTo>
                    <a:pt x="1485" y="1401"/>
                    <a:pt x="1641" y="1539"/>
                    <a:pt x="1667" y="1547"/>
                  </a:cubicBezTo>
                  <a:cubicBezTo>
                    <a:pt x="1750" y="1593"/>
                    <a:pt x="1840" y="1615"/>
                    <a:pt x="1929" y="1615"/>
                  </a:cubicBezTo>
                  <a:cubicBezTo>
                    <a:pt x="2154" y="1615"/>
                    <a:pt x="2371" y="1475"/>
                    <a:pt x="2438" y="1232"/>
                  </a:cubicBezTo>
                  <a:cubicBezTo>
                    <a:pt x="2438" y="1220"/>
                    <a:pt x="2450" y="1209"/>
                    <a:pt x="2450" y="1197"/>
                  </a:cubicBezTo>
                  <a:cubicBezTo>
                    <a:pt x="2497" y="1022"/>
                    <a:pt x="2450" y="788"/>
                    <a:pt x="2310" y="659"/>
                  </a:cubicBezTo>
                  <a:cubicBezTo>
                    <a:pt x="2064" y="449"/>
                    <a:pt x="1796" y="402"/>
                    <a:pt x="1480" y="356"/>
                  </a:cubicBezTo>
                  <a:cubicBezTo>
                    <a:pt x="1106" y="285"/>
                    <a:pt x="732" y="157"/>
                    <a:pt x="382" y="17"/>
                  </a:cubicBezTo>
                  <a:cubicBezTo>
                    <a:pt x="355" y="6"/>
                    <a:pt x="327" y="1"/>
                    <a:pt x="299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1257100" y="667675"/>
              <a:ext cx="36825" cy="53275"/>
            </a:xfrm>
            <a:custGeom>
              <a:avLst/>
              <a:gdLst/>
              <a:ahLst/>
              <a:cxnLst/>
              <a:rect l="l" t="t" r="r" b="b"/>
              <a:pathLst>
                <a:path w="1473" h="2131" extrusionOk="0">
                  <a:moveTo>
                    <a:pt x="275" y="0"/>
                  </a:moveTo>
                  <a:cubicBezTo>
                    <a:pt x="151" y="0"/>
                    <a:pt x="31" y="91"/>
                    <a:pt x="24" y="248"/>
                  </a:cubicBezTo>
                  <a:cubicBezTo>
                    <a:pt x="1" y="622"/>
                    <a:pt x="164" y="1066"/>
                    <a:pt x="292" y="1416"/>
                  </a:cubicBezTo>
                  <a:cubicBezTo>
                    <a:pt x="419" y="1774"/>
                    <a:pt x="639" y="2131"/>
                    <a:pt x="1023" y="2131"/>
                  </a:cubicBezTo>
                  <a:cubicBezTo>
                    <a:pt x="1065" y="2131"/>
                    <a:pt x="1110" y="2126"/>
                    <a:pt x="1157" y="2117"/>
                  </a:cubicBezTo>
                  <a:cubicBezTo>
                    <a:pt x="1379" y="2070"/>
                    <a:pt x="1473" y="1826"/>
                    <a:pt x="1437" y="1626"/>
                  </a:cubicBezTo>
                  <a:cubicBezTo>
                    <a:pt x="1403" y="1452"/>
                    <a:pt x="1297" y="1393"/>
                    <a:pt x="1192" y="1265"/>
                  </a:cubicBezTo>
                  <a:cubicBezTo>
                    <a:pt x="1122" y="1171"/>
                    <a:pt x="1063" y="1054"/>
                    <a:pt x="1006" y="949"/>
                  </a:cubicBezTo>
                  <a:cubicBezTo>
                    <a:pt x="935" y="821"/>
                    <a:pt x="877" y="692"/>
                    <a:pt x="806" y="564"/>
                  </a:cubicBezTo>
                  <a:cubicBezTo>
                    <a:pt x="713" y="388"/>
                    <a:pt x="608" y="271"/>
                    <a:pt x="492" y="120"/>
                  </a:cubicBezTo>
                  <a:cubicBezTo>
                    <a:pt x="437" y="38"/>
                    <a:pt x="355" y="0"/>
                    <a:pt x="27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">
    <p:bg>
      <p:bgPr>
        <a:solidFill>
          <a:schemeClr val="accent3"/>
        </a:solidFill>
        <a:effectLst/>
      </p:bgPr>
    </p:bg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27"/>
          <p:cNvSpPr/>
          <p:nvPr/>
        </p:nvSpPr>
        <p:spPr>
          <a:xfrm flipH="1">
            <a:off x="4283275" y="1742250"/>
            <a:ext cx="5521141" cy="3680586"/>
          </a:xfrm>
          <a:custGeom>
            <a:avLst/>
            <a:gdLst/>
            <a:ahLst/>
            <a:cxnLst/>
            <a:rect l="l" t="t" r="r" b="b"/>
            <a:pathLst>
              <a:path w="105305" h="70200" extrusionOk="0">
                <a:moveTo>
                  <a:pt x="0" y="1"/>
                </a:moveTo>
                <a:lnTo>
                  <a:pt x="0" y="70200"/>
                </a:lnTo>
                <a:lnTo>
                  <a:pt x="105304" y="70200"/>
                </a:lnTo>
                <a:lnTo>
                  <a:pt x="105304" y="65749"/>
                </a:lnTo>
                <a:cubicBezTo>
                  <a:pt x="104510" y="65691"/>
                  <a:pt x="103727" y="65597"/>
                  <a:pt x="102956" y="65445"/>
                </a:cubicBezTo>
                <a:cubicBezTo>
                  <a:pt x="96823" y="64289"/>
                  <a:pt x="91566" y="60504"/>
                  <a:pt x="85900" y="57910"/>
                </a:cubicBezTo>
                <a:cubicBezTo>
                  <a:pt x="79842" y="55138"/>
                  <a:pt x="73170" y="53692"/>
                  <a:pt x="66504" y="53692"/>
                </a:cubicBezTo>
                <a:cubicBezTo>
                  <a:pt x="65585" y="53692"/>
                  <a:pt x="64667" y="53719"/>
                  <a:pt x="63750" y="53775"/>
                </a:cubicBezTo>
                <a:cubicBezTo>
                  <a:pt x="58843" y="54066"/>
                  <a:pt x="54007" y="55141"/>
                  <a:pt x="49100" y="55317"/>
                </a:cubicBezTo>
                <a:cubicBezTo>
                  <a:pt x="48693" y="55331"/>
                  <a:pt x="48283" y="55339"/>
                  <a:pt x="47873" y="55339"/>
                </a:cubicBezTo>
                <a:cubicBezTo>
                  <a:pt x="43332" y="55339"/>
                  <a:pt x="38676" y="54410"/>
                  <a:pt x="35141" y="51613"/>
                </a:cubicBezTo>
                <a:cubicBezTo>
                  <a:pt x="30362" y="47840"/>
                  <a:pt x="28540" y="41426"/>
                  <a:pt x="27944" y="35351"/>
                </a:cubicBezTo>
                <a:cubicBezTo>
                  <a:pt x="27348" y="29289"/>
                  <a:pt x="27687" y="23074"/>
                  <a:pt x="25993" y="17220"/>
                </a:cubicBezTo>
                <a:cubicBezTo>
                  <a:pt x="24054" y="10504"/>
                  <a:pt x="19370" y="4592"/>
                  <a:pt x="13201" y="1309"/>
                </a:cubicBezTo>
                <a:cubicBezTo>
                  <a:pt x="12267" y="807"/>
                  <a:pt x="11297" y="375"/>
                  <a:pt x="10304" y="1"/>
                </a:cubicBezTo>
                <a:close/>
              </a:path>
            </a:pathLst>
          </a:custGeom>
          <a:solidFill>
            <a:srgbClr val="FFFFFF">
              <a:alpha val="25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27"/>
          <p:cNvSpPr/>
          <p:nvPr/>
        </p:nvSpPr>
        <p:spPr>
          <a:xfrm rot="10800000" flipH="1">
            <a:off x="-558000" y="-266575"/>
            <a:ext cx="5521141" cy="3680586"/>
          </a:xfrm>
          <a:custGeom>
            <a:avLst/>
            <a:gdLst/>
            <a:ahLst/>
            <a:cxnLst/>
            <a:rect l="l" t="t" r="r" b="b"/>
            <a:pathLst>
              <a:path w="105305" h="70200" extrusionOk="0">
                <a:moveTo>
                  <a:pt x="0" y="1"/>
                </a:moveTo>
                <a:lnTo>
                  <a:pt x="0" y="70200"/>
                </a:lnTo>
                <a:lnTo>
                  <a:pt x="105304" y="70200"/>
                </a:lnTo>
                <a:lnTo>
                  <a:pt x="105304" y="65749"/>
                </a:lnTo>
                <a:cubicBezTo>
                  <a:pt x="104510" y="65691"/>
                  <a:pt x="103727" y="65597"/>
                  <a:pt x="102956" y="65445"/>
                </a:cubicBezTo>
                <a:cubicBezTo>
                  <a:pt x="96823" y="64289"/>
                  <a:pt x="91566" y="60504"/>
                  <a:pt x="85900" y="57910"/>
                </a:cubicBezTo>
                <a:cubicBezTo>
                  <a:pt x="79842" y="55138"/>
                  <a:pt x="73170" y="53692"/>
                  <a:pt x="66504" y="53692"/>
                </a:cubicBezTo>
                <a:cubicBezTo>
                  <a:pt x="65585" y="53692"/>
                  <a:pt x="64667" y="53719"/>
                  <a:pt x="63750" y="53775"/>
                </a:cubicBezTo>
                <a:cubicBezTo>
                  <a:pt x="58843" y="54066"/>
                  <a:pt x="54007" y="55141"/>
                  <a:pt x="49100" y="55317"/>
                </a:cubicBezTo>
                <a:cubicBezTo>
                  <a:pt x="48693" y="55331"/>
                  <a:pt x="48283" y="55339"/>
                  <a:pt x="47873" y="55339"/>
                </a:cubicBezTo>
                <a:cubicBezTo>
                  <a:pt x="43332" y="55339"/>
                  <a:pt x="38676" y="54410"/>
                  <a:pt x="35141" y="51613"/>
                </a:cubicBezTo>
                <a:cubicBezTo>
                  <a:pt x="30362" y="47840"/>
                  <a:pt x="28540" y="41426"/>
                  <a:pt x="27944" y="35351"/>
                </a:cubicBezTo>
                <a:cubicBezTo>
                  <a:pt x="27348" y="29289"/>
                  <a:pt x="27687" y="23074"/>
                  <a:pt x="25993" y="17220"/>
                </a:cubicBezTo>
                <a:cubicBezTo>
                  <a:pt x="24054" y="10504"/>
                  <a:pt x="19370" y="4592"/>
                  <a:pt x="13201" y="1309"/>
                </a:cubicBezTo>
                <a:cubicBezTo>
                  <a:pt x="12267" y="807"/>
                  <a:pt x="11297" y="375"/>
                  <a:pt x="10304" y="1"/>
                </a:cubicBezTo>
                <a:close/>
              </a:path>
            </a:pathLst>
          </a:custGeom>
          <a:solidFill>
            <a:srgbClr val="FFFFFF">
              <a:alpha val="25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2" name="Google Shape;982;p27"/>
          <p:cNvGrpSpPr/>
          <p:nvPr/>
        </p:nvGrpSpPr>
        <p:grpSpPr>
          <a:xfrm flipH="1">
            <a:off x="119410" y="141019"/>
            <a:ext cx="1933870" cy="2015168"/>
            <a:chOff x="3670075" y="258550"/>
            <a:chExt cx="937225" cy="976625"/>
          </a:xfrm>
        </p:grpSpPr>
        <p:sp>
          <p:nvSpPr>
            <p:cNvPr id="983" name="Google Shape;983;p27"/>
            <p:cNvSpPr/>
            <p:nvPr/>
          </p:nvSpPr>
          <p:spPr>
            <a:xfrm>
              <a:off x="3670075" y="258550"/>
              <a:ext cx="229275" cy="281875"/>
            </a:xfrm>
            <a:custGeom>
              <a:avLst/>
              <a:gdLst/>
              <a:ahLst/>
              <a:cxnLst/>
              <a:rect l="l" t="t" r="r" b="b"/>
              <a:pathLst>
                <a:path w="9171" h="11275" extrusionOk="0">
                  <a:moveTo>
                    <a:pt x="4253" y="1"/>
                  </a:moveTo>
                  <a:cubicBezTo>
                    <a:pt x="4147" y="1"/>
                    <a:pt x="4054" y="13"/>
                    <a:pt x="3937" y="13"/>
                  </a:cubicBezTo>
                  <a:cubicBezTo>
                    <a:pt x="3739" y="24"/>
                    <a:pt x="3540" y="47"/>
                    <a:pt x="3342" y="83"/>
                  </a:cubicBezTo>
                  <a:cubicBezTo>
                    <a:pt x="3260" y="94"/>
                    <a:pt x="3178" y="106"/>
                    <a:pt x="3108" y="118"/>
                  </a:cubicBezTo>
                  <a:cubicBezTo>
                    <a:pt x="2862" y="153"/>
                    <a:pt x="2629" y="188"/>
                    <a:pt x="2442" y="223"/>
                  </a:cubicBezTo>
                  <a:cubicBezTo>
                    <a:pt x="2372" y="234"/>
                    <a:pt x="2302" y="247"/>
                    <a:pt x="2220" y="258"/>
                  </a:cubicBezTo>
                  <a:cubicBezTo>
                    <a:pt x="2068" y="281"/>
                    <a:pt x="1917" y="304"/>
                    <a:pt x="1764" y="351"/>
                  </a:cubicBezTo>
                  <a:cubicBezTo>
                    <a:pt x="1671" y="375"/>
                    <a:pt x="1566" y="410"/>
                    <a:pt x="1473" y="445"/>
                  </a:cubicBezTo>
                  <a:cubicBezTo>
                    <a:pt x="1367" y="480"/>
                    <a:pt x="1250" y="527"/>
                    <a:pt x="1122" y="597"/>
                  </a:cubicBezTo>
                  <a:cubicBezTo>
                    <a:pt x="1029" y="644"/>
                    <a:pt x="912" y="748"/>
                    <a:pt x="853" y="795"/>
                  </a:cubicBezTo>
                  <a:lnTo>
                    <a:pt x="818" y="819"/>
                  </a:lnTo>
                  <a:lnTo>
                    <a:pt x="795" y="842"/>
                  </a:lnTo>
                  <a:cubicBezTo>
                    <a:pt x="713" y="912"/>
                    <a:pt x="632" y="1018"/>
                    <a:pt x="526" y="1158"/>
                  </a:cubicBezTo>
                  <a:cubicBezTo>
                    <a:pt x="491" y="1216"/>
                    <a:pt x="456" y="1275"/>
                    <a:pt x="432" y="1345"/>
                  </a:cubicBezTo>
                  <a:lnTo>
                    <a:pt x="362" y="1403"/>
                  </a:lnTo>
                  <a:cubicBezTo>
                    <a:pt x="211" y="1555"/>
                    <a:pt x="129" y="1753"/>
                    <a:pt x="105" y="2022"/>
                  </a:cubicBezTo>
                  <a:cubicBezTo>
                    <a:pt x="71" y="2466"/>
                    <a:pt x="35" y="3062"/>
                    <a:pt x="12" y="3658"/>
                  </a:cubicBezTo>
                  <a:cubicBezTo>
                    <a:pt x="1" y="3833"/>
                    <a:pt x="12" y="4019"/>
                    <a:pt x="12" y="4195"/>
                  </a:cubicBezTo>
                  <a:lnTo>
                    <a:pt x="12" y="4393"/>
                  </a:lnTo>
                  <a:cubicBezTo>
                    <a:pt x="24" y="4686"/>
                    <a:pt x="24" y="4966"/>
                    <a:pt x="24" y="5258"/>
                  </a:cubicBezTo>
                  <a:cubicBezTo>
                    <a:pt x="35" y="5632"/>
                    <a:pt x="24" y="6018"/>
                    <a:pt x="24" y="6391"/>
                  </a:cubicBezTo>
                  <a:cubicBezTo>
                    <a:pt x="12" y="7022"/>
                    <a:pt x="1" y="7688"/>
                    <a:pt x="47" y="8331"/>
                  </a:cubicBezTo>
                  <a:cubicBezTo>
                    <a:pt x="59" y="8634"/>
                    <a:pt x="105" y="8949"/>
                    <a:pt x="164" y="9289"/>
                  </a:cubicBezTo>
                  <a:cubicBezTo>
                    <a:pt x="211" y="9533"/>
                    <a:pt x="304" y="9779"/>
                    <a:pt x="432" y="9990"/>
                  </a:cubicBezTo>
                  <a:cubicBezTo>
                    <a:pt x="632" y="10328"/>
                    <a:pt x="993" y="10620"/>
                    <a:pt x="1426" y="10807"/>
                  </a:cubicBezTo>
                  <a:cubicBezTo>
                    <a:pt x="1613" y="10889"/>
                    <a:pt x="1823" y="10971"/>
                    <a:pt x="2045" y="11018"/>
                  </a:cubicBezTo>
                  <a:cubicBezTo>
                    <a:pt x="2220" y="11064"/>
                    <a:pt x="2407" y="11088"/>
                    <a:pt x="2571" y="11111"/>
                  </a:cubicBezTo>
                  <a:cubicBezTo>
                    <a:pt x="2816" y="11146"/>
                    <a:pt x="3073" y="11181"/>
                    <a:pt x="3283" y="11205"/>
                  </a:cubicBezTo>
                  <a:cubicBezTo>
                    <a:pt x="3517" y="11216"/>
                    <a:pt x="3750" y="11239"/>
                    <a:pt x="4007" y="11251"/>
                  </a:cubicBezTo>
                  <a:cubicBezTo>
                    <a:pt x="4241" y="11262"/>
                    <a:pt x="4440" y="11275"/>
                    <a:pt x="4638" y="11275"/>
                  </a:cubicBezTo>
                  <a:cubicBezTo>
                    <a:pt x="4965" y="11275"/>
                    <a:pt x="5269" y="11251"/>
                    <a:pt x="5549" y="11216"/>
                  </a:cubicBezTo>
                  <a:lnTo>
                    <a:pt x="5666" y="11205"/>
                  </a:lnTo>
                  <a:cubicBezTo>
                    <a:pt x="5806" y="11181"/>
                    <a:pt x="5970" y="11158"/>
                    <a:pt x="6110" y="11122"/>
                  </a:cubicBezTo>
                  <a:cubicBezTo>
                    <a:pt x="6239" y="11099"/>
                    <a:pt x="6367" y="11064"/>
                    <a:pt x="6507" y="11018"/>
                  </a:cubicBezTo>
                  <a:cubicBezTo>
                    <a:pt x="6776" y="10924"/>
                    <a:pt x="7045" y="10807"/>
                    <a:pt x="7337" y="10667"/>
                  </a:cubicBezTo>
                  <a:cubicBezTo>
                    <a:pt x="7431" y="10620"/>
                    <a:pt x="7524" y="10550"/>
                    <a:pt x="7618" y="10491"/>
                  </a:cubicBezTo>
                  <a:lnTo>
                    <a:pt x="7629" y="10480"/>
                  </a:lnTo>
                  <a:cubicBezTo>
                    <a:pt x="7769" y="10398"/>
                    <a:pt x="7921" y="10281"/>
                    <a:pt x="8061" y="10153"/>
                  </a:cubicBezTo>
                  <a:cubicBezTo>
                    <a:pt x="8272" y="9931"/>
                    <a:pt x="8447" y="9697"/>
                    <a:pt x="8587" y="9429"/>
                  </a:cubicBezTo>
                  <a:cubicBezTo>
                    <a:pt x="8750" y="9090"/>
                    <a:pt x="8879" y="8739"/>
                    <a:pt x="8949" y="8365"/>
                  </a:cubicBezTo>
                  <a:cubicBezTo>
                    <a:pt x="9019" y="8015"/>
                    <a:pt x="9054" y="7676"/>
                    <a:pt x="9090" y="7384"/>
                  </a:cubicBezTo>
                  <a:cubicBezTo>
                    <a:pt x="9136" y="6929"/>
                    <a:pt x="9136" y="6473"/>
                    <a:pt x="9147" y="6018"/>
                  </a:cubicBezTo>
                  <a:lnTo>
                    <a:pt x="9147" y="5877"/>
                  </a:lnTo>
                  <a:cubicBezTo>
                    <a:pt x="9160" y="5328"/>
                    <a:pt x="9171" y="4814"/>
                    <a:pt x="9171" y="4312"/>
                  </a:cubicBezTo>
                  <a:cubicBezTo>
                    <a:pt x="9171" y="3739"/>
                    <a:pt x="9113" y="3178"/>
                    <a:pt x="8996" y="2641"/>
                  </a:cubicBezTo>
                  <a:cubicBezTo>
                    <a:pt x="8926" y="2361"/>
                    <a:pt x="8832" y="2069"/>
                    <a:pt x="8692" y="1789"/>
                  </a:cubicBezTo>
                  <a:cubicBezTo>
                    <a:pt x="8575" y="1555"/>
                    <a:pt x="8423" y="1345"/>
                    <a:pt x="8236" y="1192"/>
                  </a:cubicBezTo>
                  <a:cubicBezTo>
                    <a:pt x="8038" y="1029"/>
                    <a:pt x="7875" y="924"/>
                    <a:pt x="7711" y="842"/>
                  </a:cubicBezTo>
                  <a:cubicBezTo>
                    <a:pt x="7431" y="714"/>
                    <a:pt x="7150" y="620"/>
                    <a:pt x="6870" y="527"/>
                  </a:cubicBezTo>
                  <a:lnTo>
                    <a:pt x="6741" y="480"/>
                  </a:lnTo>
                  <a:cubicBezTo>
                    <a:pt x="6577" y="421"/>
                    <a:pt x="6414" y="375"/>
                    <a:pt x="6239" y="328"/>
                  </a:cubicBezTo>
                  <a:cubicBezTo>
                    <a:pt x="5655" y="153"/>
                    <a:pt x="5129" y="60"/>
                    <a:pt x="4661" y="24"/>
                  </a:cubicBezTo>
                  <a:cubicBezTo>
                    <a:pt x="4521" y="13"/>
                    <a:pt x="4393" y="1"/>
                    <a:pt x="4253" y="1"/>
                  </a:cubicBezTo>
                  <a:close/>
                </a:path>
              </a:pathLst>
            </a:custGeom>
            <a:solidFill>
              <a:srgbClr val="F0AF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7"/>
            <p:cNvSpPr/>
            <p:nvPr/>
          </p:nvSpPr>
          <p:spPr>
            <a:xfrm>
              <a:off x="4095000" y="426200"/>
              <a:ext cx="144300" cy="204075"/>
            </a:xfrm>
            <a:custGeom>
              <a:avLst/>
              <a:gdLst/>
              <a:ahLst/>
              <a:cxnLst/>
              <a:rect l="l" t="t" r="r" b="b"/>
              <a:pathLst>
                <a:path w="5772" h="8163" extrusionOk="0">
                  <a:moveTo>
                    <a:pt x="1640" y="977"/>
                  </a:moveTo>
                  <a:cubicBezTo>
                    <a:pt x="1674" y="977"/>
                    <a:pt x="1708" y="978"/>
                    <a:pt x="1742" y="982"/>
                  </a:cubicBezTo>
                  <a:cubicBezTo>
                    <a:pt x="1893" y="982"/>
                    <a:pt x="2046" y="994"/>
                    <a:pt x="2197" y="1005"/>
                  </a:cubicBezTo>
                  <a:cubicBezTo>
                    <a:pt x="2454" y="1017"/>
                    <a:pt x="2711" y="1041"/>
                    <a:pt x="2968" y="1075"/>
                  </a:cubicBezTo>
                  <a:cubicBezTo>
                    <a:pt x="3167" y="1111"/>
                    <a:pt x="3354" y="1145"/>
                    <a:pt x="3541" y="1192"/>
                  </a:cubicBezTo>
                  <a:cubicBezTo>
                    <a:pt x="3646" y="1215"/>
                    <a:pt x="3751" y="1239"/>
                    <a:pt x="3845" y="1274"/>
                  </a:cubicBezTo>
                  <a:cubicBezTo>
                    <a:pt x="3915" y="1285"/>
                    <a:pt x="3973" y="1309"/>
                    <a:pt x="4043" y="1332"/>
                  </a:cubicBezTo>
                  <a:cubicBezTo>
                    <a:pt x="4136" y="1379"/>
                    <a:pt x="4219" y="1426"/>
                    <a:pt x="4300" y="1484"/>
                  </a:cubicBezTo>
                  <a:lnTo>
                    <a:pt x="4347" y="1519"/>
                  </a:lnTo>
                  <a:lnTo>
                    <a:pt x="4370" y="1566"/>
                  </a:lnTo>
                  <a:cubicBezTo>
                    <a:pt x="4452" y="1799"/>
                    <a:pt x="4499" y="2045"/>
                    <a:pt x="4534" y="2290"/>
                  </a:cubicBezTo>
                  <a:cubicBezTo>
                    <a:pt x="4604" y="2980"/>
                    <a:pt x="4604" y="3681"/>
                    <a:pt x="4604" y="4370"/>
                  </a:cubicBezTo>
                  <a:cubicBezTo>
                    <a:pt x="4604" y="5036"/>
                    <a:pt x="4604" y="5701"/>
                    <a:pt x="4534" y="6356"/>
                  </a:cubicBezTo>
                  <a:cubicBezTo>
                    <a:pt x="4522" y="6438"/>
                    <a:pt x="4499" y="6508"/>
                    <a:pt x="4476" y="6589"/>
                  </a:cubicBezTo>
                  <a:cubicBezTo>
                    <a:pt x="4440" y="6648"/>
                    <a:pt x="4406" y="6706"/>
                    <a:pt x="4359" y="6776"/>
                  </a:cubicBezTo>
                  <a:cubicBezTo>
                    <a:pt x="4336" y="6812"/>
                    <a:pt x="4300" y="6846"/>
                    <a:pt x="4265" y="6882"/>
                  </a:cubicBezTo>
                  <a:cubicBezTo>
                    <a:pt x="4242" y="6893"/>
                    <a:pt x="4207" y="6905"/>
                    <a:pt x="4183" y="6928"/>
                  </a:cubicBezTo>
                  <a:cubicBezTo>
                    <a:pt x="4066" y="6963"/>
                    <a:pt x="3962" y="6986"/>
                    <a:pt x="3845" y="7010"/>
                  </a:cubicBezTo>
                  <a:cubicBezTo>
                    <a:pt x="3714" y="7019"/>
                    <a:pt x="3585" y="7023"/>
                    <a:pt x="3456" y="7023"/>
                  </a:cubicBezTo>
                  <a:cubicBezTo>
                    <a:pt x="3251" y="7023"/>
                    <a:pt x="3048" y="7013"/>
                    <a:pt x="2840" y="6999"/>
                  </a:cubicBezTo>
                  <a:cubicBezTo>
                    <a:pt x="2513" y="6986"/>
                    <a:pt x="2186" y="6963"/>
                    <a:pt x="1859" y="6916"/>
                  </a:cubicBezTo>
                  <a:cubicBezTo>
                    <a:pt x="1730" y="6893"/>
                    <a:pt x="1602" y="6870"/>
                    <a:pt x="1485" y="6823"/>
                  </a:cubicBezTo>
                  <a:lnTo>
                    <a:pt x="1426" y="6799"/>
                  </a:lnTo>
                  <a:lnTo>
                    <a:pt x="1415" y="6776"/>
                  </a:lnTo>
                  <a:cubicBezTo>
                    <a:pt x="1368" y="6625"/>
                    <a:pt x="1333" y="6472"/>
                    <a:pt x="1309" y="6321"/>
                  </a:cubicBezTo>
                  <a:cubicBezTo>
                    <a:pt x="1228" y="5643"/>
                    <a:pt x="1228" y="4954"/>
                    <a:pt x="1216" y="4276"/>
                  </a:cubicBezTo>
                  <a:cubicBezTo>
                    <a:pt x="1205" y="3564"/>
                    <a:pt x="1193" y="2851"/>
                    <a:pt x="1169" y="2139"/>
                  </a:cubicBezTo>
                  <a:cubicBezTo>
                    <a:pt x="1158" y="1799"/>
                    <a:pt x="1135" y="1461"/>
                    <a:pt x="1122" y="1122"/>
                  </a:cubicBezTo>
                  <a:lnTo>
                    <a:pt x="1122" y="1111"/>
                  </a:lnTo>
                  <a:lnTo>
                    <a:pt x="1135" y="1099"/>
                  </a:lnTo>
                  <a:lnTo>
                    <a:pt x="1146" y="1075"/>
                  </a:lnTo>
                  <a:lnTo>
                    <a:pt x="1205" y="1041"/>
                  </a:lnTo>
                  <a:cubicBezTo>
                    <a:pt x="1263" y="1028"/>
                    <a:pt x="1333" y="1005"/>
                    <a:pt x="1392" y="994"/>
                  </a:cubicBezTo>
                  <a:cubicBezTo>
                    <a:pt x="1474" y="985"/>
                    <a:pt x="1557" y="977"/>
                    <a:pt x="1640" y="977"/>
                  </a:cubicBezTo>
                  <a:close/>
                  <a:moveTo>
                    <a:pt x="2337" y="0"/>
                  </a:moveTo>
                  <a:cubicBezTo>
                    <a:pt x="2163" y="0"/>
                    <a:pt x="1987" y="0"/>
                    <a:pt x="1823" y="13"/>
                  </a:cubicBezTo>
                  <a:cubicBezTo>
                    <a:pt x="1613" y="13"/>
                    <a:pt x="1403" y="36"/>
                    <a:pt x="1205" y="59"/>
                  </a:cubicBezTo>
                  <a:cubicBezTo>
                    <a:pt x="1122" y="83"/>
                    <a:pt x="1052" y="94"/>
                    <a:pt x="971" y="117"/>
                  </a:cubicBezTo>
                  <a:cubicBezTo>
                    <a:pt x="865" y="141"/>
                    <a:pt x="772" y="187"/>
                    <a:pt x="667" y="234"/>
                  </a:cubicBezTo>
                  <a:cubicBezTo>
                    <a:pt x="504" y="316"/>
                    <a:pt x="375" y="444"/>
                    <a:pt x="270" y="584"/>
                  </a:cubicBezTo>
                  <a:cubicBezTo>
                    <a:pt x="247" y="620"/>
                    <a:pt x="223" y="667"/>
                    <a:pt x="200" y="713"/>
                  </a:cubicBezTo>
                  <a:cubicBezTo>
                    <a:pt x="83" y="807"/>
                    <a:pt x="13" y="947"/>
                    <a:pt x="24" y="1111"/>
                  </a:cubicBezTo>
                  <a:cubicBezTo>
                    <a:pt x="24" y="1239"/>
                    <a:pt x="36" y="1379"/>
                    <a:pt x="36" y="1508"/>
                  </a:cubicBezTo>
                  <a:lnTo>
                    <a:pt x="36" y="1613"/>
                  </a:lnTo>
                  <a:cubicBezTo>
                    <a:pt x="36" y="1753"/>
                    <a:pt x="48" y="1893"/>
                    <a:pt x="60" y="2045"/>
                  </a:cubicBezTo>
                  <a:lnTo>
                    <a:pt x="60" y="2197"/>
                  </a:lnTo>
                  <a:cubicBezTo>
                    <a:pt x="60" y="2547"/>
                    <a:pt x="48" y="2898"/>
                    <a:pt x="48" y="3248"/>
                  </a:cubicBezTo>
                  <a:cubicBezTo>
                    <a:pt x="36" y="3972"/>
                    <a:pt x="24" y="4709"/>
                    <a:pt x="13" y="5444"/>
                  </a:cubicBezTo>
                  <a:cubicBezTo>
                    <a:pt x="1" y="5771"/>
                    <a:pt x="13" y="6099"/>
                    <a:pt x="48" y="6426"/>
                  </a:cubicBezTo>
                  <a:cubicBezTo>
                    <a:pt x="71" y="6636"/>
                    <a:pt x="94" y="6858"/>
                    <a:pt x="177" y="7056"/>
                  </a:cubicBezTo>
                  <a:cubicBezTo>
                    <a:pt x="235" y="7197"/>
                    <a:pt x="281" y="7337"/>
                    <a:pt x="364" y="7466"/>
                  </a:cubicBezTo>
                  <a:cubicBezTo>
                    <a:pt x="457" y="7594"/>
                    <a:pt x="550" y="7687"/>
                    <a:pt x="691" y="7781"/>
                  </a:cubicBezTo>
                  <a:cubicBezTo>
                    <a:pt x="807" y="7874"/>
                    <a:pt x="936" y="7921"/>
                    <a:pt x="1064" y="7980"/>
                  </a:cubicBezTo>
                  <a:cubicBezTo>
                    <a:pt x="1169" y="8014"/>
                    <a:pt x="1275" y="8038"/>
                    <a:pt x="1379" y="8061"/>
                  </a:cubicBezTo>
                  <a:cubicBezTo>
                    <a:pt x="1496" y="8085"/>
                    <a:pt x="1625" y="8097"/>
                    <a:pt x="1742" y="8108"/>
                  </a:cubicBezTo>
                  <a:cubicBezTo>
                    <a:pt x="1823" y="8120"/>
                    <a:pt x="1917" y="8131"/>
                    <a:pt x="1999" y="8131"/>
                  </a:cubicBezTo>
                  <a:cubicBezTo>
                    <a:pt x="2186" y="8143"/>
                    <a:pt x="2373" y="8155"/>
                    <a:pt x="2560" y="8155"/>
                  </a:cubicBezTo>
                  <a:cubicBezTo>
                    <a:pt x="2707" y="8160"/>
                    <a:pt x="2855" y="8163"/>
                    <a:pt x="3005" y="8163"/>
                  </a:cubicBezTo>
                  <a:cubicBezTo>
                    <a:pt x="3214" y="8163"/>
                    <a:pt x="3424" y="8157"/>
                    <a:pt x="3635" y="8143"/>
                  </a:cubicBezTo>
                  <a:cubicBezTo>
                    <a:pt x="3751" y="8131"/>
                    <a:pt x="3879" y="8108"/>
                    <a:pt x="3996" y="8097"/>
                  </a:cubicBezTo>
                  <a:cubicBezTo>
                    <a:pt x="4079" y="8085"/>
                    <a:pt x="4160" y="8061"/>
                    <a:pt x="4242" y="8038"/>
                  </a:cubicBezTo>
                  <a:cubicBezTo>
                    <a:pt x="4323" y="8014"/>
                    <a:pt x="4406" y="7991"/>
                    <a:pt x="4487" y="7956"/>
                  </a:cubicBezTo>
                  <a:cubicBezTo>
                    <a:pt x="4557" y="7933"/>
                    <a:pt x="4627" y="7898"/>
                    <a:pt x="4697" y="7863"/>
                  </a:cubicBezTo>
                  <a:cubicBezTo>
                    <a:pt x="4791" y="7816"/>
                    <a:pt x="4861" y="7757"/>
                    <a:pt x="4943" y="7687"/>
                  </a:cubicBezTo>
                  <a:cubicBezTo>
                    <a:pt x="5036" y="7617"/>
                    <a:pt x="5107" y="7547"/>
                    <a:pt x="5164" y="7466"/>
                  </a:cubicBezTo>
                  <a:cubicBezTo>
                    <a:pt x="5247" y="7372"/>
                    <a:pt x="5305" y="7279"/>
                    <a:pt x="5375" y="7173"/>
                  </a:cubicBezTo>
                  <a:cubicBezTo>
                    <a:pt x="5434" y="7069"/>
                    <a:pt x="5468" y="6952"/>
                    <a:pt x="5515" y="6835"/>
                  </a:cubicBezTo>
                  <a:cubicBezTo>
                    <a:pt x="5574" y="6706"/>
                    <a:pt x="5585" y="6566"/>
                    <a:pt x="5608" y="6426"/>
                  </a:cubicBezTo>
                  <a:cubicBezTo>
                    <a:pt x="5679" y="6041"/>
                    <a:pt x="5691" y="5643"/>
                    <a:pt x="5714" y="5246"/>
                  </a:cubicBezTo>
                  <a:cubicBezTo>
                    <a:pt x="5725" y="4896"/>
                    <a:pt x="5737" y="4533"/>
                    <a:pt x="5737" y="4183"/>
                  </a:cubicBezTo>
                  <a:cubicBezTo>
                    <a:pt x="5761" y="3435"/>
                    <a:pt x="5772" y="2676"/>
                    <a:pt x="5644" y="1928"/>
                  </a:cubicBezTo>
                  <a:cubicBezTo>
                    <a:pt x="5621" y="1776"/>
                    <a:pt x="5585" y="1613"/>
                    <a:pt x="5538" y="1449"/>
                  </a:cubicBezTo>
                  <a:cubicBezTo>
                    <a:pt x="5504" y="1332"/>
                    <a:pt x="5457" y="1215"/>
                    <a:pt x="5398" y="1099"/>
                  </a:cubicBezTo>
                  <a:cubicBezTo>
                    <a:pt x="5387" y="1052"/>
                    <a:pt x="5364" y="1017"/>
                    <a:pt x="5340" y="970"/>
                  </a:cubicBezTo>
                  <a:cubicBezTo>
                    <a:pt x="5247" y="818"/>
                    <a:pt x="5107" y="690"/>
                    <a:pt x="4966" y="584"/>
                  </a:cubicBezTo>
                  <a:cubicBezTo>
                    <a:pt x="4791" y="456"/>
                    <a:pt x="4593" y="374"/>
                    <a:pt x="4406" y="293"/>
                  </a:cubicBezTo>
                  <a:cubicBezTo>
                    <a:pt x="4253" y="234"/>
                    <a:pt x="4102" y="187"/>
                    <a:pt x="3938" y="153"/>
                  </a:cubicBezTo>
                  <a:cubicBezTo>
                    <a:pt x="3564" y="83"/>
                    <a:pt x="3191" y="24"/>
                    <a:pt x="2805" y="13"/>
                  </a:cubicBezTo>
                  <a:cubicBezTo>
                    <a:pt x="2653" y="0"/>
                    <a:pt x="2490" y="0"/>
                    <a:pt x="2337" y="0"/>
                  </a:cubicBezTo>
                  <a:close/>
                </a:path>
              </a:pathLst>
            </a:custGeom>
            <a:solidFill>
              <a:srgbClr val="F0AF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7"/>
            <p:cNvSpPr/>
            <p:nvPr/>
          </p:nvSpPr>
          <p:spPr>
            <a:xfrm>
              <a:off x="4238700" y="875675"/>
              <a:ext cx="288575" cy="359500"/>
            </a:xfrm>
            <a:custGeom>
              <a:avLst/>
              <a:gdLst/>
              <a:ahLst/>
              <a:cxnLst/>
              <a:rect l="l" t="t" r="r" b="b"/>
              <a:pathLst>
                <a:path w="11543" h="14380" extrusionOk="0">
                  <a:moveTo>
                    <a:pt x="3478" y="1166"/>
                  </a:moveTo>
                  <a:cubicBezTo>
                    <a:pt x="3760" y="1166"/>
                    <a:pt x="4041" y="1183"/>
                    <a:pt x="4323" y="1192"/>
                  </a:cubicBezTo>
                  <a:cubicBezTo>
                    <a:pt x="4686" y="1204"/>
                    <a:pt x="5047" y="1227"/>
                    <a:pt x="5410" y="1250"/>
                  </a:cubicBezTo>
                  <a:cubicBezTo>
                    <a:pt x="5574" y="1263"/>
                    <a:pt x="5737" y="1286"/>
                    <a:pt x="5901" y="1286"/>
                  </a:cubicBezTo>
                  <a:cubicBezTo>
                    <a:pt x="6064" y="1297"/>
                    <a:pt x="6216" y="1297"/>
                    <a:pt x="6368" y="1309"/>
                  </a:cubicBezTo>
                  <a:cubicBezTo>
                    <a:pt x="6508" y="1320"/>
                    <a:pt x="6636" y="1333"/>
                    <a:pt x="6776" y="1344"/>
                  </a:cubicBezTo>
                  <a:cubicBezTo>
                    <a:pt x="6929" y="1367"/>
                    <a:pt x="7080" y="1403"/>
                    <a:pt x="7220" y="1449"/>
                  </a:cubicBezTo>
                  <a:cubicBezTo>
                    <a:pt x="7396" y="1496"/>
                    <a:pt x="7583" y="1543"/>
                    <a:pt x="7758" y="1590"/>
                  </a:cubicBezTo>
                  <a:cubicBezTo>
                    <a:pt x="8097" y="1671"/>
                    <a:pt x="8424" y="1764"/>
                    <a:pt x="8751" y="1881"/>
                  </a:cubicBezTo>
                  <a:cubicBezTo>
                    <a:pt x="8798" y="1905"/>
                    <a:pt x="8832" y="1928"/>
                    <a:pt x="8879" y="1963"/>
                  </a:cubicBezTo>
                  <a:cubicBezTo>
                    <a:pt x="8926" y="1998"/>
                    <a:pt x="8961" y="2034"/>
                    <a:pt x="8996" y="2080"/>
                  </a:cubicBezTo>
                  <a:cubicBezTo>
                    <a:pt x="9031" y="2127"/>
                    <a:pt x="9055" y="2174"/>
                    <a:pt x="9078" y="2220"/>
                  </a:cubicBezTo>
                  <a:cubicBezTo>
                    <a:pt x="9148" y="2431"/>
                    <a:pt x="9206" y="2641"/>
                    <a:pt x="9253" y="2851"/>
                  </a:cubicBezTo>
                  <a:cubicBezTo>
                    <a:pt x="9312" y="3108"/>
                    <a:pt x="9370" y="3353"/>
                    <a:pt x="9429" y="3610"/>
                  </a:cubicBezTo>
                  <a:cubicBezTo>
                    <a:pt x="9533" y="4101"/>
                    <a:pt x="9603" y="4592"/>
                    <a:pt x="9674" y="5082"/>
                  </a:cubicBezTo>
                  <a:cubicBezTo>
                    <a:pt x="9744" y="5549"/>
                    <a:pt x="9814" y="6006"/>
                    <a:pt x="9873" y="6461"/>
                  </a:cubicBezTo>
                  <a:cubicBezTo>
                    <a:pt x="9954" y="7127"/>
                    <a:pt x="9989" y="7792"/>
                    <a:pt x="10024" y="8459"/>
                  </a:cubicBezTo>
                  <a:cubicBezTo>
                    <a:pt x="10047" y="8821"/>
                    <a:pt x="10059" y="9183"/>
                    <a:pt x="10059" y="9545"/>
                  </a:cubicBezTo>
                  <a:cubicBezTo>
                    <a:pt x="10071" y="9931"/>
                    <a:pt x="10071" y="10316"/>
                    <a:pt x="10059" y="10713"/>
                  </a:cubicBezTo>
                  <a:cubicBezTo>
                    <a:pt x="10059" y="11040"/>
                    <a:pt x="10047" y="11379"/>
                    <a:pt x="10013" y="11706"/>
                  </a:cubicBezTo>
                  <a:cubicBezTo>
                    <a:pt x="9989" y="11823"/>
                    <a:pt x="9966" y="11951"/>
                    <a:pt x="9919" y="12068"/>
                  </a:cubicBezTo>
                  <a:cubicBezTo>
                    <a:pt x="9896" y="12115"/>
                    <a:pt x="9873" y="12162"/>
                    <a:pt x="9837" y="12208"/>
                  </a:cubicBezTo>
                  <a:cubicBezTo>
                    <a:pt x="9802" y="12244"/>
                    <a:pt x="9767" y="12278"/>
                    <a:pt x="9732" y="12302"/>
                  </a:cubicBezTo>
                  <a:cubicBezTo>
                    <a:pt x="9616" y="12384"/>
                    <a:pt x="9487" y="12454"/>
                    <a:pt x="9346" y="12524"/>
                  </a:cubicBezTo>
                  <a:cubicBezTo>
                    <a:pt x="9312" y="12535"/>
                    <a:pt x="9288" y="12548"/>
                    <a:pt x="9253" y="12559"/>
                  </a:cubicBezTo>
                  <a:cubicBezTo>
                    <a:pt x="9066" y="12641"/>
                    <a:pt x="8879" y="12711"/>
                    <a:pt x="8681" y="12769"/>
                  </a:cubicBezTo>
                  <a:cubicBezTo>
                    <a:pt x="8377" y="12863"/>
                    <a:pt x="8074" y="12956"/>
                    <a:pt x="7770" y="13003"/>
                  </a:cubicBezTo>
                  <a:cubicBezTo>
                    <a:pt x="7454" y="13038"/>
                    <a:pt x="7139" y="13073"/>
                    <a:pt x="6823" y="13085"/>
                  </a:cubicBezTo>
                  <a:cubicBezTo>
                    <a:pt x="6485" y="13096"/>
                    <a:pt x="6145" y="13096"/>
                    <a:pt x="5795" y="13096"/>
                  </a:cubicBezTo>
                  <a:cubicBezTo>
                    <a:pt x="5083" y="13085"/>
                    <a:pt x="4382" y="13085"/>
                    <a:pt x="3669" y="12992"/>
                  </a:cubicBezTo>
                  <a:cubicBezTo>
                    <a:pt x="3482" y="12968"/>
                    <a:pt x="3295" y="12933"/>
                    <a:pt x="3108" y="12898"/>
                  </a:cubicBezTo>
                  <a:cubicBezTo>
                    <a:pt x="2945" y="12875"/>
                    <a:pt x="2793" y="12839"/>
                    <a:pt x="2630" y="12792"/>
                  </a:cubicBezTo>
                  <a:cubicBezTo>
                    <a:pt x="2349" y="12722"/>
                    <a:pt x="2069" y="12629"/>
                    <a:pt x="1788" y="12524"/>
                  </a:cubicBezTo>
                  <a:cubicBezTo>
                    <a:pt x="1683" y="12478"/>
                    <a:pt x="1589" y="12419"/>
                    <a:pt x="1485" y="12361"/>
                  </a:cubicBezTo>
                  <a:lnTo>
                    <a:pt x="1426" y="12291"/>
                  </a:lnTo>
                  <a:lnTo>
                    <a:pt x="1402" y="12267"/>
                  </a:lnTo>
                  <a:cubicBezTo>
                    <a:pt x="1356" y="12127"/>
                    <a:pt x="1332" y="11975"/>
                    <a:pt x="1321" y="11835"/>
                  </a:cubicBezTo>
                  <a:cubicBezTo>
                    <a:pt x="1239" y="11180"/>
                    <a:pt x="1228" y="10526"/>
                    <a:pt x="1204" y="9872"/>
                  </a:cubicBezTo>
                  <a:cubicBezTo>
                    <a:pt x="1192" y="9124"/>
                    <a:pt x="1169" y="8377"/>
                    <a:pt x="1158" y="7629"/>
                  </a:cubicBezTo>
                  <a:cubicBezTo>
                    <a:pt x="1122" y="6180"/>
                    <a:pt x="1099" y="4720"/>
                    <a:pt x="1075" y="3272"/>
                  </a:cubicBezTo>
                  <a:lnTo>
                    <a:pt x="1075" y="3108"/>
                  </a:lnTo>
                  <a:cubicBezTo>
                    <a:pt x="1088" y="2921"/>
                    <a:pt x="1088" y="2735"/>
                    <a:pt x="1088" y="2535"/>
                  </a:cubicBezTo>
                  <a:cubicBezTo>
                    <a:pt x="1088" y="2314"/>
                    <a:pt x="1088" y="2092"/>
                    <a:pt x="1111" y="1858"/>
                  </a:cubicBezTo>
                  <a:lnTo>
                    <a:pt x="1145" y="1718"/>
                  </a:lnTo>
                  <a:cubicBezTo>
                    <a:pt x="1169" y="1671"/>
                    <a:pt x="1204" y="1624"/>
                    <a:pt x="1228" y="1578"/>
                  </a:cubicBezTo>
                  <a:lnTo>
                    <a:pt x="1262" y="1543"/>
                  </a:lnTo>
                  <a:cubicBezTo>
                    <a:pt x="1286" y="1531"/>
                    <a:pt x="1321" y="1507"/>
                    <a:pt x="1356" y="1496"/>
                  </a:cubicBezTo>
                  <a:cubicBezTo>
                    <a:pt x="1461" y="1461"/>
                    <a:pt x="1566" y="1426"/>
                    <a:pt x="1672" y="1403"/>
                  </a:cubicBezTo>
                  <a:cubicBezTo>
                    <a:pt x="1823" y="1356"/>
                    <a:pt x="1975" y="1320"/>
                    <a:pt x="2139" y="1297"/>
                  </a:cubicBezTo>
                  <a:cubicBezTo>
                    <a:pt x="2131" y="1297"/>
                    <a:pt x="2124" y="1297"/>
                    <a:pt x="2117" y="1297"/>
                  </a:cubicBezTo>
                  <a:lnTo>
                    <a:pt x="2117" y="1297"/>
                  </a:lnTo>
                  <a:cubicBezTo>
                    <a:pt x="2230" y="1278"/>
                    <a:pt x="2338" y="1260"/>
                    <a:pt x="2454" y="1250"/>
                  </a:cubicBezTo>
                  <a:cubicBezTo>
                    <a:pt x="2723" y="1216"/>
                    <a:pt x="3003" y="1180"/>
                    <a:pt x="3272" y="1169"/>
                  </a:cubicBezTo>
                  <a:cubicBezTo>
                    <a:pt x="3340" y="1167"/>
                    <a:pt x="3409" y="1166"/>
                    <a:pt x="3478" y="1166"/>
                  </a:cubicBezTo>
                  <a:close/>
                  <a:moveTo>
                    <a:pt x="4429" y="1"/>
                  </a:moveTo>
                  <a:cubicBezTo>
                    <a:pt x="4066" y="1"/>
                    <a:pt x="3704" y="1"/>
                    <a:pt x="3342" y="35"/>
                  </a:cubicBezTo>
                  <a:cubicBezTo>
                    <a:pt x="3144" y="59"/>
                    <a:pt x="2933" y="71"/>
                    <a:pt x="2734" y="106"/>
                  </a:cubicBezTo>
                  <a:cubicBezTo>
                    <a:pt x="2571" y="129"/>
                    <a:pt x="2419" y="164"/>
                    <a:pt x="2256" y="188"/>
                  </a:cubicBezTo>
                  <a:cubicBezTo>
                    <a:pt x="2103" y="211"/>
                    <a:pt x="1940" y="246"/>
                    <a:pt x="1788" y="281"/>
                  </a:cubicBezTo>
                  <a:cubicBezTo>
                    <a:pt x="1625" y="316"/>
                    <a:pt x="1473" y="375"/>
                    <a:pt x="1309" y="421"/>
                  </a:cubicBezTo>
                  <a:cubicBezTo>
                    <a:pt x="1134" y="468"/>
                    <a:pt x="947" y="538"/>
                    <a:pt x="784" y="632"/>
                  </a:cubicBezTo>
                  <a:cubicBezTo>
                    <a:pt x="550" y="760"/>
                    <a:pt x="387" y="970"/>
                    <a:pt x="258" y="1204"/>
                  </a:cubicBezTo>
                  <a:cubicBezTo>
                    <a:pt x="71" y="1554"/>
                    <a:pt x="36" y="1975"/>
                    <a:pt x="24" y="2372"/>
                  </a:cubicBezTo>
                  <a:cubicBezTo>
                    <a:pt x="1" y="2722"/>
                    <a:pt x="1" y="3062"/>
                    <a:pt x="24" y="3400"/>
                  </a:cubicBezTo>
                  <a:cubicBezTo>
                    <a:pt x="24" y="3493"/>
                    <a:pt x="47" y="3587"/>
                    <a:pt x="94" y="3669"/>
                  </a:cubicBezTo>
                  <a:cubicBezTo>
                    <a:pt x="106" y="3692"/>
                    <a:pt x="130" y="3727"/>
                    <a:pt x="153" y="3750"/>
                  </a:cubicBezTo>
                  <a:cubicBezTo>
                    <a:pt x="153" y="4662"/>
                    <a:pt x="130" y="5562"/>
                    <a:pt x="106" y="6473"/>
                  </a:cubicBezTo>
                  <a:cubicBezTo>
                    <a:pt x="83" y="7945"/>
                    <a:pt x="59" y="9417"/>
                    <a:pt x="13" y="10877"/>
                  </a:cubicBezTo>
                  <a:cubicBezTo>
                    <a:pt x="1" y="11216"/>
                    <a:pt x="1" y="11554"/>
                    <a:pt x="24" y="11893"/>
                  </a:cubicBezTo>
                  <a:cubicBezTo>
                    <a:pt x="36" y="12104"/>
                    <a:pt x="59" y="12325"/>
                    <a:pt x="106" y="12535"/>
                  </a:cubicBezTo>
                  <a:cubicBezTo>
                    <a:pt x="141" y="12688"/>
                    <a:pt x="200" y="12839"/>
                    <a:pt x="270" y="12968"/>
                  </a:cubicBezTo>
                  <a:cubicBezTo>
                    <a:pt x="387" y="13155"/>
                    <a:pt x="538" y="13283"/>
                    <a:pt x="702" y="13412"/>
                  </a:cubicBezTo>
                  <a:cubicBezTo>
                    <a:pt x="842" y="13517"/>
                    <a:pt x="982" y="13599"/>
                    <a:pt x="1134" y="13657"/>
                  </a:cubicBezTo>
                  <a:cubicBezTo>
                    <a:pt x="1345" y="13750"/>
                    <a:pt x="1555" y="13833"/>
                    <a:pt x="1765" y="13891"/>
                  </a:cubicBezTo>
                  <a:cubicBezTo>
                    <a:pt x="2092" y="13996"/>
                    <a:pt x="2431" y="14090"/>
                    <a:pt x="2770" y="14148"/>
                  </a:cubicBezTo>
                  <a:cubicBezTo>
                    <a:pt x="3517" y="14277"/>
                    <a:pt x="4288" y="14358"/>
                    <a:pt x="5059" y="14370"/>
                  </a:cubicBezTo>
                  <a:cubicBezTo>
                    <a:pt x="5355" y="14375"/>
                    <a:pt x="5652" y="14379"/>
                    <a:pt x="5951" y="14379"/>
                  </a:cubicBezTo>
                  <a:cubicBezTo>
                    <a:pt x="6384" y="14379"/>
                    <a:pt x="6820" y="14369"/>
                    <a:pt x="7256" y="14335"/>
                  </a:cubicBezTo>
                  <a:cubicBezTo>
                    <a:pt x="7419" y="14323"/>
                    <a:pt x="7594" y="14300"/>
                    <a:pt x="7758" y="14277"/>
                  </a:cubicBezTo>
                  <a:cubicBezTo>
                    <a:pt x="7980" y="14253"/>
                    <a:pt x="8202" y="14218"/>
                    <a:pt x="8412" y="14171"/>
                  </a:cubicBezTo>
                  <a:cubicBezTo>
                    <a:pt x="8517" y="14136"/>
                    <a:pt x="8622" y="14113"/>
                    <a:pt x="8728" y="14078"/>
                  </a:cubicBezTo>
                  <a:cubicBezTo>
                    <a:pt x="8902" y="14031"/>
                    <a:pt x="9066" y="13984"/>
                    <a:pt x="9230" y="13926"/>
                  </a:cubicBezTo>
                  <a:cubicBezTo>
                    <a:pt x="9393" y="13867"/>
                    <a:pt x="9557" y="13797"/>
                    <a:pt x="9720" y="13727"/>
                  </a:cubicBezTo>
                  <a:lnTo>
                    <a:pt x="9756" y="13716"/>
                  </a:lnTo>
                  <a:cubicBezTo>
                    <a:pt x="9790" y="13704"/>
                    <a:pt x="9814" y="13692"/>
                    <a:pt x="9849" y="13680"/>
                  </a:cubicBezTo>
                  <a:lnTo>
                    <a:pt x="9873" y="13669"/>
                  </a:lnTo>
                  <a:cubicBezTo>
                    <a:pt x="10036" y="13599"/>
                    <a:pt x="10200" y="13529"/>
                    <a:pt x="10351" y="13423"/>
                  </a:cubicBezTo>
                  <a:cubicBezTo>
                    <a:pt x="10527" y="13319"/>
                    <a:pt x="10702" y="13190"/>
                    <a:pt x="10831" y="13026"/>
                  </a:cubicBezTo>
                  <a:cubicBezTo>
                    <a:pt x="10947" y="12886"/>
                    <a:pt x="11052" y="12735"/>
                    <a:pt x="11134" y="12571"/>
                  </a:cubicBezTo>
                  <a:cubicBezTo>
                    <a:pt x="11228" y="12349"/>
                    <a:pt x="11298" y="12127"/>
                    <a:pt x="11345" y="11893"/>
                  </a:cubicBezTo>
                  <a:cubicBezTo>
                    <a:pt x="11402" y="11484"/>
                    <a:pt x="11449" y="11076"/>
                    <a:pt x="11473" y="10655"/>
                  </a:cubicBezTo>
                  <a:cubicBezTo>
                    <a:pt x="11496" y="10269"/>
                    <a:pt x="11508" y="9884"/>
                    <a:pt x="11519" y="9498"/>
                  </a:cubicBezTo>
                  <a:cubicBezTo>
                    <a:pt x="11543" y="8797"/>
                    <a:pt x="11519" y="8108"/>
                    <a:pt x="11473" y="7407"/>
                  </a:cubicBezTo>
                  <a:cubicBezTo>
                    <a:pt x="11449" y="6987"/>
                    <a:pt x="11415" y="6566"/>
                    <a:pt x="11356" y="6146"/>
                  </a:cubicBezTo>
                  <a:cubicBezTo>
                    <a:pt x="11309" y="5795"/>
                    <a:pt x="11251" y="5445"/>
                    <a:pt x="11192" y="5106"/>
                  </a:cubicBezTo>
                  <a:cubicBezTo>
                    <a:pt x="11088" y="4428"/>
                    <a:pt x="10982" y="3750"/>
                    <a:pt x="10807" y="3085"/>
                  </a:cubicBezTo>
                  <a:cubicBezTo>
                    <a:pt x="10725" y="2758"/>
                    <a:pt x="10644" y="2431"/>
                    <a:pt x="10550" y="2115"/>
                  </a:cubicBezTo>
                  <a:cubicBezTo>
                    <a:pt x="10503" y="1905"/>
                    <a:pt x="10421" y="1706"/>
                    <a:pt x="10328" y="1520"/>
                  </a:cubicBezTo>
                  <a:cubicBezTo>
                    <a:pt x="10258" y="1379"/>
                    <a:pt x="10164" y="1250"/>
                    <a:pt x="10059" y="1146"/>
                  </a:cubicBezTo>
                  <a:cubicBezTo>
                    <a:pt x="9966" y="1029"/>
                    <a:pt x="9860" y="947"/>
                    <a:pt x="9744" y="853"/>
                  </a:cubicBezTo>
                  <a:cubicBezTo>
                    <a:pt x="9405" y="608"/>
                    <a:pt x="8973" y="515"/>
                    <a:pt x="8564" y="421"/>
                  </a:cubicBezTo>
                  <a:cubicBezTo>
                    <a:pt x="8237" y="339"/>
                    <a:pt x="7910" y="269"/>
                    <a:pt x="7583" y="199"/>
                  </a:cubicBezTo>
                  <a:cubicBezTo>
                    <a:pt x="7209" y="106"/>
                    <a:pt x="6823" y="82"/>
                    <a:pt x="6449" y="59"/>
                  </a:cubicBezTo>
                  <a:lnTo>
                    <a:pt x="5971" y="59"/>
                  </a:lnTo>
                  <a:cubicBezTo>
                    <a:pt x="5795" y="48"/>
                    <a:pt x="5620" y="35"/>
                    <a:pt x="5457" y="24"/>
                  </a:cubicBezTo>
                  <a:cubicBezTo>
                    <a:pt x="5106" y="12"/>
                    <a:pt x="4767" y="1"/>
                    <a:pt x="4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7"/>
            <p:cNvSpPr/>
            <p:nvPr/>
          </p:nvSpPr>
          <p:spPr>
            <a:xfrm>
              <a:off x="4305000" y="493675"/>
              <a:ext cx="302300" cy="231025"/>
            </a:xfrm>
            <a:custGeom>
              <a:avLst/>
              <a:gdLst/>
              <a:ahLst/>
              <a:cxnLst/>
              <a:rect l="l" t="t" r="r" b="b"/>
              <a:pathLst>
                <a:path w="12092" h="9241" extrusionOk="0">
                  <a:moveTo>
                    <a:pt x="5807" y="1332"/>
                  </a:moveTo>
                  <a:cubicBezTo>
                    <a:pt x="6146" y="1356"/>
                    <a:pt x="6473" y="1367"/>
                    <a:pt x="6811" y="1390"/>
                  </a:cubicBezTo>
                  <a:cubicBezTo>
                    <a:pt x="7162" y="1402"/>
                    <a:pt x="7512" y="1426"/>
                    <a:pt x="7851" y="1460"/>
                  </a:cubicBezTo>
                  <a:cubicBezTo>
                    <a:pt x="8155" y="1472"/>
                    <a:pt x="8447" y="1484"/>
                    <a:pt x="8750" y="1507"/>
                  </a:cubicBezTo>
                  <a:cubicBezTo>
                    <a:pt x="9007" y="1530"/>
                    <a:pt x="9265" y="1530"/>
                    <a:pt x="9522" y="1566"/>
                  </a:cubicBezTo>
                  <a:cubicBezTo>
                    <a:pt x="9685" y="1589"/>
                    <a:pt x="9849" y="1636"/>
                    <a:pt x="10012" y="1694"/>
                  </a:cubicBezTo>
                  <a:cubicBezTo>
                    <a:pt x="10094" y="1729"/>
                    <a:pt x="10165" y="1776"/>
                    <a:pt x="10235" y="1823"/>
                  </a:cubicBezTo>
                  <a:lnTo>
                    <a:pt x="10258" y="1846"/>
                  </a:lnTo>
                  <a:cubicBezTo>
                    <a:pt x="10305" y="1904"/>
                    <a:pt x="10328" y="1963"/>
                    <a:pt x="10363" y="2021"/>
                  </a:cubicBezTo>
                  <a:cubicBezTo>
                    <a:pt x="10445" y="2255"/>
                    <a:pt x="10503" y="2488"/>
                    <a:pt x="10562" y="2722"/>
                  </a:cubicBezTo>
                  <a:cubicBezTo>
                    <a:pt x="10620" y="2944"/>
                    <a:pt x="10655" y="3178"/>
                    <a:pt x="10690" y="3412"/>
                  </a:cubicBezTo>
                  <a:cubicBezTo>
                    <a:pt x="10713" y="3657"/>
                    <a:pt x="10725" y="3890"/>
                    <a:pt x="10725" y="4136"/>
                  </a:cubicBezTo>
                  <a:cubicBezTo>
                    <a:pt x="10736" y="4381"/>
                    <a:pt x="10736" y="4627"/>
                    <a:pt x="10713" y="4871"/>
                  </a:cubicBezTo>
                  <a:cubicBezTo>
                    <a:pt x="10690" y="5117"/>
                    <a:pt x="10666" y="5351"/>
                    <a:pt x="10643" y="5585"/>
                  </a:cubicBezTo>
                  <a:cubicBezTo>
                    <a:pt x="10632" y="5806"/>
                    <a:pt x="10608" y="6029"/>
                    <a:pt x="10585" y="6239"/>
                  </a:cubicBezTo>
                  <a:cubicBezTo>
                    <a:pt x="10526" y="6577"/>
                    <a:pt x="10456" y="6916"/>
                    <a:pt x="10351" y="7243"/>
                  </a:cubicBezTo>
                  <a:cubicBezTo>
                    <a:pt x="10293" y="7371"/>
                    <a:pt x="10235" y="7488"/>
                    <a:pt x="10165" y="7594"/>
                  </a:cubicBezTo>
                  <a:lnTo>
                    <a:pt x="10106" y="7652"/>
                  </a:lnTo>
                  <a:cubicBezTo>
                    <a:pt x="10071" y="7675"/>
                    <a:pt x="10036" y="7687"/>
                    <a:pt x="10001" y="7711"/>
                  </a:cubicBezTo>
                  <a:cubicBezTo>
                    <a:pt x="9884" y="7757"/>
                    <a:pt x="9767" y="7781"/>
                    <a:pt x="9638" y="7804"/>
                  </a:cubicBezTo>
                  <a:cubicBezTo>
                    <a:pt x="8984" y="7874"/>
                    <a:pt x="8330" y="7898"/>
                    <a:pt x="7676" y="7898"/>
                  </a:cubicBezTo>
                  <a:cubicBezTo>
                    <a:pt x="6951" y="7886"/>
                    <a:pt x="6227" y="7874"/>
                    <a:pt x="5503" y="7839"/>
                  </a:cubicBezTo>
                  <a:cubicBezTo>
                    <a:pt x="5141" y="7815"/>
                    <a:pt x="4779" y="7781"/>
                    <a:pt x="4417" y="7734"/>
                  </a:cubicBezTo>
                  <a:lnTo>
                    <a:pt x="3540" y="7629"/>
                  </a:lnTo>
                  <a:cubicBezTo>
                    <a:pt x="3295" y="7594"/>
                    <a:pt x="3050" y="7558"/>
                    <a:pt x="2816" y="7512"/>
                  </a:cubicBezTo>
                  <a:cubicBezTo>
                    <a:pt x="2594" y="7454"/>
                    <a:pt x="2384" y="7384"/>
                    <a:pt x="2162" y="7301"/>
                  </a:cubicBezTo>
                  <a:cubicBezTo>
                    <a:pt x="2080" y="7267"/>
                    <a:pt x="2010" y="7220"/>
                    <a:pt x="1928" y="7173"/>
                  </a:cubicBezTo>
                  <a:lnTo>
                    <a:pt x="1893" y="7138"/>
                  </a:lnTo>
                  <a:cubicBezTo>
                    <a:pt x="1858" y="7091"/>
                    <a:pt x="1835" y="7044"/>
                    <a:pt x="1811" y="6986"/>
                  </a:cubicBezTo>
                  <a:cubicBezTo>
                    <a:pt x="1777" y="6916"/>
                    <a:pt x="1764" y="6834"/>
                    <a:pt x="1741" y="6764"/>
                  </a:cubicBezTo>
                  <a:cubicBezTo>
                    <a:pt x="1718" y="6484"/>
                    <a:pt x="1730" y="6203"/>
                    <a:pt x="1753" y="5912"/>
                  </a:cubicBezTo>
                  <a:cubicBezTo>
                    <a:pt x="1764" y="5561"/>
                    <a:pt x="1800" y="5199"/>
                    <a:pt x="1847" y="4837"/>
                  </a:cubicBezTo>
                  <a:cubicBezTo>
                    <a:pt x="1917" y="4194"/>
                    <a:pt x="1975" y="3552"/>
                    <a:pt x="2057" y="2909"/>
                  </a:cubicBezTo>
                  <a:cubicBezTo>
                    <a:pt x="2092" y="2675"/>
                    <a:pt x="2138" y="2442"/>
                    <a:pt x="2208" y="2220"/>
                  </a:cubicBezTo>
                  <a:cubicBezTo>
                    <a:pt x="2255" y="2150"/>
                    <a:pt x="2291" y="2068"/>
                    <a:pt x="2337" y="1998"/>
                  </a:cubicBezTo>
                  <a:lnTo>
                    <a:pt x="2442" y="1893"/>
                  </a:lnTo>
                  <a:lnTo>
                    <a:pt x="2501" y="1857"/>
                  </a:lnTo>
                  <a:cubicBezTo>
                    <a:pt x="2652" y="1753"/>
                    <a:pt x="2828" y="1659"/>
                    <a:pt x="3003" y="1577"/>
                  </a:cubicBezTo>
                  <a:cubicBezTo>
                    <a:pt x="3120" y="1543"/>
                    <a:pt x="3225" y="1507"/>
                    <a:pt x="3353" y="1472"/>
                  </a:cubicBezTo>
                  <a:cubicBezTo>
                    <a:pt x="3400" y="1472"/>
                    <a:pt x="3447" y="1460"/>
                    <a:pt x="3506" y="1449"/>
                  </a:cubicBezTo>
                  <a:cubicBezTo>
                    <a:pt x="4218" y="1379"/>
                    <a:pt x="4931" y="1356"/>
                    <a:pt x="5643" y="1343"/>
                  </a:cubicBezTo>
                  <a:cubicBezTo>
                    <a:pt x="5702" y="1332"/>
                    <a:pt x="5749" y="1332"/>
                    <a:pt x="5807" y="1332"/>
                  </a:cubicBezTo>
                  <a:close/>
                  <a:moveTo>
                    <a:pt x="4207" y="0"/>
                  </a:moveTo>
                  <a:cubicBezTo>
                    <a:pt x="4020" y="12"/>
                    <a:pt x="3844" y="35"/>
                    <a:pt x="3669" y="58"/>
                  </a:cubicBezTo>
                  <a:cubicBezTo>
                    <a:pt x="3634" y="71"/>
                    <a:pt x="3610" y="71"/>
                    <a:pt x="3587" y="71"/>
                  </a:cubicBezTo>
                  <a:cubicBezTo>
                    <a:pt x="3493" y="71"/>
                    <a:pt x="3412" y="94"/>
                    <a:pt x="3330" y="141"/>
                  </a:cubicBezTo>
                  <a:lnTo>
                    <a:pt x="3319" y="141"/>
                  </a:lnTo>
                  <a:cubicBezTo>
                    <a:pt x="3296" y="140"/>
                    <a:pt x="3274" y="140"/>
                    <a:pt x="3251" y="140"/>
                  </a:cubicBezTo>
                  <a:cubicBezTo>
                    <a:pt x="2842" y="140"/>
                    <a:pt x="2445" y="243"/>
                    <a:pt x="2080" y="409"/>
                  </a:cubicBezTo>
                  <a:cubicBezTo>
                    <a:pt x="1917" y="468"/>
                    <a:pt x="1753" y="538"/>
                    <a:pt x="1613" y="631"/>
                  </a:cubicBezTo>
                  <a:lnTo>
                    <a:pt x="1566" y="655"/>
                  </a:lnTo>
                  <a:lnTo>
                    <a:pt x="1496" y="701"/>
                  </a:lnTo>
                  <a:cubicBezTo>
                    <a:pt x="1321" y="829"/>
                    <a:pt x="1169" y="970"/>
                    <a:pt x="1029" y="1145"/>
                  </a:cubicBezTo>
                  <a:cubicBezTo>
                    <a:pt x="923" y="1273"/>
                    <a:pt x="819" y="1414"/>
                    <a:pt x="749" y="1566"/>
                  </a:cubicBezTo>
                  <a:cubicBezTo>
                    <a:pt x="690" y="1717"/>
                    <a:pt x="620" y="1870"/>
                    <a:pt x="573" y="2021"/>
                  </a:cubicBezTo>
                  <a:cubicBezTo>
                    <a:pt x="526" y="2197"/>
                    <a:pt x="479" y="2360"/>
                    <a:pt x="456" y="2535"/>
                  </a:cubicBezTo>
                  <a:cubicBezTo>
                    <a:pt x="386" y="2956"/>
                    <a:pt x="339" y="3388"/>
                    <a:pt x="281" y="3809"/>
                  </a:cubicBezTo>
                  <a:cubicBezTo>
                    <a:pt x="246" y="4066"/>
                    <a:pt x="211" y="4323"/>
                    <a:pt x="188" y="4580"/>
                  </a:cubicBezTo>
                  <a:cubicBezTo>
                    <a:pt x="129" y="4954"/>
                    <a:pt x="82" y="5328"/>
                    <a:pt x="59" y="5701"/>
                  </a:cubicBezTo>
                  <a:cubicBezTo>
                    <a:pt x="36" y="6029"/>
                    <a:pt x="1" y="6367"/>
                    <a:pt x="48" y="6694"/>
                  </a:cubicBezTo>
                  <a:cubicBezTo>
                    <a:pt x="82" y="6940"/>
                    <a:pt x="106" y="7161"/>
                    <a:pt x="199" y="7395"/>
                  </a:cubicBezTo>
                  <a:cubicBezTo>
                    <a:pt x="246" y="7524"/>
                    <a:pt x="305" y="7664"/>
                    <a:pt x="375" y="7781"/>
                  </a:cubicBezTo>
                  <a:cubicBezTo>
                    <a:pt x="445" y="7898"/>
                    <a:pt x="538" y="8026"/>
                    <a:pt x="620" y="8119"/>
                  </a:cubicBezTo>
                  <a:cubicBezTo>
                    <a:pt x="936" y="8493"/>
                    <a:pt x="1391" y="8680"/>
                    <a:pt x="1835" y="8809"/>
                  </a:cubicBezTo>
                  <a:cubicBezTo>
                    <a:pt x="2010" y="8867"/>
                    <a:pt x="2185" y="8914"/>
                    <a:pt x="2361" y="8949"/>
                  </a:cubicBezTo>
                  <a:cubicBezTo>
                    <a:pt x="2594" y="8996"/>
                    <a:pt x="2839" y="9019"/>
                    <a:pt x="3085" y="9054"/>
                  </a:cubicBezTo>
                  <a:cubicBezTo>
                    <a:pt x="3436" y="9089"/>
                    <a:pt x="3786" y="9124"/>
                    <a:pt x="4136" y="9147"/>
                  </a:cubicBezTo>
                  <a:cubicBezTo>
                    <a:pt x="4475" y="9171"/>
                    <a:pt x="4814" y="9217"/>
                    <a:pt x="5152" y="9217"/>
                  </a:cubicBezTo>
                  <a:cubicBezTo>
                    <a:pt x="5526" y="9229"/>
                    <a:pt x="5900" y="9241"/>
                    <a:pt x="6274" y="9241"/>
                  </a:cubicBezTo>
                  <a:lnTo>
                    <a:pt x="7325" y="9241"/>
                  </a:lnTo>
                  <a:cubicBezTo>
                    <a:pt x="7676" y="9241"/>
                    <a:pt x="8038" y="9229"/>
                    <a:pt x="8389" y="9217"/>
                  </a:cubicBezTo>
                  <a:cubicBezTo>
                    <a:pt x="8739" y="9194"/>
                    <a:pt x="9101" y="9159"/>
                    <a:pt x="9451" y="9124"/>
                  </a:cubicBezTo>
                  <a:cubicBezTo>
                    <a:pt x="9872" y="9077"/>
                    <a:pt x="10316" y="9019"/>
                    <a:pt x="10690" y="8809"/>
                  </a:cubicBezTo>
                  <a:cubicBezTo>
                    <a:pt x="10819" y="8727"/>
                    <a:pt x="10947" y="8633"/>
                    <a:pt x="11052" y="8529"/>
                  </a:cubicBezTo>
                  <a:cubicBezTo>
                    <a:pt x="11099" y="8493"/>
                    <a:pt x="11134" y="8435"/>
                    <a:pt x="11169" y="8388"/>
                  </a:cubicBezTo>
                  <a:cubicBezTo>
                    <a:pt x="11227" y="8318"/>
                    <a:pt x="11286" y="8248"/>
                    <a:pt x="11333" y="8178"/>
                  </a:cubicBezTo>
                  <a:cubicBezTo>
                    <a:pt x="11450" y="8002"/>
                    <a:pt x="11531" y="7804"/>
                    <a:pt x="11613" y="7617"/>
                  </a:cubicBezTo>
                  <a:cubicBezTo>
                    <a:pt x="11730" y="7290"/>
                    <a:pt x="11811" y="6940"/>
                    <a:pt x="11881" y="6600"/>
                  </a:cubicBezTo>
                  <a:cubicBezTo>
                    <a:pt x="11951" y="6203"/>
                    <a:pt x="11975" y="5806"/>
                    <a:pt x="12022" y="5409"/>
                  </a:cubicBezTo>
                  <a:cubicBezTo>
                    <a:pt x="12057" y="5071"/>
                    <a:pt x="12092" y="4743"/>
                    <a:pt x="12080" y="4404"/>
                  </a:cubicBezTo>
                  <a:cubicBezTo>
                    <a:pt x="12068" y="4007"/>
                    <a:pt x="12045" y="3599"/>
                    <a:pt x="11987" y="3201"/>
                  </a:cubicBezTo>
                  <a:cubicBezTo>
                    <a:pt x="11940" y="2862"/>
                    <a:pt x="11858" y="2535"/>
                    <a:pt x="11753" y="2220"/>
                  </a:cubicBezTo>
                  <a:cubicBezTo>
                    <a:pt x="11694" y="2010"/>
                    <a:pt x="11613" y="1823"/>
                    <a:pt x="11531" y="1624"/>
                  </a:cubicBezTo>
                  <a:cubicBezTo>
                    <a:pt x="11450" y="1437"/>
                    <a:pt x="11344" y="1273"/>
                    <a:pt x="11216" y="1122"/>
                  </a:cubicBezTo>
                  <a:cubicBezTo>
                    <a:pt x="11076" y="935"/>
                    <a:pt x="10865" y="806"/>
                    <a:pt x="10666" y="689"/>
                  </a:cubicBezTo>
                  <a:cubicBezTo>
                    <a:pt x="10479" y="596"/>
                    <a:pt x="10293" y="514"/>
                    <a:pt x="10094" y="444"/>
                  </a:cubicBezTo>
                  <a:cubicBezTo>
                    <a:pt x="9732" y="315"/>
                    <a:pt x="9335" y="292"/>
                    <a:pt x="8950" y="269"/>
                  </a:cubicBezTo>
                  <a:cubicBezTo>
                    <a:pt x="8599" y="234"/>
                    <a:pt x="8249" y="211"/>
                    <a:pt x="7898" y="187"/>
                  </a:cubicBezTo>
                  <a:cubicBezTo>
                    <a:pt x="7559" y="164"/>
                    <a:pt x="7208" y="128"/>
                    <a:pt x="6870" y="105"/>
                  </a:cubicBezTo>
                  <a:cubicBezTo>
                    <a:pt x="6507" y="94"/>
                    <a:pt x="6146" y="71"/>
                    <a:pt x="5783" y="47"/>
                  </a:cubicBezTo>
                  <a:cubicBezTo>
                    <a:pt x="5433" y="24"/>
                    <a:pt x="5082" y="0"/>
                    <a:pt x="4721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7"/>
            <p:cNvSpPr/>
            <p:nvPr/>
          </p:nvSpPr>
          <p:spPr>
            <a:xfrm>
              <a:off x="3953375" y="706425"/>
              <a:ext cx="175250" cy="228275"/>
            </a:xfrm>
            <a:custGeom>
              <a:avLst/>
              <a:gdLst/>
              <a:ahLst/>
              <a:cxnLst/>
              <a:rect l="l" t="t" r="r" b="b"/>
              <a:pathLst>
                <a:path w="7010" h="9131" extrusionOk="0">
                  <a:moveTo>
                    <a:pt x="2208" y="1294"/>
                  </a:moveTo>
                  <a:cubicBezTo>
                    <a:pt x="2314" y="1294"/>
                    <a:pt x="2419" y="1297"/>
                    <a:pt x="2524" y="1304"/>
                  </a:cubicBezTo>
                  <a:cubicBezTo>
                    <a:pt x="2804" y="1327"/>
                    <a:pt x="3072" y="1350"/>
                    <a:pt x="3342" y="1374"/>
                  </a:cubicBezTo>
                  <a:cubicBezTo>
                    <a:pt x="3832" y="1444"/>
                    <a:pt x="4323" y="1478"/>
                    <a:pt x="4801" y="1537"/>
                  </a:cubicBezTo>
                  <a:cubicBezTo>
                    <a:pt x="4977" y="1572"/>
                    <a:pt x="5152" y="1595"/>
                    <a:pt x="5328" y="1654"/>
                  </a:cubicBezTo>
                  <a:cubicBezTo>
                    <a:pt x="5386" y="1689"/>
                    <a:pt x="5432" y="1724"/>
                    <a:pt x="5491" y="1759"/>
                  </a:cubicBezTo>
                  <a:cubicBezTo>
                    <a:pt x="5515" y="1782"/>
                    <a:pt x="5549" y="1805"/>
                    <a:pt x="5572" y="1841"/>
                  </a:cubicBezTo>
                  <a:lnTo>
                    <a:pt x="5596" y="1876"/>
                  </a:lnTo>
                  <a:cubicBezTo>
                    <a:pt x="5678" y="1992"/>
                    <a:pt x="5748" y="2121"/>
                    <a:pt x="5806" y="2262"/>
                  </a:cubicBezTo>
                  <a:cubicBezTo>
                    <a:pt x="5842" y="2343"/>
                    <a:pt x="5865" y="2425"/>
                    <a:pt x="5888" y="2519"/>
                  </a:cubicBezTo>
                  <a:cubicBezTo>
                    <a:pt x="5900" y="2553"/>
                    <a:pt x="5900" y="2600"/>
                    <a:pt x="5912" y="2635"/>
                  </a:cubicBezTo>
                  <a:cubicBezTo>
                    <a:pt x="5970" y="3173"/>
                    <a:pt x="5970" y="3710"/>
                    <a:pt x="5993" y="4259"/>
                  </a:cubicBezTo>
                  <a:lnTo>
                    <a:pt x="5993" y="4376"/>
                  </a:lnTo>
                  <a:cubicBezTo>
                    <a:pt x="5982" y="4633"/>
                    <a:pt x="5970" y="4890"/>
                    <a:pt x="5958" y="5135"/>
                  </a:cubicBezTo>
                  <a:cubicBezTo>
                    <a:pt x="5946" y="5404"/>
                    <a:pt x="5923" y="5673"/>
                    <a:pt x="5900" y="5930"/>
                  </a:cubicBezTo>
                  <a:cubicBezTo>
                    <a:pt x="5888" y="6151"/>
                    <a:pt x="5876" y="6385"/>
                    <a:pt x="5865" y="6607"/>
                  </a:cubicBezTo>
                  <a:cubicBezTo>
                    <a:pt x="5842" y="6805"/>
                    <a:pt x="5842" y="6992"/>
                    <a:pt x="5829" y="7191"/>
                  </a:cubicBezTo>
                  <a:cubicBezTo>
                    <a:pt x="5806" y="7319"/>
                    <a:pt x="5772" y="7436"/>
                    <a:pt x="5725" y="7565"/>
                  </a:cubicBezTo>
                  <a:cubicBezTo>
                    <a:pt x="5689" y="7623"/>
                    <a:pt x="5666" y="7682"/>
                    <a:pt x="5619" y="7740"/>
                  </a:cubicBezTo>
                  <a:lnTo>
                    <a:pt x="5608" y="7752"/>
                  </a:lnTo>
                  <a:cubicBezTo>
                    <a:pt x="5561" y="7787"/>
                    <a:pt x="5515" y="7810"/>
                    <a:pt x="5468" y="7822"/>
                  </a:cubicBezTo>
                  <a:cubicBezTo>
                    <a:pt x="5304" y="7892"/>
                    <a:pt x="5117" y="7939"/>
                    <a:pt x="4942" y="7986"/>
                  </a:cubicBezTo>
                  <a:cubicBezTo>
                    <a:pt x="4778" y="8020"/>
                    <a:pt x="4603" y="8056"/>
                    <a:pt x="4428" y="8079"/>
                  </a:cubicBezTo>
                  <a:cubicBezTo>
                    <a:pt x="4241" y="8103"/>
                    <a:pt x="4054" y="8103"/>
                    <a:pt x="3879" y="8103"/>
                  </a:cubicBezTo>
                  <a:cubicBezTo>
                    <a:pt x="3825" y="8106"/>
                    <a:pt x="3770" y="8107"/>
                    <a:pt x="3716" y="8107"/>
                  </a:cubicBezTo>
                  <a:cubicBezTo>
                    <a:pt x="3584" y="8107"/>
                    <a:pt x="3451" y="8099"/>
                    <a:pt x="3318" y="8090"/>
                  </a:cubicBezTo>
                  <a:cubicBezTo>
                    <a:pt x="3131" y="8079"/>
                    <a:pt x="2956" y="8056"/>
                    <a:pt x="2769" y="8044"/>
                  </a:cubicBezTo>
                  <a:cubicBezTo>
                    <a:pt x="2605" y="8033"/>
                    <a:pt x="2442" y="8020"/>
                    <a:pt x="2278" y="7997"/>
                  </a:cubicBezTo>
                  <a:cubicBezTo>
                    <a:pt x="2021" y="7950"/>
                    <a:pt x="1764" y="7904"/>
                    <a:pt x="1519" y="7822"/>
                  </a:cubicBezTo>
                  <a:cubicBezTo>
                    <a:pt x="1426" y="7776"/>
                    <a:pt x="1343" y="7729"/>
                    <a:pt x="1250" y="7682"/>
                  </a:cubicBezTo>
                  <a:lnTo>
                    <a:pt x="1215" y="7635"/>
                  </a:lnTo>
                  <a:cubicBezTo>
                    <a:pt x="1192" y="7612"/>
                    <a:pt x="1180" y="7589"/>
                    <a:pt x="1169" y="7553"/>
                  </a:cubicBezTo>
                  <a:cubicBezTo>
                    <a:pt x="1133" y="7460"/>
                    <a:pt x="1110" y="7378"/>
                    <a:pt x="1099" y="7285"/>
                  </a:cubicBezTo>
                  <a:cubicBezTo>
                    <a:pt x="1040" y="6794"/>
                    <a:pt x="1029" y="6291"/>
                    <a:pt x="1029" y="5790"/>
                  </a:cubicBezTo>
                  <a:cubicBezTo>
                    <a:pt x="1040" y="5240"/>
                    <a:pt x="1040" y="4691"/>
                    <a:pt x="1075" y="4154"/>
                  </a:cubicBezTo>
                  <a:cubicBezTo>
                    <a:pt x="1086" y="3874"/>
                    <a:pt x="1110" y="3604"/>
                    <a:pt x="1145" y="3324"/>
                  </a:cubicBezTo>
                  <a:cubicBezTo>
                    <a:pt x="1180" y="3103"/>
                    <a:pt x="1203" y="2880"/>
                    <a:pt x="1227" y="2659"/>
                  </a:cubicBezTo>
                  <a:cubicBezTo>
                    <a:pt x="1250" y="2483"/>
                    <a:pt x="1273" y="2296"/>
                    <a:pt x="1320" y="2109"/>
                  </a:cubicBezTo>
                  <a:cubicBezTo>
                    <a:pt x="1356" y="1946"/>
                    <a:pt x="1414" y="1782"/>
                    <a:pt x="1472" y="1619"/>
                  </a:cubicBezTo>
                  <a:cubicBezTo>
                    <a:pt x="1507" y="1561"/>
                    <a:pt x="1530" y="1502"/>
                    <a:pt x="1577" y="1444"/>
                  </a:cubicBezTo>
                  <a:lnTo>
                    <a:pt x="1600" y="1420"/>
                  </a:lnTo>
                  <a:cubicBezTo>
                    <a:pt x="1636" y="1397"/>
                    <a:pt x="1671" y="1374"/>
                    <a:pt x="1717" y="1350"/>
                  </a:cubicBezTo>
                  <a:cubicBezTo>
                    <a:pt x="1776" y="1327"/>
                    <a:pt x="1834" y="1315"/>
                    <a:pt x="1893" y="1304"/>
                  </a:cubicBezTo>
                  <a:cubicBezTo>
                    <a:pt x="1998" y="1297"/>
                    <a:pt x="2103" y="1294"/>
                    <a:pt x="2208" y="1294"/>
                  </a:cubicBezTo>
                  <a:close/>
                  <a:moveTo>
                    <a:pt x="2212" y="0"/>
                  </a:moveTo>
                  <a:cubicBezTo>
                    <a:pt x="2118" y="0"/>
                    <a:pt x="2023" y="5"/>
                    <a:pt x="1928" y="19"/>
                  </a:cubicBezTo>
                  <a:cubicBezTo>
                    <a:pt x="1753" y="42"/>
                    <a:pt x="1577" y="65"/>
                    <a:pt x="1402" y="135"/>
                  </a:cubicBezTo>
                  <a:cubicBezTo>
                    <a:pt x="1309" y="170"/>
                    <a:pt x="1203" y="217"/>
                    <a:pt x="1110" y="263"/>
                  </a:cubicBezTo>
                  <a:cubicBezTo>
                    <a:pt x="1016" y="322"/>
                    <a:pt x="935" y="392"/>
                    <a:pt x="853" y="450"/>
                  </a:cubicBezTo>
                  <a:cubicBezTo>
                    <a:pt x="572" y="684"/>
                    <a:pt x="432" y="1034"/>
                    <a:pt x="339" y="1374"/>
                  </a:cubicBezTo>
                  <a:cubicBezTo>
                    <a:pt x="292" y="1502"/>
                    <a:pt x="258" y="1631"/>
                    <a:pt x="234" y="1771"/>
                  </a:cubicBezTo>
                  <a:cubicBezTo>
                    <a:pt x="199" y="1946"/>
                    <a:pt x="175" y="2133"/>
                    <a:pt x="152" y="2319"/>
                  </a:cubicBezTo>
                  <a:cubicBezTo>
                    <a:pt x="117" y="2576"/>
                    <a:pt x="94" y="2846"/>
                    <a:pt x="82" y="3114"/>
                  </a:cubicBezTo>
                  <a:cubicBezTo>
                    <a:pt x="58" y="3371"/>
                    <a:pt x="35" y="3628"/>
                    <a:pt x="24" y="3885"/>
                  </a:cubicBezTo>
                  <a:cubicBezTo>
                    <a:pt x="12" y="4165"/>
                    <a:pt x="12" y="4446"/>
                    <a:pt x="12" y="4726"/>
                  </a:cubicBezTo>
                  <a:cubicBezTo>
                    <a:pt x="0" y="4995"/>
                    <a:pt x="12" y="5263"/>
                    <a:pt x="12" y="5533"/>
                  </a:cubicBezTo>
                  <a:cubicBezTo>
                    <a:pt x="12" y="5801"/>
                    <a:pt x="12" y="6070"/>
                    <a:pt x="24" y="6338"/>
                  </a:cubicBezTo>
                  <a:cubicBezTo>
                    <a:pt x="47" y="6607"/>
                    <a:pt x="71" y="6876"/>
                    <a:pt x="94" y="7133"/>
                  </a:cubicBezTo>
                  <a:cubicBezTo>
                    <a:pt x="129" y="7460"/>
                    <a:pt x="175" y="7787"/>
                    <a:pt x="339" y="8079"/>
                  </a:cubicBezTo>
                  <a:cubicBezTo>
                    <a:pt x="398" y="8173"/>
                    <a:pt x="468" y="8266"/>
                    <a:pt x="549" y="8348"/>
                  </a:cubicBezTo>
                  <a:cubicBezTo>
                    <a:pt x="572" y="8383"/>
                    <a:pt x="619" y="8418"/>
                    <a:pt x="655" y="8441"/>
                  </a:cubicBezTo>
                  <a:cubicBezTo>
                    <a:pt x="701" y="8488"/>
                    <a:pt x="759" y="8523"/>
                    <a:pt x="818" y="8570"/>
                  </a:cubicBezTo>
                  <a:cubicBezTo>
                    <a:pt x="946" y="8651"/>
                    <a:pt x="1099" y="8721"/>
                    <a:pt x="1239" y="8768"/>
                  </a:cubicBezTo>
                  <a:cubicBezTo>
                    <a:pt x="1484" y="8874"/>
                    <a:pt x="1753" y="8932"/>
                    <a:pt x="2010" y="8978"/>
                  </a:cubicBezTo>
                  <a:cubicBezTo>
                    <a:pt x="2314" y="9037"/>
                    <a:pt x="2617" y="9048"/>
                    <a:pt x="2909" y="9084"/>
                  </a:cubicBezTo>
                  <a:cubicBezTo>
                    <a:pt x="3166" y="9107"/>
                    <a:pt x="3412" y="9131"/>
                    <a:pt x="3669" y="9131"/>
                  </a:cubicBezTo>
                  <a:cubicBezTo>
                    <a:pt x="3972" y="9119"/>
                    <a:pt x="4276" y="9107"/>
                    <a:pt x="4580" y="9061"/>
                  </a:cubicBezTo>
                  <a:cubicBezTo>
                    <a:pt x="4837" y="9025"/>
                    <a:pt x="5082" y="8967"/>
                    <a:pt x="5328" y="8885"/>
                  </a:cubicBezTo>
                  <a:cubicBezTo>
                    <a:pt x="5479" y="8838"/>
                    <a:pt x="5631" y="8780"/>
                    <a:pt x="5772" y="8710"/>
                  </a:cubicBezTo>
                  <a:cubicBezTo>
                    <a:pt x="5912" y="8651"/>
                    <a:pt x="6040" y="8570"/>
                    <a:pt x="6157" y="8476"/>
                  </a:cubicBezTo>
                  <a:cubicBezTo>
                    <a:pt x="6297" y="8360"/>
                    <a:pt x="6390" y="8207"/>
                    <a:pt x="6484" y="8056"/>
                  </a:cubicBezTo>
                  <a:cubicBezTo>
                    <a:pt x="6554" y="7916"/>
                    <a:pt x="6624" y="7776"/>
                    <a:pt x="6671" y="7623"/>
                  </a:cubicBezTo>
                  <a:cubicBezTo>
                    <a:pt x="6764" y="7355"/>
                    <a:pt x="6787" y="7051"/>
                    <a:pt x="6800" y="6759"/>
                  </a:cubicBezTo>
                  <a:cubicBezTo>
                    <a:pt x="6823" y="6490"/>
                    <a:pt x="6846" y="6233"/>
                    <a:pt x="6870" y="5964"/>
                  </a:cubicBezTo>
                  <a:cubicBezTo>
                    <a:pt x="6881" y="5707"/>
                    <a:pt x="6916" y="5439"/>
                    <a:pt x="6928" y="5182"/>
                  </a:cubicBezTo>
                  <a:cubicBezTo>
                    <a:pt x="6940" y="4913"/>
                    <a:pt x="6951" y="4633"/>
                    <a:pt x="6974" y="4364"/>
                  </a:cubicBezTo>
                  <a:lnTo>
                    <a:pt x="7010" y="3558"/>
                  </a:lnTo>
                  <a:lnTo>
                    <a:pt x="7010" y="3360"/>
                  </a:lnTo>
                  <a:cubicBezTo>
                    <a:pt x="7010" y="3301"/>
                    <a:pt x="7010" y="3231"/>
                    <a:pt x="6998" y="3161"/>
                  </a:cubicBezTo>
                  <a:cubicBezTo>
                    <a:pt x="6998" y="3033"/>
                    <a:pt x="6974" y="2892"/>
                    <a:pt x="6963" y="2752"/>
                  </a:cubicBezTo>
                  <a:lnTo>
                    <a:pt x="6951" y="2693"/>
                  </a:lnTo>
                  <a:cubicBezTo>
                    <a:pt x="6951" y="2635"/>
                    <a:pt x="6940" y="2565"/>
                    <a:pt x="6904" y="2506"/>
                  </a:cubicBezTo>
                  <a:lnTo>
                    <a:pt x="6904" y="2495"/>
                  </a:lnTo>
                  <a:cubicBezTo>
                    <a:pt x="6916" y="2168"/>
                    <a:pt x="6823" y="1852"/>
                    <a:pt x="6694" y="1548"/>
                  </a:cubicBezTo>
                  <a:cubicBezTo>
                    <a:pt x="6647" y="1432"/>
                    <a:pt x="6601" y="1315"/>
                    <a:pt x="6530" y="1198"/>
                  </a:cubicBezTo>
                  <a:lnTo>
                    <a:pt x="6507" y="1163"/>
                  </a:lnTo>
                  <a:lnTo>
                    <a:pt x="6472" y="1117"/>
                  </a:lnTo>
                  <a:cubicBezTo>
                    <a:pt x="6379" y="976"/>
                    <a:pt x="6273" y="860"/>
                    <a:pt x="6145" y="766"/>
                  </a:cubicBezTo>
                  <a:cubicBezTo>
                    <a:pt x="6040" y="684"/>
                    <a:pt x="5935" y="603"/>
                    <a:pt x="5818" y="556"/>
                  </a:cubicBezTo>
                  <a:cubicBezTo>
                    <a:pt x="5701" y="497"/>
                    <a:pt x="5596" y="450"/>
                    <a:pt x="5468" y="416"/>
                  </a:cubicBezTo>
                  <a:cubicBezTo>
                    <a:pt x="5351" y="380"/>
                    <a:pt x="5222" y="346"/>
                    <a:pt x="5094" y="322"/>
                  </a:cubicBezTo>
                  <a:cubicBezTo>
                    <a:pt x="4767" y="276"/>
                    <a:pt x="4440" y="240"/>
                    <a:pt x="4124" y="193"/>
                  </a:cubicBezTo>
                  <a:cubicBezTo>
                    <a:pt x="3926" y="170"/>
                    <a:pt x="3727" y="147"/>
                    <a:pt x="3540" y="123"/>
                  </a:cubicBezTo>
                  <a:cubicBezTo>
                    <a:pt x="3259" y="89"/>
                    <a:pt x="2979" y="42"/>
                    <a:pt x="2687" y="30"/>
                  </a:cubicBezTo>
                  <a:cubicBezTo>
                    <a:pt x="2533" y="15"/>
                    <a:pt x="2373" y="0"/>
                    <a:pt x="2212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Google Shape;988;p27"/>
          <p:cNvGrpSpPr/>
          <p:nvPr/>
        </p:nvGrpSpPr>
        <p:grpSpPr>
          <a:xfrm rot="10800000" flipH="1">
            <a:off x="7064535" y="3070144"/>
            <a:ext cx="1933870" cy="2015168"/>
            <a:chOff x="3670075" y="258550"/>
            <a:chExt cx="937225" cy="976625"/>
          </a:xfrm>
        </p:grpSpPr>
        <p:sp>
          <p:nvSpPr>
            <p:cNvPr id="989" name="Google Shape;989;p27"/>
            <p:cNvSpPr/>
            <p:nvPr/>
          </p:nvSpPr>
          <p:spPr>
            <a:xfrm>
              <a:off x="3670075" y="258550"/>
              <a:ext cx="229275" cy="281875"/>
            </a:xfrm>
            <a:custGeom>
              <a:avLst/>
              <a:gdLst/>
              <a:ahLst/>
              <a:cxnLst/>
              <a:rect l="l" t="t" r="r" b="b"/>
              <a:pathLst>
                <a:path w="9171" h="11275" extrusionOk="0">
                  <a:moveTo>
                    <a:pt x="4253" y="1"/>
                  </a:moveTo>
                  <a:cubicBezTo>
                    <a:pt x="4147" y="1"/>
                    <a:pt x="4054" y="13"/>
                    <a:pt x="3937" y="13"/>
                  </a:cubicBezTo>
                  <a:cubicBezTo>
                    <a:pt x="3739" y="24"/>
                    <a:pt x="3540" y="47"/>
                    <a:pt x="3342" y="83"/>
                  </a:cubicBezTo>
                  <a:cubicBezTo>
                    <a:pt x="3260" y="94"/>
                    <a:pt x="3178" y="106"/>
                    <a:pt x="3108" y="118"/>
                  </a:cubicBezTo>
                  <a:cubicBezTo>
                    <a:pt x="2862" y="153"/>
                    <a:pt x="2629" y="188"/>
                    <a:pt x="2442" y="223"/>
                  </a:cubicBezTo>
                  <a:cubicBezTo>
                    <a:pt x="2372" y="234"/>
                    <a:pt x="2302" y="247"/>
                    <a:pt x="2220" y="258"/>
                  </a:cubicBezTo>
                  <a:cubicBezTo>
                    <a:pt x="2068" y="281"/>
                    <a:pt x="1917" y="304"/>
                    <a:pt x="1764" y="351"/>
                  </a:cubicBezTo>
                  <a:cubicBezTo>
                    <a:pt x="1671" y="375"/>
                    <a:pt x="1566" y="410"/>
                    <a:pt x="1473" y="445"/>
                  </a:cubicBezTo>
                  <a:cubicBezTo>
                    <a:pt x="1367" y="480"/>
                    <a:pt x="1250" y="527"/>
                    <a:pt x="1122" y="597"/>
                  </a:cubicBezTo>
                  <a:cubicBezTo>
                    <a:pt x="1029" y="644"/>
                    <a:pt x="912" y="748"/>
                    <a:pt x="853" y="795"/>
                  </a:cubicBezTo>
                  <a:lnTo>
                    <a:pt x="818" y="819"/>
                  </a:lnTo>
                  <a:lnTo>
                    <a:pt x="795" y="842"/>
                  </a:lnTo>
                  <a:cubicBezTo>
                    <a:pt x="713" y="912"/>
                    <a:pt x="632" y="1018"/>
                    <a:pt x="526" y="1158"/>
                  </a:cubicBezTo>
                  <a:cubicBezTo>
                    <a:pt x="491" y="1216"/>
                    <a:pt x="456" y="1275"/>
                    <a:pt x="432" y="1345"/>
                  </a:cubicBezTo>
                  <a:lnTo>
                    <a:pt x="362" y="1403"/>
                  </a:lnTo>
                  <a:cubicBezTo>
                    <a:pt x="211" y="1555"/>
                    <a:pt x="129" y="1753"/>
                    <a:pt x="105" y="2022"/>
                  </a:cubicBezTo>
                  <a:cubicBezTo>
                    <a:pt x="71" y="2466"/>
                    <a:pt x="35" y="3062"/>
                    <a:pt x="12" y="3658"/>
                  </a:cubicBezTo>
                  <a:cubicBezTo>
                    <a:pt x="1" y="3833"/>
                    <a:pt x="12" y="4019"/>
                    <a:pt x="12" y="4195"/>
                  </a:cubicBezTo>
                  <a:lnTo>
                    <a:pt x="12" y="4393"/>
                  </a:lnTo>
                  <a:cubicBezTo>
                    <a:pt x="24" y="4686"/>
                    <a:pt x="24" y="4966"/>
                    <a:pt x="24" y="5258"/>
                  </a:cubicBezTo>
                  <a:cubicBezTo>
                    <a:pt x="35" y="5632"/>
                    <a:pt x="24" y="6018"/>
                    <a:pt x="24" y="6391"/>
                  </a:cubicBezTo>
                  <a:cubicBezTo>
                    <a:pt x="12" y="7022"/>
                    <a:pt x="1" y="7688"/>
                    <a:pt x="47" y="8331"/>
                  </a:cubicBezTo>
                  <a:cubicBezTo>
                    <a:pt x="59" y="8634"/>
                    <a:pt x="105" y="8949"/>
                    <a:pt x="164" y="9289"/>
                  </a:cubicBezTo>
                  <a:cubicBezTo>
                    <a:pt x="211" y="9533"/>
                    <a:pt x="304" y="9779"/>
                    <a:pt x="432" y="9990"/>
                  </a:cubicBezTo>
                  <a:cubicBezTo>
                    <a:pt x="632" y="10328"/>
                    <a:pt x="993" y="10620"/>
                    <a:pt x="1426" y="10807"/>
                  </a:cubicBezTo>
                  <a:cubicBezTo>
                    <a:pt x="1613" y="10889"/>
                    <a:pt x="1823" y="10971"/>
                    <a:pt x="2045" y="11018"/>
                  </a:cubicBezTo>
                  <a:cubicBezTo>
                    <a:pt x="2220" y="11064"/>
                    <a:pt x="2407" y="11088"/>
                    <a:pt x="2571" y="11111"/>
                  </a:cubicBezTo>
                  <a:cubicBezTo>
                    <a:pt x="2816" y="11146"/>
                    <a:pt x="3073" y="11181"/>
                    <a:pt x="3283" y="11205"/>
                  </a:cubicBezTo>
                  <a:cubicBezTo>
                    <a:pt x="3517" y="11216"/>
                    <a:pt x="3750" y="11239"/>
                    <a:pt x="4007" y="11251"/>
                  </a:cubicBezTo>
                  <a:cubicBezTo>
                    <a:pt x="4241" y="11262"/>
                    <a:pt x="4440" y="11275"/>
                    <a:pt x="4638" y="11275"/>
                  </a:cubicBezTo>
                  <a:cubicBezTo>
                    <a:pt x="4965" y="11275"/>
                    <a:pt x="5269" y="11251"/>
                    <a:pt x="5549" y="11216"/>
                  </a:cubicBezTo>
                  <a:lnTo>
                    <a:pt x="5666" y="11205"/>
                  </a:lnTo>
                  <a:cubicBezTo>
                    <a:pt x="5806" y="11181"/>
                    <a:pt x="5970" y="11158"/>
                    <a:pt x="6110" y="11122"/>
                  </a:cubicBezTo>
                  <a:cubicBezTo>
                    <a:pt x="6239" y="11099"/>
                    <a:pt x="6367" y="11064"/>
                    <a:pt x="6507" y="11018"/>
                  </a:cubicBezTo>
                  <a:cubicBezTo>
                    <a:pt x="6776" y="10924"/>
                    <a:pt x="7045" y="10807"/>
                    <a:pt x="7337" y="10667"/>
                  </a:cubicBezTo>
                  <a:cubicBezTo>
                    <a:pt x="7431" y="10620"/>
                    <a:pt x="7524" y="10550"/>
                    <a:pt x="7618" y="10491"/>
                  </a:cubicBezTo>
                  <a:lnTo>
                    <a:pt x="7629" y="10480"/>
                  </a:lnTo>
                  <a:cubicBezTo>
                    <a:pt x="7769" y="10398"/>
                    <a:pt x="7921" y="10281"/>
                    <a:pt x="8061" y="10153"/>
                  </a:cubicBezTo>
                  <a:cubicBezTo>
                    <a:pt x="8272" y="9931"/>
                    <a:pt x="8447" y="9697"/>
                    <a:pt x="8587" y="9429"/>
                  </a:cubicBezTo>
                  <a:cubicBezTo>
                    <a:pt x="8750" y="9090"/>
                    <a:pt x="8879" y="8739"/>
                    <a:pt x="8949" y="8365"/>
                  </a:cubicBezTo>
                  <a:cubicBezTo>
                    <a:pt x="9019" y="8015"/>
                    <a:pt x="9054" y="7676"/>
                    <a:pt x="9090" y="7384"/>
                  </a:cubicBezTo>
                  <a:cubicBezTo>
                    <a:pt x="9136" y="6929"/>
                    <a:pt x="9136" y="6473"/>
                    <a:pt x="9147" y="6018"/>
                  </a:cubicBezTo>
                  <a:lnTo>
                    <a:pt x="9147" y="5877"/>
                  </a:lnTo>
                  <a:cubicBezTo>
                    <a:pt x="9160" y="5328"/>
                    <a:pt x="9171" y="4814"/>
                    <a:pt x="9171" y="4312"/>
                  </a:cubicBezTo>
                  <a:cubicBezTo>
                    <a:pt x="9171" y="3739"/>
                    <a:pt x="9113" y="3178"/>
                    <a:pt x="8996" y="2641"/>
                  </a:cubicBezTo>
                  <a:cubicBezTo>
                    <a:pt x="8926" y="2361"/>
                    <a:pt x="8832" y="2069"/>
                    <a:pt x="8692" y="1789"/>
                  </a:cubicBezTo>
                  <a:cubicBezTo>
                    <a:pt x="8575" y="1555"/>
                    <a:pt x="8423" y="1345"/>
                    <a:pt x="8236" y="1192"/>
                  </a:cubicBezTo>
                  <a:cubicBezTo>
                    <a:pt x="8038" y="1029"/>
                    <a:pt x="7875" y="924"/>
                    <a:pt x="7711" y="842"/>
                  </a:cubicBezTo>
                  <a:cubicBezTo>
                    <a:pt x="7431" y="714"/>
                    <a:pt x="7150" y="620"/>
                    <a:pt x="6870" y="527"/>
                  </a:cubicBezTo>
                  <a:lnTo>
                    <a:pt x="6741" y="480"/>
                  </a:lnTo>
                  <a:cubicBezTo>
                    <a:pt x="6577" y="421"/>
                    <a:pt x="6414" y="375"/>
                    <a:pt x="6239" y="328"/>
                  </a:cubicBezTo>
                  <a:cubicBezTo>
                    <a:pt x="5655" y="153"/>
                    <a:pt x="5129" y="60"/>
                    <a:pt x="4661" y="24"/>
                  </a:cubicBezTo>
                  <a:cubicBezTo>
                    <a:pt x="4521" y="13"/>
                    <a:pt x="4393" y="1"/>
                    <a:pt x="4253" y="1"/>
                  </a:cubicBezTo>
                  <a:close/>
                </a:path>
              </a:pathLst>
            </a:custGeom>
            <a:solidFill>
              <a:srgbClr val="F0AF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7"/>
            <p:cNvSpPr/>
            <p:nvPr/>
          </p:nvSpPr>
          <p:spPr>
            <a:xfrm>
              <a:off x="4095000" y="426200"/>
              <a:ext cx="144300" cy="204075"/>
            </a:xfrm>
            <a:custGeom>
              <a:avLst/>
              <a:gdLst/>
              <a:ahLst/>
              <a:cxnLst/>
              <a:rect l="l" t="t" r="r" b="b"/>
              <a:pathLst>
                <a:path w="5772" h="8163" extrusionOk="0">
                  <a:moveTo>
                    <a:pt x="1640" y="977"/>
                  </a:moveTo>
                  <a:cubicBezTo>
                    <a:pt x="1674" y="977"/>
                    <a:pt x="1708" y="978"/>
                    <a:pt x="1742" y="982"/>
                  </a:cubicBezTo>
                  <a:cubicBezTo>
                    <a:pt x="1893" y="982"/>
                    <a:pt x="2046" y="994"/>
                    <a:pt x="2197" y="1005"/>
                  </a:cubicBezTo>
                  <a:cubicBezTo>
                    <a:pt x="2454" y="1017"/>
                    <a:pt x="2711" y="1041"/>
                    <a:pt x="2968" y="1075"/>
                  </a:cubicBezTo>
                  <a:cubicBezTo>
                    <a:pt x="3167" y="1111"/>
                    <a:pt x="3354" y="1145"/>
                    <a:pt x="3541" y="1192"/>
                  </a:cubicBezTo>
                  <a:cubicBezTo>
                    <a:pt x="3646" y="1215"/>
                    <a:pt x="3751" y="1239"/>
                    <a:pt x="3845" y="1274"/>
                  </a:cubicBezTo>
                  <a:cubicBezTo>
                    <a:pt x="3915" y="1285"/>
                    <a:pt x="3973" y="1309"/>
                    <a:pt x="4043" y="1332"/>
                  </a:cubicBezTo>
                  <a:cubicBezTo>
                    <a:pt x="4136" y="1379"/>
                    <a:pt x="4219" y="1426"/>
                    <a:pt x="4300" y="1484"/>
                  </a:cubicBezTo>
                  <a:lnTo>
                    <a:pt x="4347" y="1519"/>
                  </a:lnTo>
                  <a:lnTo>
                    <a:pt x="4370" y="1566"/>
                  </a:lnTo>
                  <a:cubicBezTo>
                    <a:pt x="4452" y="1799"/>
                    <a:pt x="4499" y="2045"/>
                    <a:pt x="4534" y="2290"/>
                  </a:cubicBezTo>
                  <a:cubicBezTo>
                    <a:pt x="4604" y="2980"/>
                    <a:pt x="4604" y="3681"/>
                    <a:pt x="4604" y="4370"/>
                  </a:cubicBezTo>
                  <a:cubicBezTo>
                    <a:pt x="4604" y="5036"/>
                    <a:pt x="4604" y="5701"/>
                    <a:pt x="4534" y="6356"/>
                  </a:cubicBezTo>
                  <a:cubicBezTo>
                    <a:pt x="4522" y="6438"/>
                    <a:pt x="4499" y="6508"/>
                    <a:pt x="4476" y="6589"/>
                  </a:cubicBezTo>
                  <a:cubicBezTo>
                    <a:pt x="4440" y="6648"/>
                    <a:pt x="4406" y="6706"/>
                    <a:pt x="4359" y="6776"/>
                  </a:cubicBezTo>
                  <a:cubicBezTo>
                    <a:pt x="4336" y="6812"/>
                    <a:pt x="4300" y="6846"/>
                    <a:pt x="4265" y="6882"/>
                  </a:cubicBezTo>
                  <a:cubicBezTo>
                    <a:pt x="4242" y="6893"/>
                    <a:pt x="4207" y="6905"/>
                    <a:pt x="4183" y="6928"/>
                  </a:cubicBezTo>
                  <a:cubicBezTo>
                    <a:pt x="4066" y="6963"/>
                    <a:pt x="3962" y="6986"/>
                    <a:pt x="3845" y="7010"/>
                  </a:cubicBezTo>
                  <a:cubicBezTo>
                    <a:pt x="3714" y="7019"/>
                    <a:pt x="3585" y="7023"/>
                    <a:pt x="3456" y="7023"/>
                  </a:cubicBezTo>
                  <a:cubicBezTo>
                    <a:pt x="3251" y="7023"/>
                    <a:pt x="3048" y="7013"/>
                    <a:pt x="2840" y="6999"/>
                  </a:cubicBezTo>
                  <a:cubicBezTo>
                    <a:pt x="2513" y="6986"/>
                    <a:pt x="2186" y="6963"/>
                    <a:pt x="1859" y="6916"/>
                  </a:cubicBezTo>
                  <a:cubicBezTo>
                    <a:pt x="1730" y="6893"/>
                    <a:pt x="1602" y="6870"/>
                    <a:pt x="1485" y="6823"/>
                  </a:cubicBezTo>
                  <a:lnTo>
                    <a:pt x="1426" y="6799"/>
                  </a:lnTo>
                  <a:lnTo>
                    <a:pt x="1415" y="6776"/>
                  </a:lnTo>
                  <a:cubicBezTo>
                    <a:pt x="1368" y="6625"/>
                    <a:pt x="1333" y="6472"/>
                    <a:pt x="1309" y="6321"/>
                  </a:cubicBezTo>
                  <a:cubicBezTo>
                    <a:pt x="1228" y="5643"/>
                    <a:pt x="1228" y="4954"/>
                    <a:pt x="1216" y="4276"/>
                  </a:cubicBezTo>
                  <a:cubicBezTo>
                    <a:pt x="1205" y="3564"/>
                    <a:pt x="1193" y="2851"/>
                    <a:pt x="1169" y="2139"/>
                  </a:cubicBezTo>
                  <a:cubicBezTo>
                    <a:pt x="1158" y="1799"/>
                    <a:pt x="1135" y="1461"/>
                    <a:pt x="1122" y="1122"/>
                  </a:cubicBezTo>
                  <a:lnTo>
                    <a:pt x="1122" y="1111"/>
                  </a:lnTo>
                  <a:lnTo>
                    <a:pt x="1135" y="1099"/>
                  </a:lnTo>
                  <a:lnTo>
                    <a:pt x="1146" y="1075"/>
                  </a:lnTo>
                  <a:lnTo>
                    <a:pt x="1205" y="1041"/>
                  </a:lnTo>
                  <a:cubicBezTo>
                    <a:pt x="1263" y="1028"/>
                    <a:pt x="1333" y="1005"/>
                    <a:pt x="1392" y="994"/>
                  </a:cubicBezTo>
                  <a:cubicBezTo>
                    <a:pt x="1474" y="985"/>
                    <a:pt x="1557" y="977"/>
                    <a:pt x="1640" y="977"/>
                  </a:cubicBezTo>
                  <a:close/>
                  <a:moveTo>
                    <a:pt x="2337" y="0"/>
                  </a:moveTo>
                  <a:cubicBezTo>
                    <a:pt x="2163" y="0"/>
                    <a:pt x="1987" y="0"/>
                    <a:pt x="1823" y="13"/>
                  </a:cubicBezTo>
                  <a:cubicBezTo>
                    <a:pt x="1613" y="13"/>
                    <a:pt x="1403" y="36"/>
                    <a:pt x="1205" y="59"/>
                  </a:cubicBezTo>
                  <a:cubicBezTo>
                    <a:pt x="1122" y="83"/>
                    <a:pt x="1052" y="94"/>
                    <a:pt x="971" y="117"/>
                  </a:cubicBezTo>
                  <a:cubicBezTo>
                    <a:pt x="865" y="141"/>
                    <a:pt x="772" y="187"/>
                    <a:pt x="667" y="234"/>
                  </a:cubicBezTo>
                  <a:cubicBezTo>
                    <a:pt x="504" y="316"/>
                    <a:pt x="375" y="444"/>
                    <a:pt x="270" y="584"/>
                  </a:cubicBezTo>
                  <a:cubicBezTo>
                    <a:pt x="247" y="620"/>
                    <a:pt x="223" y="667"/>
                    <a:pt x="200" y="713"/>
                  </a:cubicBezTo>
                  <a:cubicBezTo>
                    <a:pt x="83" y="807"/>
                    <a:pt x="13" y="947"/>
                    <a:pt x="24" y="1111"/>
                  </a:cubicBezTo>
                  <a:cubicBezTo>
                    <a:pt x="24" y="1239"/>
                    <a:pt x="36" y="1379"/>
                    <a:pt x="36" y="1508"/>
                  </a:cubicBezTo>
                  <a:lnTo>
                    <a:pt x="36" y="1613"/>
                  </a:lnTo>
                  <a:cubicBezTo>
                    <a:pt x="36" y="1753"/>
                    <a:pt x="48" y="1893"/>
                    <a:pt x="60" y="2045"/>
                  </a:cubicBezTo>
                  <a:lnTo>
                    <a:pt x="60" y="2197"/>
                  </a:lnTo>
                  <a:cubicBezTo>
                    <a:pt x="60" y="2547"/>
                    <a:pt x="48" y="2898"/>
                    <a:pt x="48" y="3248"/>
                  </a:cubicBezTo>
                  <a:cubicBezTo>
                    <a:pt x="36" y="3972"/>
                    <a:pt x="24" y="4709"/>
                    <a:pt x="13" y="5444"/>
                  </a:cubicBezTo>
                  <a:cubicBezTo>
                    <a:pt x="1" y="5771"/>
                    <a:pt x="13" y="6099"/>
                    <a:pt x="48" y="6426"/>
                  </a:cubicBezTo>
                  <a:cubicBezTo>
                    <a:pt x="71" y="6636"/>
                    <a:pt x="94" y="6858"/>
                    <a:pt x="177" y="7056"/>
                  </a:cubicBezTo>
                  <a:cubicBezTo>
                    <a:pt x="235" y="7197"/>
                    <a:pt x="281" y="7337"/>
                    <a:pt x="364" y="7466"/>
                  </a:cubicBezTo>
                  <a:cubicBezTo>
                    <a:pt x="457" y="7594"/>
                    <a:pt x="550" y="7687"/>
                    <a:pt x="691" y="7781"/>
                  </a:cubicBezTo>
                  <a:cubicBezTo>
                    <a:pt x="807" y="7874"/>
                    <a:pt x="936" y="7921"/>
                    <a:pt x="1064" y="7980"/>
                  </a:cubicBezTo>
                  <a:cubicBezTo>
                    <a:pt x="1169" y="8014"/>
                    <a:pt x="1275" y="8038"/>
                    <a:pt x="1379" y="8061"/>
                  </a:cubicBezTo>
                  <a:cubicBezTo>
                    <a:pt x="1496" y="8085"/>
                    <a:pt x="1625" y="8097"/>
                    <a:pt x="1742" y="8108"/>
                  </a:cubicBezTo>
                  <a:cubicBezTo>
                    <a:pt x="1823" y="8120"/>
                    <a:pt x="1917" y="8131"/>
                    <a:pt x="1999" y="8131"/>
                  </a:cubicBezTo>
                  <a:cubicBezTo>
                    <a:pt x="2186" y="8143"/>
                    <a:pt x="2373" y="8155"/>
                    <a:pt x="2560" y="8155"/>
                  </a:cubicBezTo>
                  <a:cubicBezTo>
                    <a:pt x="2707" y="8160"/>
                    <a:pt x="2855" y="8163"/>
                    <a:pt x="3005" y="8163"/>
                  </a:cubicBezTo>
                  <a:cubicBezTo>
                    <a:pt x="3214" y="8163"/>
                    <a:pt x="3424" y="8157"/>
                    <a:pt x="3635" y="8143"/>
                  </a:cubicBezTo>
                  <a:cubicBezTo>
                    <a:pt x="3751" y="8131"/>
                    <a:pt x="3879" y="8108"/>
                    <a:pt x="3996" y="8097"/>
                  </a:cubicBezTo>
                  <a:cubicBezTo>
                    <a:pt x="4079" y="8085"/>
                    <a:pt x="4160" y="8061"/>
                    <a:pt x="4242" y="8038"/>
                  </a:cubicBezTo>
                  <a:cubicBezTo>
                    <a:pt x="4323" y="8014"/>
                    <a:pt x="4406" y="7991"/>
                    <a:pt x="4487" y="7956"/>
                  </a:cubicBezTo>
                  <a:cubicBezTo>
                    <a:pt x="4557" y="7933"/>
                    <a:pt x="4627" y="7898"/>
                    <a:pt x="4697" y="7863"/>
                  </a:cubicBezTo>
                  <a:cubicBezTo>
                    <a:pt x="4791" y="7816"/>
                    <a:pt x="4861" y="7757"/>
                    <a:pt x="4943" y="7687"/>
                  </a:cubicBezTo>
                  <a:cubicBezTo>
                    <a:pt x="5036" y="7617"/>
                    <a:pt x="5107" y="7547"/>
                    <a:pt x="5164" y="7466"/>
                  </a:cubicBezTo>
                  <a:cubicBezTo>
                    <a:pt x="5247" y="7372"/>
                    <a:pt x="5305" y="7279"/>
                    <a:pt x="5375" y="7173"/>
                  </a:cubicBezTo>
                  <a:cubicBezTo>
                    <a:pt x="5434" y="7069"/>
                    <a:pt x="5468" y="6952"/>
                    <a:pt x="5515" y="6835"/>
                  </a:cubicBezTo>
                  <a:cubicBezTo>
                    <a:pt x="5574" y="6706"/>
                    <a:pt x="5585" y="6566"/>
                    <a:pt x="5608" y="6426"/>
                  </a:cubicBezTo>
                  <a:cubicBezTo>
                    <a:pt x="5679" y="6041"/>
                    <a:pt x="5691" y="5643"/>
                    <a:pt x="5714" y="5246"/>
                  </a:cubicBezTo>
                  <a:cubicBezTo>
                    <a:pt x="5725" y="4896"/>
                    <a:pt x="5737" y="4533"/>
                    <a:pt x="5737" y="4183"/>
                  </a:cubicBezTo>
                  <a:cubicBezTo>
                    <a:pt x="5761" y="3435"/>
                    <a:pt x="5772" y="2676"/>
                    <a:pt x="5644" y="1928"/>
                  </a:cubicBezTo>
                  <a:cubicBezTo>
                    <a:pt x="5621" y="1776"/>
                    <a:pt x="5585" y="1613"/>
                    <a:pt x="5538" y="1449"/>
                  </a:cubicBezTo>
                  <a:cubicBezTo>
                    <a:pt x="5504" y="1332"/>
                    <a:pt x="5457" y="1215"/>
                    <a:pt x="5398" y="1099"/>
                  </a:cubicBezTo>
                  <a:cubicBezTo>
                    <a:pt x="5387" y="1052"/>
                    <a:pt x="5364" y="1017"/>
                    <a:pt x="5340" y="970"/>
                  </a:cubicBezTo>
                  <a:cubicBezTo>
                    <a:pt x="5247" y="818"/>
                    <a:pt x="5107" y="690"/>
                    <a:pt x="4966" y="584"/>
                  </a:cubicBezTo>
                  <a:cubicBezTo>
                    <a:pt x="4791" y="456"/>
                    <a:pt x="4593" y="374"/>
                    <a:pt x="4406" y="293"/>
                  </a:cubicBezTo>
                  <a:cubicBezTo>
                    <a:pt x="4253" y="234"/>
                    <a:pt x="4102" y="187"/>
                    <a:pt x="3938" y="153"/>
                  </a:cubicBezTo>
                  <a:cubicBezTo>
                    <a:pt x="3564" y="83"/>
                    <a:pt x="3191" y="24"/>
                    <a:pt x="2805" y="13"/>
                  </a:cubicBezTo>
                  <a:cubicBezTo>
                    <a:pt x="2653" y="0"/>
                    <a:pt x="2490" y="0"/>
                    <a:pt x="2337" y="0"/>
                  </a:cubicBezTo>
                  <a:close/>
                </a:path>
              </a:pathLst>
            </a:custGeom>
            <a:solidFill>
              <a:srgbClr val="F0AF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7"/>
            <p:cNvSpPr/>
            <p:nvPr/>
          </p:nvSpPr>
          <p:spPr>
            <a:xfrm>
              <a:off x="4238700" y="875675"/>
              <a:ext cx="288575" cy="359500"/>
            </a:xfrm>
            <a:custGeom>
              <a:avLst/>
              <a:gdLst/>
              <a:ahLst/>
              <a:cxnLst/>
              <a:rect l="l" t="t" r="r" b="b"/>
              <a:pathLst>
                <a:path w="11543" h="14380" extrusionOk="0">
                  <a:moveTo>
                    <a:pt x="3478" y="1166"/>
                  </a:moveTo>
                  <a:cubicBezTo>
                    <a:pt x="3760" y="1166"/>
                    <a:pt x="4041" y="1183"/>
                    <a:pt x="4323" y="1192"/>
                  </a:cubicBezTo>
                  <a:cubicBezTo>
                    <a:pt x="4686" y="1204"/>
                    <a:pt x="5047" y="1227"/>
                    <a:pt x="5410" y="1250"/>
                  </a:cubicBezTo>
                  <a:cubicBezTo>
                    <a:pt x="5574" y="1263"/>
                    <a:pt x="5737" y="1286"/>
                    <a:pt x="5901" y="1286"/>
                  </a:cubicBezTo>
                  <a:cubicBezTo>
                    <a:pt x="6064" y="1297"/>
                    <a:pt x="6216" y="1297"/>
                    <a:pt x="6368" y="1309"/>
                  </a:cubicBezTo>
                  <a:cubicBezTo>
                    <a:pt x="6508" y="1320"/>
                    <a:pt x="6636" y="1333"/>
                    <a:pt x="6776" y="1344"/>
                  </a:cubicBezTo>
                  <a:cubicBezTo>
                    <a:pt x="6929" y="1367"/>
                    <a:pt x="7080" y="1403"/>
                    <a:pt x="7220" y="1449"/>
                  </a:cubicBezTo>
                  <a:cubicBezTo>
                    <a:pt x="7396" y="1496"/>
                    <a:pt x="7583" y="1543"/>
                    <a:pt x="7758" y="1590"/>
                  </a:cubicBezTo>
                  <a:cubicBezTo>
                    <a:pt x="8097" y="1671"/>
                    <a:pt x="8424" y="1764"/>
                    <a:pt x="8751" y="1881"/>
                  </a:cubicBezTo>
                  <a:cubicBezTo>
                    <a:pt x="8798" y="1905"/>
                    <a:pt x="8832" y="1928"/>
                    <a:pt x="8879" y="1963"/>
                  </a:cubicBezTo>
                  <a:cubicBezTo>
                    <a:pt x="8926" y="1998"/>
                    <a:pt x="8961" y="2034"/>
                    <a:pt x="8996" y="2080"/>
                  </a:cubicBezTo>
                  <a:cubicBezTo>
                    <a:pt x="9031" y="2127"/>
                    <a:pt x="9055" y="2174"/>
                    <a:pt x="9078" y="2220"/>
                  </a:cubicBezTo>
                  <a:cubicBezTo>
                    <a:pt x="9148" y="2431"/>
                    <a:pt x="9206" y="2641"/>
                    <a:pt x="9253" y="2851"/>
                  </a:cubicBezTo>
                  <a:cubicBezTo>
                    <a:pt x="9312" y="3108"/>
                    <a:pt x="9370" y="3353"/>
                    <a:pt x="9429" y="3610"/>
                  </a:cubicBezTo>
                  <a:cubicBezTo>
                    <a:pt x="9533" y="4101"/>
                    <a:pt x="9603" y="4592"/>
                    <a:pt x="9674" y="5082"/>
                  </a:cubicBezTo>
                  <a:cubicBezTo>
                    <a:pt x="9744" y="5549"/>
                    <a:pt x="9814" y="6006"/>
                    <a:pt x="9873" y="6461"/>
                  </a:cubicBezTo>
                  <a:cubicBezTo>
                    <a:pt x="9954" y="7127"/>
                    <a:pt x="9989" y="7792"/>
                    <a:pt x="10024" y="8459"/>
                  </a:cubicBezTo>
                  <a:cubicBezTo>
                    <a:pt x="10047" y="8821"/>
                    <a:pt x="10059" y="9183"/>
                    <a:pt x="10059" y="9545"/>
                  </a:cubicBezTo>
                  <a:cubicBezTo>
                    <a:pt x="10071" y="9931"/>
                    <a:pt x="10071" y="10316"/>
                    <a:pt x="10059" y="10713"/>
                  </a:cubicBezTo>
                  <a:cubicBezTo>
                    <a:pt x="10059" y="11040"/>
                    <a:pt x="10047" y="11379"/>
                    <a:pt x="10013" y="11706"/>
                  </a:cubicBezTo>
                  <a:cubicBezTo>
                    <a:pt x="9989" y="11823"/>
                    <a:pt x="9966" y="11951"/>
                    <a:pt x="9919" y="12068"/>
                  </a:cubicBezTo>
                  <a:cubicBezTo>
                    <a:pt x="9896" y="12115"/>
                    <a:pt x="9873" y="12162"/>
                    <a:pt x="9837" y="12208"/>
                  </a:cubicBezTo>
                  <a:cubicBezTo>
                    <a:pt x="9802" y="12244"/>
                    <a:pt x="9767" y="12278"/>
                    <a:pt x="9732" y="12302"/>
                  </a:cubicBezTo>
                  <a:cubicBezTo>
                    <a:pt x="9616" y="12384"/>
                    <a:pt x="9487" y="12454"/>
                    <a:pt x="9346" y="12524"/>
                  </a:cubicBezTo>
                  <a:cubicBezTo>
                    <a:pt x="9312" y="12535"/>
                    <a:pt x="9288" y="12548"/>
                    <a:pt x="9253" y="12559"/>
                  </a:cubicBezTo>
                  <a:cubicBezTo>
                    <a:pt x="9066" y="12641"/>
                    <a:pt x="8879" y="12711"/>
                    <a:pt x="8681" y="12769"/>
                  </a:cubicBezTo>
                  <a:cubicBezTo>
                    <a:pt x="8377" y="12863"/>
                    <a:pt x="8074" y="12956"/>
                    <a:pt x="7770" y="13003"/>
                  </a:cubicBezTo>
                  <a:cubicBezTo>
                    <a:pt x="7454" y="13038"/>
                    <a:pt x="7139" y="13073"/>
                    <a:pt x="6823" y="13085"/>
                  </a:cubicBezTo>
                  <a:cubicBezTo>
                    <a:pt x="6485" y="13096"/>
                    <a:pt x="6145" y="13096"/>
                    <a:pt x="5795" y="13096"/>
                  </a:cubicBezTo>
                  <a:cubicBezTo>
                    <a:pt x="5083" y="13085"/>
                    <a:pt x="4382" y="13085"/>
                    <a:pt x="3669" y="12992"/>
                  </a:cubicBezTo>
                  <a:cubicBezTo>
                    <a:pt x="3482" y="12968"/>
                    <a:pt x="3295" y="12933"/>
                    <a:pt x="3108" y="12898"/>
                  </a:cubicBezTo>
                  <a:cubicBezTo>
                    <a:pt x="2945" y="12875"/>
                    <a:pt x="2793" y="12839"/>
                    <a:pt x="2630" y="12792"/>
                  </a:cubicBezTo>
                  <a:cubicBezTo>
                    <a:pt x="2349" y="12722"/>
                    <a:pt x="2069" y="12629"/>
                    <a:pt x="1788" y="12524"/>
                  </a:cubicBezTo>
                  <a:cubicBezTo>
                    <a:pt x="1683" y="12478"/>
                    <a:pt x="1589" y="12419"/>
                    <a:pt x="1485" y="12361"/>
                  </a:cubicBezTo>
                  <a:lnTo>
                    <a:pt x="1426" y="12291"/>
                  </a:lnTo>
                  <a:lnTo>
                    <a:pt x="1402" y="12267"/>
                  </a:lnTo>
                  <a:cubicBezTo>
                    <a:pt x="1356" y="12127"/>
                    <a:pt x="1332" y="11975"/>
                    <a:pt x="1321" y="11835"/>
                  </a:cubicBezTo>
                  <a:cubicBezTo>
                    <a:pt x="1239" y="11180"/>
                    <a:pt x="1228" y="10526"/>
                    <a:pt x="1204" y="9872"/>
                  </a:cubicBezTo>
                  <a:cubicBezTo>
                    <a:pt x="1192" y="9124"/>
                    <a:pt x="1169" y="8377"/>
                    <a:pt x="1158" y="7629"/>
                  </a:cubicBezTo>
                  <a:cubicBezTo>
                    <a:pt x="1122" y="6180"/>
                    <a:pt x="1099" y="4720"/>
                    <a:pt x="1075" y="3272"/>
                  </a:cubicBezTo>
                  <a:lnTo>
                    <a:pt x="1075" y="3108"/>
                  </a:lnTo>
                  <a:cubicBezTo>
                    <a:pt x="1088" y="2921"/>
                    <a:pt x="1088" y="2735"/>
                    <a:pt x="1088" y="2535"/>
                  </a:cubicBezTo>
                  <a:cubicBezTo>
                    <a:pt x="1088" y="2314"/>
                    <a:pt x="1088" y="2092"/>
                    <a:pt x="1111" y="1858"/>
                  </a:cubicBezTo>
                  <a:lnTo>
                    <a:pt x="1145" y="1718"/>
                  </a:lnTo>
                  <a:cubicBezTo>
                    <a:pt x="1169" y="1671"/>
                    <a:pt x="1204" y="1624"/>
                    <a:pt x="1228" y="1578"/>
                  </a:cubicBezTo>
                  <a:lnTo>
                    <a:pt x="1262" y="1543"/>
                  </a:lnTo>
                  <a:cubicBezTo>
                    <a:pt x="1286" y="1531"/>
                    <a:pt x="1321" y="1507"/>
                    <a:pt x="1356" y="1496"/>
                  </a:cubicBezTo>
                  <a:cubicBezTo>
                    <a:pt x="1461" y="1461"/>
                    <a:pt x="1566" y="1426"/>
                    <a:pt x="1672" y="1403"/>
                  </a:cubicBezTo>
                  <a:cubicBezTo>
                    <a:pt x="1823" y="1356"/>
                    <a:pt x="1975" y="1320"/>
                    <a:pt x="2139" y="1297"/>
                  </a:cubicBezTo>
                  <a:cubicBezTo>
                    <a:pt x="2131" y="1297"/>
                    <a:pt x="2124" y="1297"/>
                    <a:pt x="2117" y="1297"/>
                  </a:cubicBezTo>
                  <a:lnTo>
                    <a:pt x="2117" y="1297"/>
                  </a:lnTo>
                  <a:cubicBezTo>
                    <a:pt x="2230" y="1278"/>
                    <a:pt x="2338" y="1260"/>
                    <a:pt x="2454" y="1250"/>
                  </a:cubicBezTo>
                  <a:cubicBezTo>
                    <a:pt x="2723" y="1216"/>
                    <a:pt x="3003" y="1180"/>
                    <a:pt x="3272" y="1169"/>
                  </a:cubicBezTo>
                  <a:cubicBezTo>
                    <a:pt x="3340" y="1167"/>
                    <a:pt x="3409" y="1166"/>
                    <a:pt x="3478" y="1166"/>
                  </a:cubicBezTo>
                  <a:close/>
                  <a:moveTo>
                    <a:pt x="4429" y="1"/>
                  </a:moveTo>
                  <a:cubicBezTo>
                    <a:pt x="4066" y="1"/>
                    <a:pt x="3704" y="1"/>
                    <a:pt x="3342" y="35"/>
                  </a:cubicBezTo>
                  <a:cubicBezTo>
                    <a:pt x="3144" y="59"/>
                    <a:pt x="2933" y="71"/>
                    <a:pt x="2734" y="106"/>
                  </a:cubicBezTo>
                  <a:cubicBezTo>
                    <a:pt x="2571" y="129"/>
                    <a:pt x="2419" y="164"/>
                    <a:pt x="2256" y="188"/>
                  </a:cubicBezTo>
                  <a:cubicBezTo>
                    <a:pt x="2103" y="211"/>
                    <a:pt x="1940" y="246"/>
                    <a:pt x="1788" y="281"/>
                  </a:cubicBezTo>
                  <a:cubicBezTo>
                    <a:pt x="1625" y="316"/>
                    <a:pt x="1473" y="375"/>
                    <a:pt x="1309" y="421"/>
                  </a:cubicBezTo>
                  <a:cubicBezTo>
                    <a:pt x="1134" y="468"/>
                    <a:pt x="947" y="538"/>
                    <a:pt x="784" y="632"/>
                  </a:cubicBezTo>
                  <a:cubicBezTo>
                    <a:pt x="550" y="760"/>
                    <a:pt x="387" y="970"/>
                    <a:pt x="258" y="1204"/>
                  </a:cubicBezTo>
                  <a:cubicBezTo>
                    <a:pt x="71" y="1554"/>
                    <a:pt x="36" y="1975"/>
                    <a:pt x="24" y="2372"/>
                  </a:cubicBezTo>
                  <a:cubicBezTo>
                    <a:pt x="1" y="2722"/>
                    <a:pt x="1" y="3062"/>
                    <a:pt x="24" y="3400"/>
                  </a:cubicBezTo>
                  <a:cubicBezTo>
                    <a:pt x="24" y="3493"/>
                    <a:pt x="47" y="3587"/>
                    <a:pt x="94" y="3669"/>
                  </a:cubicBezTo>
                  <a:cubicBezTo>
                    <a:pt x="106" y="3692"/>
                    <a:pt x="130" y="3727"/>
                    <a:pt x="153" y="3750"/>
                  </a:cubicBezTo>
                  <a:cubicBezTo>
                    <a:pt x="153" y="4662"/>
                    <a:pt x="130" y="5562"/>
                    <a:pt x="106" y="6473"/>
                  </a:cubicBezTo>
                  <a:cubicBezTo>
                    <a:pt x="83" y="7945"/>
                    <a:pt x="59" y="9417"/>
                    <a:pt x="13" y="10877"/>
                  </a:cubicBezTo>
                  <a:cubicBezTo>
                    <a:pt x="1" y="11216"/>
                    <a:pt x="1" y="11554"/>
                    <a:pt x="24" y="11893"/>
                  </a:cubicBezTo>
                  <a:cubicBezTo>
                    <a:pt x="36" y="12104"/>
                    <a:pt x="59" y="12325"/>
                    <a:pt x="106" y="12535"/>
                  </a:cubicBezTo>
                  <a:cubicBezTo>
                    <a:pt x="141" y="12688"/>
                    <a:pt x="200" y="12839"/>
                    <a:pt x="270" y="12968"/>
                  </a:cubicBezTo>
                  <a:cubicBezTo>
                    <a:pt x="387" y="13155"/>
                    <a:pt x="538" y="13283"/>
                    <a:pt x="702" y="13412"/>
                  </a:cubicBezTo>
                  <a:cubicBezTo>
                    <a:pt x="842" y="13517"/>
                    <a:pt x="982" y="13599"/>
                    <a:pt x="1134" y="13657"/>
                  </a:cubicBezTo>
                  <a:cubicBezTo>
                    <a:pt x="1345" y="13750"/>
                    <a:pt x="1555" y="13833"/>
                    <a:pt x="1765" y="13891"/>
                  </a:cubicBezTo>
                  <a:cubicBezTo>
                    <a:pt x="2092" y="13996"/>
                    <a:pt x="2431" y="14090"/>
                    <a:pt x="2770" y="14148"/>
                  </a:cubicBezTo>
                  <a:cubicBezTo>
                    <a:pt x="3517" y="14277"/>
                    <a:pt x="4288" y="14358"/>
                    <a:pt x="5059" y="14370"/>
                  </a:cubicBezTo>
                  <a:cubicBezTo>
                    <a:pt x="5355" y="14375"/>
                    <a:pt x="5652" y="14379"/>
                    <a:pt x="5951" y="14379"/>
                  </a:cubicBezTo>
                  <a:cubicBezTo>
                    <a:pt x="6384" y="14379"/>
                    <a:pt x="6820" y="14369"/>
                    <a:pt x="7256" y="14335"/>
                  </a:cubicBezTo>
                  <a:cubicBezTo>
                    <a:pt x="7419" y="14323"/>
                    <a:pt x="7594" y="14300"/>
                    <a:pt x="7758" y="14277"/>
                  </a:cubicBezTo>
                  <a:cubicBezTo>
                    <a:pt x="7980" y="14253"/>
                    <a:pt x="8202" y="14218"/>
                    <a:pt x="8412" y="14171"/>
                  </a:cubicBezTo>
                  <a:cubicBezTo>
                    <a:pt x="8517" y="14136"/>
                    <a:pt x="8622" y="14113"/>
                    <a:pt x="8728" y="14078"/>
                  </a:cubicBezTo>
                  <a:cubicBezTo>
                    <a:pt x="8902" y="14031"/>
                    <a:pt x="9066" y="13984"/>
                    <a:pt x="9230" y="13926"/>
                  </a:cubicBezTo>
                  <a:cubicBezTo>
                    <a:pt x="9393" y="13867"/>
                    <a:pt x="9557" y="13797"/>
                    <a:pt x="9720" y="13727"/>
                  </a:cubicBezTo>
                  <a:lnTo>
                    <a:pt x="9756" y="13716"/>
                  </a:lnTo>
                  <a:cubicBezTo>
                    <a:pt x="9790" y="13704"/>
                    <a:pt x="9814" y="13692"/>
                    <a:pt x="9849" y="13680"/>
                  </a:cubicBezTo>
                  <a:lnTo>
                    <a:pt x="9873" y="13669"/>
                  </a:lnTo>
                  <a:cubicBezTo>
                    <a:pt x="10036" y="13599"/>
                    <a:pt x="10200" y="13529"/>
                    <a:pt x="10351" y="13423"/>
                  </a:cubicBezTo>
                  <a:cubicBezTo>
                    <a:pt x="10527" y="13319"/>
                    <a:pt x="10702" y="13190"/>
                    <a:pt x="10831" y="13026"/>
                  </a:cubicBezTo>
                  <a:cubicBezTo>
                    <a:pt x="10947" y="12886"/>
                    <a:pt x="11052" y="12735"/>
                    <a:pt x="11134" y="12571"/>
                  </a:cubicBezTo>
                  <a:cubicBezTo>
                    <a:pt x="11228" y="12349"/>
                    <a:pt x="11298" y="12127"/>
                    <a:pt x="11345" y="11893"/>
                  </a:cubicBezTo>
                  <a:cubicBezTo>
                    <a:pt x="11402" y="11484"/>
                    <a:pt x="11449" y="11076"/>
                    <a:pt x="11473" y="10655"/>
                  </a:cubicBezTo>
                  <a:cubicBezTo>
                    <a:pt x="11496" y="10269"/>
                    <a:pt x="11508" y="9884"/>
                    <a:pt x="11519" y="9498"/>
                  </a:cubicBezTo>
                  <a:cubicBezTo>
                    <a:pt x="11543" y="8797"/>
                    <a:pt x="11519" y="8108"/>
                    <a:pt x="11473" y="7407"/>
                  </a:cubicBezTo>
                  <a:cubicBezTo>
                    <a:pt x="11449" y="6987"/>
                    <a:pt x="11415" y="6566"/>
                    <a:pt x="11356" y="6146"/>
                  </a:cubicBezTo>
                  <a:cubicBezTo>
                    <a:pt x="11309" y="5795"/>
                    <a:pt x="11251" y="5445"/>
                    <a:pt x="11192" y="5106"/>
                  </a:cubicBezTo>
                  <a:cubicBezTo>
                    <a:pt x="11088" y="4428"/>
                    <a:pt x="10982" y="3750"/>
                    <a:pt x="10807" y="3085"/>
                  </a:cubicBezTo>
                  <a:cubicBezTo>
                    <a:pt x="10725" y="2758"/>
                    <a:pt x="10644" y="2431"/>
                    <a:pt x="10550" y="2115"/>
                  </a:cubicBezTo>
                  <a:cubicBezTo>
                    <a:pt x="10503" y="1905"/>
                    <a:pt x="10421" y="1706"/>
                    <a:pt x="10328" y="1520"/>
                  </a:cubicBezTo>
                  <a:cubicBezTo>
                    <a:pt x="10258" y="1379"/>
                    <a:pt x="10164" y="1250"/>
                    <a:pt x="10059" y="1146"/>
                  </a:cubicBezTo>
                  <a:cubicBezTo>
                    <a:pt x="9966" y="1029"/>
                    <a:pt x="9860" y="947"/>
                    <a:pt x="9744" y="853"/>
                  </a:cubicBezTo>
                  <a:cubicBezTo>
                    <a:pt x="9405" y="608"/>
                    <a:pt x="8973" y="515"/>
                    <a:pt x="8564" y="421"/>
                  </a:cubicBezTo>
                  <a:cubicBezTo>
                    <a:pt x="8237" y="339"/>
                    <a:pt x="7910" y="269"/>
                    <a:pt x="7583" y="199"/>
                  </a:cubicBezTo>
                  <a:cubicBezTo>
                    <a:pt x="7209" y="106"/>
                    <a:pt x="6823" y="82"/>
                    <a:pt x="6449" y="59"/>
                  </a:cubicBezTo>
                  <a:lnTo>
                    <a:pt x="5971" y="59"/>
                  </a:lnTo>
                  <a:cubicBezTo>
                    <a:pt x="5795" y="48"/>
                    <a:pt x="5620" y="35"/>
                    <a:pt x="5457" y="24"/>
                  </a:cubicBezTo>
                  <a:cubicBezTo>
                    <a:pt x="5106" y="12"/>
                    <a:pt x="4767" y="1"/>
                    <a:pt x="4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7"/>
            <p:cNvSpPr/>
            <p:nvPr/>
          </p:nvSpPr>
          <p:spPr>
            <a:xfrm>
              <a:off x="4305000" y="493675"/>
              <a:ext cx="302300" cy="231025"/>
            </a:xfrm>
            <a:custGeom>
              <a:avLst/>
              <a:gdLst/>
              <a:ahLst/>
              <a:cxnLst/>
              <a:rect l="l" t="t" r="r" b="b"/>
              <a:pathLst>
                <a:path w="12092" h="9241" extrusionOk="0">
                  <a:moveTo>
                    <a:pt x="5807" y="1332"/>
                  </a:moveTo>
                  <a:cubicBezTo>
                    <a:pt x="6146" y="1356"/>
                    <a:pt x="6473" y="1367"/>
                    <a:pt x="6811" y="1390"/>
                  </a:cubicBezTo>
                  <a:cubicBezTo>
                    <a:pt x="7162" y="1402"/>
                    <a:pt x="7512" y="1426"/>
                    <a:pt x="7851" y="1460"/>
                  </a:cubicBezTo>
                  <a:cubicBezTo>
                    <a:pt x="8155" y="1472"/>
                    <a:pt x="8447" y="1484"/>
                    <a:pt x="8750" y="1507"/>
                  </a:cubicBezTo>
                  <a:cubicBezTo>
                    <a:pt x="9007" y="1530"/>
                    <a:pt x="9265" y="1530"/>
                    <a:pt x="9522" y="1566"/>
                  </a:cubicBezTo>
                  <a:cubicBezTo>
                    <a:pt x="9685" y="1589"/>
                    <a:pt x="9849" y="1636"/>
                    <a:pt x="10012" y="1694"/>
                  </a:cubicBezTo>
                  <a:cubicBezTo>
                    <a:pt x="10094" y="1729"/>
                    <a:pt x="10165" y="1776"/>
                    <a:pt x="10235" y="1823"/>
                  </a:cubicBezTo>
                  <a:lnTo>
                    <a:pt x="10258" y="1846"/>
                  </a:lnTo>
                  <a:cubicBezTo>
                    <a:pt x="10305" y="1904"/>
                    <a:pt x="10328" y="1963"/>
                    <a:pt x="10363" y="2021"/>
                  </a:cubicBezTo>
                  <a:cubicBezTo>
                    <a:pt x="10445" y="2255"/>
                    <a:pt x="10503" y="2488"/>
                    <a:pt x="10562" y="2722"/>
                  </a:cubicBezTo>
                  <a:cubicBezTo>
                    <a:pt x="10620" y="2944"/>
                    <a:pt x="10655" y="3178"/>
                    <a:pt x="10690" y="3412"/>
                  </a:cubicBezTo>
                  <a:cubicBezTo>
                    <a:pt x="10713" y="3657"/>
                    <a:pt x="10725" y="3890"/>
                    <a:pt x="10725" y="4136"/>
                  </a:cubicBezTo>
                  <a:cubicBezTo>
                    <a:pt x="10736" y="4381"/>
                    <a:pt x="10736" y="4627"/>
                    <a:pt x="10713" y="4871"/>
                  </a:cubicBezTo>
                  <a:cubicBezTo>
                    <a:pt x="10690" y="5117"/>
                    <a:pt x="10666" y="5351"/>
                    <a:pt x="10643" y="5585"/>
                  </a:cubicBezTo>
                  <a:cubicBezTo>
                    <a:pt x="10632" y="5806"/>
                    <a:pt x="10608" y="6029"/>
                    <a:pt x="10585" y="6239"/>
                  </a:cubicBezTo>
                  <a:cubicBezTo>
                    <a:pt x="10526" y="6577"/>
                    <a:pt x="10456" y="6916"/>
                    <a:pt x="10351" y="7243"/>
                  </a:cubicBezTo>
                  <a:cubicBezTo>
                    <a:pt x="10293" y="7371"/>
                    <a:pt x="10235" y="7488"/>
                    <a:pt x="10165" y="7594"/>
                  </a:cubicBezTo>
                  <a:lnTo>
                    <a:pt x="10106" y="7652"/>
                  </a:lnTo>
                  <a:cubicBezTo>
                    <a:pt x="10071" y="7675"/>
                    <a:pt x="10036" y="7687"/>
                    <a:pt x="10001" y="7711"/>
                  </a:cubicBezTo>
                  <a:cubicBezTo>
                    <a:pt x="9884" y="7757"/>
                    <a:pt x="9767" y="7781"/>
                    <a:pt x="9638" y="7804"/>
                  </a:cubicBezTo>
                  <a:cubicBezTo>
                    <a:pt x="8984" y="7874"/>
                    <a:pt x="8330" y="7898"/>
                    <a:pt x="7676" y="7898"/>
                  </a:cubicBezTo>
                  <a:cubicBezTo>
                    <a:pt x="6951" y="7886"/>
                    <a:pt x="6227" y="7874"/>
                    <a:pt x="5503" y="7839"/>
                  </a:cubicBezTo>
                  <a:cubicBezTo>
                    <a:pt x="5141" y="7815"/>
                    <a:pt x="4779" y="7781"/>
                    <a:pt x="4417" y="7734"/>
                  </a:cubicBezTo>
                  <a:lnTo>
                    <a:pt x="3540" y="7629"/>
                  </a:lnTo>
                  <a:cubicBezTo>
                    <a:pt x="3295" y="7594"/>
                    <a:pt x="3050" y="7558"/>
                    <a:pt x="2816" y="7512"/>
                  </a:cubicBezTo>
                  <a:cubicBezTo>
                    <a:pt x="2594" y="7454"/>
                    <a:pt x="2384" y="7384"/>
                    <a:pt x="2162" y="7301"/>
                  </a:cubicBezTo>
                  <a:cubicBezTo>
                    <a:pt x="2080" y="7267"/>
                    <a:pt x="2010" y="7220"/>
                    <a:pt x="1928" y="7173"/>
                  </a:cubicBezTo>
                  <a:lnTo>
                    <a:pt x="1893" y="7138"/>
                  </a:lnTo>
                  <a:cubicBezTo>
                    <a:pt x="1858" y="7091"/>
                    <a:pt x="1835" y="7044"/>
                    <a:pt x="1811" y="6986"/>
                  </a:cubicBezTo>
                  <a:cubicBezTo>
                    <a:pt x="1777" y="6916"/>
                    <a:pt x="1764" y="6834"/>
                    <a:pt x="1741" y="6764"/>
                  </a:cubicBezTo>
                  <a:cubicBezTo>
                    <a:pt x="1718" y="6484"/>
                    <a:pt x="1730" y="6203"/>
                    <a:pt x="1753" y="5912"/>
                  </a:cubicBezTo>
                  <a:cubicBezTo>
                    <a:pt x="1764" y="5561"/>
                    <a:pt x="1800" y="5199"/>
                    <a:pt x="1847" y="4837"/>
                  </a:cubicBezTo>
                  <a:cubicBezTo>
                    <a:pt x="1917" y="4194"/>
                    <a:pt x="1975" y="3552"/>
                    <a:pt x="2057" y="2909"/>
                  </a:cubicBezTo>
                  <a:cubicBezTo>
                    <a:pt x="2092" y="2675"/>
                    <a:pt x="2138" y="2442"/>
                    <a:pt x="2208" y="2220"/>
                  </a:cubicBezTo>
                  <a:cubicBezTo>
                    <a:pt x="2255" y="2150"/>
                    <a:pt x="2291" y="2068"/>
                    <a:pt x="2337" y="1998"/>
                  </a:cubicBezTo>
                  <a:lnTo>
                    <a:pt x="2442" y="1893"/>
                  </a:lnTo>
                  <a:lnTo>
                    <a:pt x="2501" y="1857"/>
                  </a:lnTo>
                  <a:cubicBezTo>
                    <a:pt x="2652" y="1753"/>
                    <a:pt x="2828" y="1659"/>
                    <a:pt x="3003" y="1577"/>
                  </a:cubicBezTo>
                  <a:cubicBezTo>
                    <a:pt x="3120" y="1543"/>
                    <a:pt x="3225" y="1507"/>
                    <a:pt x="3353" y="1472"/>
                  </a:cubicBezTo>
                  <a:cubicBezTo>
                    <a:pt x="3400" y="1472"/>
                    <a:pt x="3447" y="1460"/>
                    <a:pt x="3506" y="1449"/>
                  </a:cubicBezTo>
                  <a:cubicBezTo>
                    <a:pt x="4218" y="1379"/>
                    <a:pt x="4931" y="1356"/>
                    <a:pt x="5643" y="1343"/>
                  </a:cubicBezTo>
                  <a:cubicBezTo>
                    <a:pt x="5702" y="1332"/>
                    <a:pt x="5749" y="1332"/>
                    <a:pt x="5807" y="1332"/>
                  </a:cubicBezTo>
                  <a:close/>
                  <a:moveTo>
                    <a:pt x="4207" y="0"/>
                  </a:moveTo>
                  <a:cubicBezTo>
                    <a:pt x="4020" y="12"/>
                    <a:pt x="3844" y="35"/>
                    <a:pt x="3669" y="58"/>
                  </a:cubicBezTo>
                  <a:cubicBezTo>
                    <a:pt x="3634" y="71"/>
                    <a:pt x="3610" y="71"/>
                    <a:pt x="3587" y="71"/>
                  </a:cubicBezTo>
                  <a:cubicBezTo>
                    <a:pt x="3493" y="71"/>
                    <a:pt x="3412" y="94"/>
                    <a:pt x="3330" y="141"/>
                  </a:cubicBezTo>
                  <a:lnTo>
                    <a:pt x="3319" y="141"/>
                  </a:lnTo>
                  <a:cubicBezTo>
                    <a:pt x="3296" y="140"/>
                    <a:pt x="3274" y="140"/>
                    <a:pt x="3251" y="140"/>
                  </a:cubicBezTo>
                  <a:cubicBezTo>
                    <a:pt x="2842" y="140"/>
                    <a:pt x="2445" y="243"/>
                    <a:pt x="2080" y="409"/>
                  </a:cubicBezTo>
                  <a:cubicBezTo>
                    <a:pt x="1917" y="468"/>
                    <a:pt x="1753" y="538"/>
                    <a:pt x="1613" y="631"/>
                  </a:cubicBezTo>
                  <a:lnTo>
                    <a:pt x="1566" y="655"/>
                  </a:lnTo>
                  <a:lnTo>
                    <a:pt x="1496" y="701"/>
                  </a:lnTo>
                  <a:cubicBezTo>
                    <a:pt x="1321" y="829"/>
                    <a:pt x="1169" y="970"/>
                    <a:pt x="1029" y="1145"/>
                  </a:cubicBezTo>
                  <a:cubicBezTo>
                    <a:pt x="923" y="1273"/>
                    <a:pt x="819" y="1414"/>
                    <a:pt x="749" y="1566"/>
                  </a:cubicBezTo>
                  <a:cubicBezTo>
                    <a:pt x="690" y="1717"/>
                    <a:pt x="620" y="1870"/>
                    <a:pt x="573" y="2021"/>
                  </a:cubicBezTo>
                  <a:cubicBezTo>
                    <a:pt x="526" y="2197"/>
                    <a:pt x="479" y="2360"/>
                    <a:pt x="456" y="2535"/>
                  </a:cubicBezTo>
                  <a:cubicBezTo>
                    <a:pt x="386" y="2956"/>
                    <a:pt x="339" y="3388"/>
                    <a:pt x="281" y="3809"/>
                  </a:cubicBezTo>
                  <a:cubicBezTo>
                    <a:pt x="246" y="4066"/>
                    <a:pt x="211" y="4323"/>
                    <a:pt x="188" y="4580"/>
                  </a:cubicBezTo>
                  <a:cubicBezTo>
                    <a:pt x="129" y="4954"/>
                    <a:pt x="82" y="5328"/>
                    <a:pt x="59" y="5701"/>
                  </a:cubicBezTo>
                  <a:cubicBezTo>
                    <a:pt x="36" y="6029"/>
                    <a:pt x="1" y="6367"/>
                    <a:pt x="48" y="6694"/>
                  </a:cubicBezTo>
                  <a:cubicBezTo>
                    <a:pt x="82" y="6940"/>
                    <a:pt x="106" y="7161"/>
                    <a:pt x="199" y="7395"/>
                  </a:cubicBezTo>
                  <a:cubicBezTo>
                    <a:pt x="246" y="7524"/>
                    <a:pt x="305" y="7664"/>
                    <a:pt x="375" y="7781"/>
                  </a:cubicBezTo>
                  <a:cubicBezTo>
                    <a:pt x="445" y="7898"/>
                    <a:pt x="538" y="8026"/>
                    <a:pt x="620" y="8119"/>
                  </a:cubicBezTo>
                  <a:cubicBezTo>
                    <a:pt x="936" y="8493"/>
                    <a:pt x="1391" y="8680"/>
                    <a:pt x="1835" y="8809"/>
                  </a:cubicBezTo>
                  <a:cubicBezTo>
                    <a:pt x="2010" y="8867"/>
                    <a:pt x="2185" y="8914"/>
                    <a:pt x="2361" y="8949"/>
                  </a:cubicBezTo>
                  <a:cubicBezTo>
                    <a:pt x="2594" y="8996"/>
                    <a:pt x="2839" y="9019"/>
                    <a:pt x="3085" y="9054"/>
                  </a:cubicBezTo>
                  <a:cubicBezTo>
                    <a:pt x="3436" y="9089"/>
                    <a:pt x="3786" y="9124"/>
                    <a:pt x="4136" y="9147"/>
                  </a:cubicBezTo>
                  <a:cubicBezTo>
                    <a:pt x="4475" y="9171"/>
                    <a:pt x="4814" y="9217"/>
                    <a:pt x="5152" y="9217"/>
                  </a:cubicBezTo>
                  <a:cubicBezTo>
                    <a:pt x="5526" y="9229"/>
                    <a:pt x="5900" y="9241"/>
                    <a:pt x="6274" y="9241"/>
                  </a:cubicBezTo>
                  <a:lnTo>
                    <a:pt x="7325" y="9241"/>
                  </a:lnTo>
                  <a:cubicBezTo>
                    <a:pt x="7676" y="9241"/>
                    <a:pt x="8038" y="9229"/>
                    <a:pt x="8389" y="9217"/>
                  </a:cubicBezTo>
                  <a:cubicBezTo>
                    <a:pt x="8739" y="9194"/>
                    <a:pt x="9101" y="9159"/>
                    <a:pt x="9451" y="9124"/>
                  </a:cubicBezTo>
                  <a:cubicBezTo>
                    <a:pt x="9872" y="9077"/>
                    <a:pt x="10316" y="9019"/>
                    <a:pt x="10690" y="8809"/>
                  </a:cubicBezTo>
                  <a:cubicBezTo>
                    <a:pt x="10819" y="8727"/>
                    <a:pt x="10947" y="8633"/>
                    <a:pt x="11052" y="8529"/>
                  </a:cubicBezTo>
                  <a:cubicBezTo>
                    <a:pt x="11099" y="8493"/>
                    <a:pt x="11134" y="8435"/>
                    <a:pt x="11169" y="8388"/>
                  </a:cubicBezTo>
                  <a:cubicBezTo>
                    <a:pt x="11227" y="8318"/>
                    <a:pt x="11286" y="8248"/>
                    <a:pt x="11333" y="8178"/>
                  </a:cubicBezTo>
                  <a:cubicBezTo>
                    <a:pt x="11450" y="8002"/>
                    <a:pt x="11531" y="7804"/>
                    <a:pt x="11613" y="7617"/>
                  </a:cubicBezTo>
                  <a:cubicBezTo>
                    <a:pt x="11730" y="7290"/>
                    <a:pt x="11811" y="6940"/>
                    <a:pt x="11881" y="6600"/>
                  </a:cubicBezTo>
                  <a:cubicBezTo>
                    <a:pt x="11951" y="6203"/>
                    <a:pt x="11975" y="5806"/>
                    <a:pt x="12022" y="5409"/>
                  </a:cubicBezTo>
                  <a:cubicBezTo>
                    <a:pt x="12057" y="5071"/>
                    <a:pt x="12092" y="4743"/>
                    <a:pt x="12080" y="4404"/>
                  </a:cubicBezTo>
                  <a:cubicBezTo>
                    <a:pt x="12068" y="4007"/>
                    <a:pt x="12045" y="3599"/>
                    <a:pt x="11987" y="3201"/>
                  </a:cubicBezTo>
                  <a:cubicBezTo>
                    <a:pt x="11940" y="2862"/>
                    <a:pt x="11858" y="2535"/>
                    <a:pt x="11753" y="2220"/>
                  </a:cubicBezTo>
                  <a:cubicBezTo>
                    <a:pt x="11694" y="2010"/>
                    <a:pt x="11613" y="1823"/>
                    <a:pt x="11531" y="1624"/>
                  </a:cubicBezTo>
                  <a:cubicBezTo>
                    <a:pt x="11450" y="1437"/>
                    <a:pt x="11344" y="1273"/>
                    <a:pt x="11216" y="1122"/>
                  </a:cubicBezTo>
                  <a:cubicBezTo>
                    <a:pt x="11076" y="935"/>
                    <a:pt x="10865" y="806"/>
                    <a:pt x="10666" y="689"/>
                  </a:cubicBezTo>
                  <a:cubicBezTo>
                    <a:pt x="10479" y="596"/>
                    <a:pt x="10293" y="514"/>
                    <a:pt x="10094" y="444"/>
                  </a:cubicBezTo>
                  <a:cubicBezTo>
                    <a:pt x="9732" y="315"/>
                    <a:pt x="9335" y="292"/>
                    <a:pt x="8950" y="269"/>
                  </a:cubicBezTo>
                  <a:cubicBezTo>
                    <a:pt x="8599" y="234"/>
                    <a:pt x="8249" y="211"/>
                    <a:pt x="7898" y="187"/>
                  </a:cubicBezTo>
                  <a:cubicBezTo>
                    <a:pt x="7559" y="164"/>
                    <a:pt x="7208" y="128"/>
                    <a:pt x="6870" y="105"/>
                  </a:cubicBezTo>
                  <a:cubicBezTo>
                    <a:pt x="6507" y="94"/>
                    <a:pt x="6146" y="71"/>
                    <a:pt x="5783" y="47"/>
                  </a:cubicBezTo>
                  <a:cubicBezTo>
                    <a:pt x="5433" y="24"/>
                    <a:pt x="5082" y="0"/>
                    <a:pt x="4721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7"/>
            <p:cNvSpPr/>
            <p:nvPr/>
          </p:nvSpPr>
          <p:spPr>
            <a:xfrm>
              <a:off x="3953375" y="706425"/>
              <a:ext cx="175250" cy="228275"/>
            </a:xfrm>
            <a:custGeom>
              <a:avLst/>
              <a:gdLst/>
              <a:ahLst/>
              <a:cxnLst/>
              <a:rect l="l" t="t" r="r" b="b"/>
              <a:pathLst>
                <a:path w="7010" h="9131" extrusionOk="0">
                  <a:moveTo>
                    <a:pt x="2208" y="1294"/>
                  </a:moveTo>
                  <a:cubicBezTo>
                    <a:pt x="2314" y="1294"/>
                    <a:pt x="2419" y="1297"/>
                    <a:pt x="2524" y="1304"/>
                  </a:cubicBezTo>
                  <a:cubicBezTo>
                    <a:pt x="2804" y="1327"/>
                    <a:pt x="3072" y="1350"/>
                    <a:pt x="3342" y="1374"/>
                  </a:cubicBezTo>
                  <a:cubicBezTo>
                    <a:pt x="3832" y="1444"/>
                    <a:pt x="4323" y="1478"/>
                    <a:pt x="4801" y="1537"/>
                  </a:cubicBezTo>
                  <a:cubicBezTo>
                    <a:pt x="4977" y="1572"/>
                    <a:pt x="5152" y="1595"/>
                    <a:pt x="5328" y="1654"/>
                  </a:cubicBezTo>
                  <a:cubicBezTo>
                    <a:pt x="5386" y="1689"/>
                    <a:pt x="5432" y="1724"/>
                    <a:pt x="5491" y="1759"/>
                  </a:cubicBezTo>
                  <a:cubicBezTo>
                    <a:pt x="5515" y="1782"/>
                    <a:pt x="5549" y="1805"/>
                    <a:pt x="5572" y="1841"/>
                  </a:cubicBezTo>
                  <a:lnTo>
                    <a:pt x="5596" y="1876"/>
                  </a:lnTo>
                  <a:cubicBezTo>
                    <a:pt x="5678" y="1992"/>
                    <a:pt x="5748" y="2121"/>
                    <a:pt x="5806" y="2262"/>
                  </a:cubicBezTo>
                  <a:cubicBezTo>
                    <a:pt x="5842" y="2343"/>
                    <a:pt x="5865" y="2425"/>
                    <a:pt x="5888" y="2519"/>
                  </a:cubicBezTo>
                  <a:cubicBezTo>
                    <a:pt x="5900" y="2553"/>
                    <a:pt x="5900" y="2600"/>
                    <a:pt x="5912" y="2635"/>
                  </a:cubicBezTo>
                  <a:cubicBezTo>
                    <a:pt x="5970" y="3173"/>
                    <a:pt x="5970" y="3710"/>
                    <a:pt x="5993" y="4259"/>
                  </a:cubicBezTo>
                  <a:lnTo>
                    <a:pt x="5993" y="4376"/>
                  </a:lnTo>
                  <a:cubicBezTo>
                    <a:pt x="5982" y="4633"/>
                    <a:pt x="5970" y="4890"/>
                    <a:pt x="5958" y="5135"/>
                  </a:cubicBezTo>
                  <a:cubicBezTo>
                    <a:pt x="5946" y="5404"/>
                    <a:pt x="5923" y="5673"/>
                    <a:pt x="5900" y="5930"/>
                  </a:cubicBezTo>
                  <a:cubicBezTo>
                    <a:pt x="5888" y="6151"/>
                    <a:pt x="5876" y="6385"/>
                    <a:pt x="5865" y="6607"/>
                  </a:cubicBezTo>
                  <a:cubicBezTo>
                    <a:pt x="5842" y="6805"/>
                    <a:pt x="5842" y="6992"/>
                    <a:pt x="5829" y="7191"/>
                  </a:cubicBezTo>
                  <a:cubicBezTo>
                    <a:pt x="5806" y="7319"/>
                    <a:pt x="5772" y="7436"/>
                    <a:pt x="5725" y="7565"/>
                  </a:cubicBezTo>
                  <a:cubicBezTo>
                    <a:pt x="5689" y="7623"/>
                    <a:pt x="5666" y="7682"/>
                    <a:pt x="5619" y="7740"/>
                  </a:cubicBezTo>
                  <a:lnTo>
                    <a:pt x="5608" y="7752"/>
                  </a:lnTo>
                  <a:cubicBezTo>
                    <a:pt x="5561" y="7787"/>
                    <a:pt x="5515" y="7810"/>
                    <a:pt x="5468" y="7822"/>
                  </a:cubicBezTo>
                  <a:cubicBezTo>
                    <a:pt x="5304" y="7892"/>
                    <a:pt x="5117" y="7939"/>
                    <a:pt x="4942" y="7986"/>
                  </a:cubicBezTo>
                  <a:cubicBezTo>
                    <a:pt x="4778" y="8020"/>
                    <a:pt x="4603" y="8056"/>
                    <a:pt x="4428" y="8079"/>
                  </a:cubicBezTo>
                  <a:cubicBezTo>
                    <a:pt x="4241" y="8103"/>
                    <a:pt x="4054" y="8103"/>
                    <a:pt x="3879" y="8103"/>
                  </a:cubicBezTo>
                  <a:cubicBezTo>
                    <a:pt x="3825" y="8106"/>
                    <a:pt x="3770" y="8107"/>
                    <a:pt x="3716" y="8107"/>
                  </a:cubicBezTo>
                  <a:cubicBezTo>
                    <a:pt x="3584" y="8107"/>
                    <a:pt x="3451" y="8099"/>
                    <a:pt x="3318" y="8090"/>
                  </a:cubicBezTo>
                  <a:cubicBezTo>
                    <a:pt x="3131" y="8079"/>
                    <a:pt x="2956" y="8056"/>
                    <a:pt x="2769" y="8044"/>
                  </a:cubicBezTo>
                  <a:cubicBezTo>
                    <a:pt x="2605" y="8033"/>
                    <a:pt x="2442" y="8020"/>
                    <a:pt x="2278" y="7997"/>
                  </a:cubicBezTo>
                  <a:cubicBezTo>
                    <a:pt x="2021" y="7950"/>
                    <a:pt x="1764" y="7904"/>
                    <a:pt x="1519" y="7822"/>
                  </a:cubicBezTo>
                  <a:cubicBezTo>
                    <a:pt x="1426" y="7776"/>
                    <a:pt x="1343" y="7729"/>
                    <a:pt x="1250" y="7682"/>
                  </a:cubicBezTo>
                  <a:lnTo>
                    <a:pt x="1215" y="7635"/>
                  </a:lnTo>
                  <a:cubicBezTo>
                    <a:pt x="1192" y="7612"/>
                    <a:pt x="1180" y="7589"/>
                    <a:pt x="1169" y="7553"/>
                  </a:cubicBezTo>
                  <a:cubicBezTo>
                    <a:pt x="1133" y="7460"/>
                    <a:pt x="1110" y="7378"/>
                    <a:pt x="1099" y="7285"/>
                  </a:cubicBezTo>
                  <a:cubicBezTo>
                    <a:pt x="1040" y="6794"/>
                    <a:pt x="1029" y="6291"/>
                    <a:pt x="1029" y="5790"/>
                  </a:cubicBezTo>
                  <a:cubicBezTo>
                    <a:pt x="1040" y="5240"/>
                    <a:pt x="1040" y="4691"/>
                    <a:pt x="1075" y="4154"/>
                  </a:cubicBezTo>
                  <a:cubicBezTo>
                    <a:pt x="1086" y="3874"/>
                    <a:pt x="1110" y="3604"/>
                    <a:pt x="1145" y="3324"/>
                  </a:cubicBezTo>
                  <a:cubicBezTo>
                    <a:pt x="1180" y="3103"/>
                    <a:pt x="1203" y="2880"/>
                    <a:pt x="1227" y="2659"/>
                  </a:cubicBezTo>
                  <a:cubicBezTo>
                    <a:pt x="1250" y="2483"/>
                    <a:pt x="1273" y="2296"/>
                    <a:pt x="1320" y="2109"/>
                  </a:cubicBezTo>
                  <a:cubicBezTo>
                    <a:pt x="1356" y="1946"/>
                    <a:pt x="1414" y="1782"/>
                    <a:pt x="1472" y="1619"/>
                  </a:cubicBezTo>
                  <a:cubicBezTo>
                    <a:pt x="1507" y="1561"/>
                    <a:pt x="1530" y="1502"/>
                    <a:pt x="1577" y="1444"/>
                  </a:cubicBezTo>
                  <a:lnTo>
                    <a:pt x="1600" y="1420"/>
                  </a:lnTo>
                  <a:cubicBezTo>
                    <a:pt x="1636" y="1397"/>
                    <a:pt x="1671" y="1374"/>
                    <a:pt x="1717" y="1350"/>
                  </a:cubicBezTo>
                  <a:cubicBezTo>
                    <a:pt x="1776" y="1327"/>
                    <a:pt x="1834" y="1315"/>
                    <a:pt x="1893" y="1304"/>
                  </a:cubicBezTo>
                  <a:cubicBezTo>
                    <a:pt x="1998" y="1297"/>
                    <a:pt x="2103" y="1294"/>
                    <a:pt x="2208" y="1294"/>
                  </a:cubicBezTo>
                  <a:close/>
                  <a:moveTo>
                    <a:pt x="2212" y="0"/>
                  </a:moveTo>
                  <a:cubicBezTo>
                    <a:pt x="2118" y="0"/>
                    <a:pt x="2023" y="5"/>
                    <a:pt x="1928" y="19"/>
                  </a:cubicBezTo>
                  <a:cubicBezTo>
                    <a:pt x="1753" y="42"/>
                    <a:pt x="1577" y="65"/>
                    <a:pt x="1402" y="135"/>
                  </a:cubicBezTo>
                  <a:cubicBezTo>
                    <a:pt x="1309" y="170"/>
                    <a:pt x="1203" y="217"/>
                    <a:pt x="1110" y="263"/>
                  </a:cubicBezTo>
                  <a:cubicBezTo>
                    <a:pt x="1016" y="322"/>
                    <a:pt x="935" y="392"/>
                    <a:pt x="853" y="450"/>
                  </a:cubicBezTo>
                  <a:cubicBezTo>
                    <a:pt x="572" y="684"/>
                    <a:pt x="432" y="1034"/>
                    <a:pt x="339" y="1374"/>
                  </a:cubicBezTo>
                  <a:cubicBezTo>
                    <a:pt x="292" y="1502"/>
                    <a:pt x="258" y="1631"/>
                    <a:pt x="234" y="1771"/>
                  </a:cubicBezTo>
                  <a:cubicBezTo>
                    <a:pt x="199" y="1946"/>
                    <a:pt x="175" y="2133"/>
                    <a:pt x="152" y="2319"/>
                  </a:cubicBezTo>
                  <a:cubicBezTo>
                    <a:pt x="117" y="2576"/>
                    <a:pt x="94" y="2846"/>
                    <a:pt x="82" y="3114"/>
                  </a:cubicBezTo>
                  <a:cubicBezTo>
                    <a:pt x="58" y="3371"/>
                    <a:pt x="35" y="3628"/>
                    <a:pt x="24" y="3885"/>
                  </a:cubicBezTo>
                  <a:cubicBezTo>
                    <a:pt x="12" y="4165"/>
                    <a:pt x="12" y="4446"/>
                    <a:pt x="12" y="4726"/>
                  </a:cubicBezTo>
                  <a:cubicBezTo>
                    <a:pt x="0" y="4995"/>
                    <a:pt x="12" y="5263"/>
                    <a:pt x="12" y="5533"/>
                  </a:cubicBezTo>
                  <a:cubicBezTo>
                    <a:pt x="12" y="5801"/>
                    <a:pt x="12" y="6070"/>
                    <a:pt x="24" y="6338"/>
                  </a:cubicBezTo>
                  <a:cubicBezTo>
                    <a:pt x="47" y="6607"/>
                    <a:pt x="71" y="6876"/>
                    <a:pt x="94" y="7133"/>
                  </a:cubicBezTo>
                  <a:cubicBezTo>
                    <a:pt x="129" y="7460"/>
                    <a:pt x="175" y="7787"/>
                    <a:pt x="339" y="8079"/>
                  </a:cubicBezTo>
                  <a:cubicBezTo>
                    <a:pt x="398" y="8173"/>
                    <a:pt x="468" y="8266"/>
                    <a:pt x="549" y="8348"/>
                  </a:cubicBezTo>
                  <a:cubicBezTo>
                    <a:pt x="572" y="8383"/>
                    <a:pt x="619" y="8418"/>
                    <a:pt x="655" y="8441"/>
                  </a:cubicBezTo>
                  <a:cubicBezTo>
                    <a:pt x="701" y="8488"/>
                    <a:pt x="759" y="8523"/>
                    <a:pt x="818" y="8570"/>
                  </a:cubicBezTo>
                  <a:cubicBezTo>
                    <a:pt x="946" y="8651"/>
                    <a:pt x="1099" y="8721"/>
                    <a:pt x="1239" y="8768"/>
                  </a:cubicBezTo>
                  <a:cubicBezTo>
                    <a:pt x="1484" y="8874"/>
                    <a:pt x="1753" y="8932"/>
                    <a:pt x="2010" y="8978"/>
                  </a:cubicBezTo>
                  <a:cubicBezTo>
                    <a:pt x="2314" y="9037"/>
                    <a:pt x="2617" y="9048"/>
                    <a:pt x="2909" y="9084"/>
                  </a:cubicBezTo>
                  <a:cubicBezTo>
                    <a:pt x="3166" y="9107"/>
                    <a:pt x="3412" y="9131"/>
                    <a:pt x="3669" y="9131"/>
                  </a:cubicBezTo>
                  <a:cubicBezTo>
                    <a:pt x="3972" y="9119"/>
                    <a:pt x="4276" y="9107"/>
                    <a:pt x="4580" y="9061"/>
                  </a:cubicBezTo>
                  <a:cubicBezTo>
                    <a:pt x="4837" y="9025"/>
                    <a:pt x="5082" y="8967"/>
                    <a:pt x="5328" y="8885"/>
                  </a:cubicBezTo>
                  <a:cubicBezTo>
                    <a:pt x="5479" y="8838"/>
                    <a:pt x="5631" y="8780"/>
                    <a:pt x="5772" y="8710"/>
                  </a:cubicBezTo>
                  <a:cubicBezTo>
                    <a:pt x="5912" y="8651"/>
                    <a:pt x="6040" y="8570"/>
                    <a:pt x="6157" y="8476"/>
                  </a:cubicBezTo>
                  <a:cubicBezTo>
                    <a:pt x="6297" y="8360"/>
                    <a:pt x="6390" y="8207"/>
                    <a:pt x="6484" y="8056"/>
                  </a:cubicBezTo>
                  <a:cubicBezTo>
                    <a:pt x="6554" y="7916"/>
                    <a:pt x="6624" y="7776"/>
                    <a:pt x="6671" y="7623"/>
                  </a:cubicBezTo>
                  <a:cubicBezTo>
                    <a:pt x="6764" y="7355"/>
                    <a:pt x="6787" y="7051"/>
                    <a:pt x="6800" y="6759"/>
                  </a:cubicBezTo>
                  <a:cubicBezTo>
                    <a:pt x="6823" y="6490"/>
                    <a:pt x="6846" y="6233"/>
                    <a:pt x="6870" y="5964"/>
                  </a:cubicBezTo>
                  <a:cubicBezTo>
                    <a:pt x="6881" y="5707"/>
                    <a:pt x="6916" y="5439"/>
                    <a:pt x="6928" y="5182"/>
                  </a:cubicBezTo>
                  <a:cubicBezTo>
                    <a:pt x="6940" y="4913"/>
                    <a:pt x="6951" y="4633"/>
                    <a:pt x="6974" y="4364"/>
                  </a:cubicBezTo>
                  <a:lnTo>
                    <a:pt x="7010" y="3558"/>
                  </a:lnTo>
                  <a:lnTo>
                    <a:pt x="7010" y="3360"/>
                  </a:lnTo>
                  <a:cubicBezTo>
                    <a:pt x="7010" y="3301"/>
                    <a:pt x="7010" y="3231"/>
                    <a:pt x="6998" y="3161"/>
                  </a:cubicBezTo>
                  <a:cubicBezTo>
                    <a:pt x="6998" y="3033"/>
                    <a:pt x="6974" y="2892"/>
                    <a:pt x="6963" y="2752"/>
                  </a:cubicBezTo>
                  <a:lnTo>
                    <a:pt x="6951" y="2693"/>
                  </a:lnTo>
                  <a:cubicBezTo>
                    <a:pt x="6951" y="2635"/>
                    <a:pt x="6940" y="2565"/>
                    <a:pt x="6904" y="2506"/>
                  </a:cubicBezTo>
                  <a:lnTo>
                    <a:pt x="6904" y="2495"/>
                  </a:lnTo>
                  <a:cubicBezTo>
                    <a:pt x="6916" y="2168"/>
                    <a:pt x="6823" y="1852"/>
                    <a:pt x="6694" y="1548"/>
                  </a:cubicBezTo>
                  <a:cubicBezTo>
                    <a:pt x="6647" y="1432"/>
                    <a:pt x="6601" y="1315"/>
                    <a:pt x="6530" y="1198"/>
                  </a:cubicBezTo>
                  <a:lnTo>
                    <a:pt x="6507" y="1163"/>
                  </a:lnTo>
                  <a:lnTo>
                    <a:pt x="6472" y="1117"/>
                  </a:lnTo>
                  <a:cubicBezTo>
                    <a:pt x="6379" y="976"/>
                    <a:pt x="6273" y="860"/>
                    <a:pt x="6145" y="766"/>
                  </a:cubicBezTo>
                  <a:cubicBezTo>
                    <a:pt x="6040" y="684"/>
                    <a:pt x="5935" y="603"/>
                    <a:pt x="5818" y="556"/>
                  </a:cubicBezTo>
                  <a:cubicBezTo>
                    <a:pt x="5701" y="497"/>
                    <a:pt x="5596" y="450"/>
                    <a:pt x="5468" y="416"/>
                  </a:cubicBezTo>
                  <a:cubicBezTo>
                    <a:pt x="5351" y="380"/>
                    <a:pt x="5222" y="346"/>
                    <a:pt x="5094" y="322"/>
                  </a:cubicBezTo>
                  <a:cubicBezTo>
                    <a:pt x="4767" y="276"/>
                    <a:pt x="4440" y="240"/>
                    <a:pt x="4124" y="193"/>
                  </a:cubicBezTo>
                  <a:cubicBezTo>
                    <a:pt x="3926" y="170"/>
                    <a:pt x="3727" y="147"/>
                    <a:pt x="3540" y="123"/>
                  </a:cubicBezTo>
                  <a:cubicBezTo>
                    <a:pt x="3259" y="89"/>
                    <a:pt x="2979" y="42"/>
                    <a:pt x="2687" y="30"/>
                  </a:cubicBezTo>
                  <a:cubicBezTo>
                    <a:pt x="2533" y="15"/>
                    <a:pt x="2373" y="0"/>
                    <a:pt x="2212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"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28"/>
          <p:cNvSpPr/>
          <p:nvPr/>
        </p:nvSpPr>
        <p:spPr>
          <a:xfrm rot="10800000">
            <a:off x="5253692" y="-197218"/>
            <a:ext cx="4616308" cy="3077393"/>
          </a:xfrm>
          <a:custGeom>
            <a:avLst/>
            <a:gdLst/>
            <a:ahLst/>
            <a:cxnLst/>
            <a:rect l="l" t="t" r="r" b="b"/>
            <a:pathLst>
              <a:path w="105305" h="70200" extrusionOk="0">
                <a:moveTo>
                  <a:pt x="0" y="1"/>
                </a:moveTo>
                <a:lnTo>
                  <a:pt x="0" y="70200"/>
                </a:lnTo>
                <a:lnTo>
                  <a:pt x="105304" y="70200"/>
                </a:lnTo>
                <a:lnTo>
                  <a:pt x="105304" y="65749"/>
                </a:lnTo>
                <a:cubicBezTo>
                  <a:pt x="104510" y="65691"/>
                  <a:pt x="103727" y="65597"/>
                  <a:pt x="102956" y="65445"/>
                </a:cubicBezTo>
                <a:cubicBezTo>
                  <a:pt x="96823" y="64289"/>
                  <a:pt x="91566" y="60504"/>
                  <a:pt x="85900" y="57910"/>
                </a:cubicBezTo>
                <a:cubicBezTo>
                  <a:pt x="79842" y="55138"/>
                  <a:pt x="73170" y="53692"/>
                  <a:pt x="66504" y="53692"/>
                </a:cubicBezTo>
                <a:cubicBezTo>
                  <a:pt x="65585" y="53692"/>
                  <a:pt x="64667" y="53719"/>
                  <a:pt x="63750" y="53775"/>
                </a:cubicBezTo>
                <a:cubicBezTo>
                  <a:pt x="58843" y="54066"/>
                  <a:pt x="54007" y="55141"/>
                  <a:pt x="49100" y="55317"/>
                </a:cubicBezTo>
                <a:cubicBezTo>
                  <a:pt x="48693" y="55331"/>
                  <a:pt x="48283" y="55339"/>
                  <a:pt x="47873" y="55339"/>
                </a:cubicBezTo>
                <a:cubicBezTo>
                  <a:pt x="43332" y="55339"/>
                  <a:pt x="38676" y="54410"/>
                  <a:pt x="35141" y="51613"/>
                </a:cubicBezTo>
                <a:cubicBezTo>
                  <a:pt x="30362" y="47840"/>
                  <a:pt x="28540" y="41426"/>
                  <a:pt x="27944" y="35351"/>
                </a:cubicBezTo>
                <a:cubicBezTo>
                  <a:pt x="27348" y="29289"/>
                  <a:pt x="27687" y="23074"/>
                  <a:pt x="25993" y="17220"/>
                </a:cubicBezTo>
                <a:cubicBezTo>
                  <a:pt x="24054" y="10504"/>
                  <a:pt x="19370" y="4592"/>
                  <a:pt x="13201" y="1309"/>
                </a:cubicBezTo>
                <a:cubicBezTo>
                  <a:pt x="12267" y="807"/>
                  <a:pt x="11297" y="375"/>
                  <a:pt x="10304" y="1"/>
                </a:cubicBezTo>
                <a:close/>
              </a:path>
            </a:pathLst>
          </a:custGeom>
          <a:solidFill>
            <a:srgbClr val="FFFFFF">
              <a:alpha val="25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28"/>
          <p:cNvSpPr/>
          <p:nvPr/>
        </p:nvSpPr>
        <p:spPr>
          <a:xfrm>
            <a:off x="-511363" y="2591628"/>
            <a:ext cx="4246951" cy="2831166"/>
          </a:xfrm>
          <a:custGeom>
            <a:avLst/>
            <a:gdLst/>
            <a:ahLst/>
            <a:cxnLst/>
            <a:rect l="l" t="t" r="r" b="b"/>
            <a:pathLst>
              <a:path w="105305" h="70200" extrusionOk="0">
                <a:moveTo>
                  <a:pt x="0" y="1"/>
                </a:moveTo>
                <a:lnTo>
                  <a:pt x="0" y="70200"/>
                </a:lnTo>
                <a:lnTo>
                  <a:pt x="105304" y="70200"/>
                </a:lnTo>
                <a:lnTo>
                  <a:pt x="105304" y="65749"/>
                </a:lnTo>
                <a:cubicBezTo>
                  <a:pt x="104510" y="65691"/>
                  <a:pt x="103727" y="65597"/>
                  <a:pt x="102956" y="65445"/>
                </a:cubicBezTo>
                <a:cubicBezTo>
                  <a:pt x="96823" y="64289"/>
                  <a:pt x="91566" y="60504"/>
                  <a:pt x="85900" y="57910"/>
                </a:cubicBezTo>
                <a:cubicBezTo>
                  <a:pt x="79842" y="55138"/>
                  <a:pt x="73170" y="53692"/>
                  <a:pt x="66504" y="53692"/>
                </a:cubicBezTo>
                <a:cubicBezTo>
                  <a:pt x="65585" y="53692"/>
                  <a:pt x="64667" y="53719"/>
                  <a:pt x="63750" y="53775"/>
                </a:cubicBezTo>
                <a:cubicBezTo>
                  <a:pt x="58843" y="54066"/>
                  <a:pt x="54007" y="55141"/>
                  <a:pt x="49100" y="55317"/>
                </a:cubicBezTo>
                <a:cubicBezTo>
                  <a:pt x="48693" y="55331"/>
                  <a:pt x="48283" y="55339"/>
                  <a:pt x="47873" y="55339"/>
                </a:cubicBezTo>
                <a:cubicBezTo>
                  <a:pt x="43332" y="55339"/>
                  <a:pt x="38676" y="54410"/>
                  <a:pt x="35141" y="51613"/>
                </a:cubicBezTo>
                <a:cubicBezTo>
                  <a:pt x="30362" y="47840"/>
                  <a:pt x="28540" y="41426"/>
                  <a:pt x="27944" y="35351"/>
                </a:cubicBezTo>
                <a:cubicBezTo>
                  <a:pt x="27348" y="29289"/>
                  <a:pt x="27687" y="23074"/>
                  <a:pt x="25993" y="17220"/>
                </a:cubicBezTo>
                <a:cubicBezTo>
                  <a:pt x="24054" y="10504"/>
                  <a:pt x="19370" y="4592"/>
                  <a:pt x="13201" y="1309"/>
                </a:cubicBezTo>
                <a:cubicBezTo>
                  <a:pt x="12267" y="807"/>
                  <a:pt x="11297" y="375"/>
                  <a:pt x="10304" y="1"/>
                </a:cubicBezTo>
                <a:close/>
              </a:path>
            </a:pathLst>
          </a:custGeom>
          <a:solidFill>
            <a:srgbClr val="FFFFFF">
              <a:alpha val="25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7" name="Google Shape;997;p28"/>
          <p:cNvGrpSpPr/>
          <p:nvPr/>
        </p:nvGrpSpPr>
        <p:grpSpPr>
          <a:xfrm flipH="1">
            <a:off x="7540974" y="101518"/>
            <a:ext cx="1355065" cy="916213"/>
            <a:chOff x="1228775" y="238225"/>
            <a:chExt cx="804050" cy="543650"/>
          </a:xfrm>
        </p:grpSpPr>
        <p:sp>
          <p:nvSpPr>
            <p:cNvPr id="998" name="Google Shape;998;p28"/>
            <p:cNvSpPr/>
            <p:nvPr/>
          </p:nvSpPr>
          <p:spPr>
            <a:xfrm>
              <a:off x="1508650" y="332725"/>
              <a:ext cx="82600" cy="49100"/>
            </a:xfrm>
            <a:custGeom>
              <a:avLst/>
              <a:gdLst/>
              <a:ahLst/>
              <a:cxnLst/>
              <a:rect l="l" t="t" r="r" b="b"/>
              <a:pathLst>
                <a:path w="3304" h="1964" extrusionOk="0">
                  <a:moveTo>
                    <a:pt x="2625" y="0"/>
                  </a:moveTo>
                  <a:cubicBezTo>
                    <a:pt x="2584" y="0"/>
                    <a:pt x="2542" y="4"/>
                    <a:pt x="2497" y="13"/>
                  </a:cubicBezTo>
                  <a:cubicBezTo>
                    <a:pt x="2310" y="48"/>
                    <a:pt x="2193" y="153"/>
                    <a:pt x="2042" y="270"/>
                  </a:cubicBezTo>
                  <a:cubicBezTo>
                    <a:pt x="1843" y="410"/>
                    <a:pt x="1609" y="538"/>
                    <a:pt x="1387" y="655"/>
                  </a:cubicBezTo>
                  <a:cubicBezTo>
                    <a:pt x="1177" y="772"/>
                    <a:pt x="955" y="854"/>
                    <a:pt x="745" y="982"/>
                  </a:cubicBezTo>
                  <a:cubicBezTo>
                    <a:pt x="604" y="1076"/>
                    <a:pt x="476" y="1216"/>
                    <a:pt x="324" y="1298"/>
                  </a:cubicBezTo>
                  <a:cubicBezTo>
                    <a:pt x="1" y="1448"/>
                    <a:pt x="157" y="1964"/>
                    <a:pt x="488" y="1964"/>
                  </a:cubicBezTo>
                  <a:cubicBezTo>
                    <a:pt x="492" y="1964"/>
                    <a:pt x="496" y="1964"/>
                    <a:pt x="500" y="1964"/>
                  </a:cubicBezTo>
                  <a:cubicBezTo>
                    <a:pt x="885" y="1952"/>
                    <a:pt x="1235" y="1683"/>
                    <a:pt x="1586" y="1532"/>
                  </a:cubicBezTo>
                  <a:cubicBezTo>
                    <a:pt x="1796" y="1450"/>
                    <a:pt x="1995" y="1368"/>
                    <a:pt x="2205" y="1263"/>
                  </a:cubicBezTo>
                  <a:cubicBezTo>
                    <a:pt x="2287" y="1216"/>
                    <a:pt x="2380" y="1181"/>
                    <a:pt x="2473" y="1135"/>
                  </a:cubicBezTo>
                  <a:cubicBezTo>
                    <a:pt x="2463" y="1135"/>
                    <a:pt x="2757" y="992"/>
                    <a:pt x="2654" y="992"/>
                  </a:cubicBezTo>
                  <a:cubicBezTo>
                    <a:pt x="2649" y="992"/>
                    <a:pt x="2643" y="993"/>
                    <a:pt x="2635" y="993"/>
                  </a:cubicBezTo>
                  <a:lnTo>
                    <a:pt x="2635" y="993"/>
                  </a:lnTo>
                  <a:cubicBezTo>
                    <a:pt x="3304" y="909"/>
                    <a:pt x="3221" y="0"/>
                    <a:pt x="262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8"/>
            <p:cNvSpPr/>
            <p:nvPr/>
          </p:nvSpPr>
          <p:spPr>
            <a:xfrm>
              <a:off x="1358750" y="286525"/>
              <a:ext cx="70025" cy="46050"/>
            </a:xfrm>
            <a:custGeom>
              <a:avLst/>
              <a:gdLst/>
              <a:ahLst/>
              <a:cxnLst/>
              <a:rect l="l" t="t" r="r" b="b"/>
              <a:pathLst>
                <a:path w="2801" h="1842" extrusionOk="0">
                  <a:moveTo>
                    <a:pt x="2226" y="0"/>
                  </a:moveTo>
                  <a:cubicBezTo>
                    <a:pt x="2209" y="0"/>
                    <a:pt x="2191" y="1"/>
                    <a:pt x="2173" y="3"/>
                  </a:cubicBezTo>
                  <a:cubicBezTo>
                    <a:pt x="1916" y="39"/>
                    <a:pt x="1846" y="132"/>
                    <a:pt x="1670" y="296"/>
                  </a:cubicBezTo>
                  <a:cubicBezTo>
                    <a:pt x="1530" y="424"/>
                    <a:pt x="1320" y="541"/>
                    <a:pt x="1169" y="657"/>
                  </a:cubicBezTo>
                  <a:cubicBezTo>
                    <a:pt x="829" y="903"/>
                    <a:pt x="502" y="1207"/>
                    <a:pt x="152" y="1428"/>
                  </a:cubicBezTo>
                  <a:cubicBezTo>
                    <a:pt x="0" y="1522"/>
                    <a:pt x="24" y="1779"/>
                    <a:pt x="211" y="1826"/>
                  </a:cubicBezTo>
                  <a:cubicBezTo>
                    <a:pt x="256" y="1836"/>
                    <a:pt x="302" y="1841"/>
                    <a:pt x="349" y="1841"/>
                  </a:cubicBezTo>
                  <a:cubicBezTo>
                    <a:pt x="670" y="1841"/>
                    <a:pt x="1033" y="1622"/>
                    <a:pt x="1309" y="1511"/>
                  </a:cubicBezTo>
                  <a:cubicBezTo>
                    <a:pt x="1530" y="1405"/>
                    <a:pt x="1740" y="1277"/>
                    <a:pt x="1963" y="1171"/>
                  </a:cubicBezTo>
                  <a:cubicBezTo>
                    <a:pt x="2114" y="1090"/>
                    <a:pt x="2301" y="950"/>
                    <a:pt x="2418" y="891"/>
                  </a:cubicBezTo>
                  <a:cubicBezTo>
                    <a:pt x="2800" y="689"/>
                    <a:pt x="2663" y="0"/>
                    <a:pt x="2226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8"/>
            <p:cNvSpPr/>
            <p:nvPr/>
          </p:nvSpPr>
          <p:spPr>
            <a:xfrm>
              <a:off x="1488125" y="261725"/>
              <a:ext cx="67925" cy="41850"/>
            </a:xfrm>
            <a:custGeom>
              <a:avLst/>
              <a:gdLst/>
              <a:ahLst/>
              <a:cxnLst/>
              <a:rect l="l" t="t" r="r" b="b"/>
              <a:pathLst>
                <a:path w="2717" h="1674" extrusionOk="0">
                  <a:moveTo>
                    <a:pt x="2040" y="1"/>
                  </a:moveTo>
                  <a:cubicBezTo>
                    <a:pt x="2001" y="1"/>
                    <a:pt x="1959" y="5"/>
                    <a:pt x="1916" y="14"/>
                  </a:cubicBezTo>
                  <a:cubicBezTo>
                    <a:pt x="1519" y="96"/>
                    <a:pt x="1134" y="458"/>
                    <a:pt x="783" y="657"/>
                  </a:cubicBezTo>
                  <a:cubicBezTo>
                    <a:pt x="514" y="797"/>
                    <a:pt x="0" y="1065"/>
                    <a:pt x="176" y="1451"/>
                  </a:cubicBezTo>
                  <a:cubicBezTo>
                    <a:pt x="187" y="1463"/>
                    <a:pt x="187" y="1475"/>
                    <a:pt x="187" y="1486"/>
                  </a:cubicBezTo>
                  <a:cubicBezTo>
                    <a:pt x="242" y="1585"/>
                    <a:pt x="380" y="1674"/>
                    <a:pt x="493" y="1674"/>
                  </a:cubicBezTo>
                  <a:cubicBezTo>
                    <a:pt x="500" y="1674"/>
                    <a:pt x="507" y="1674"/>
                    <a:pt x="514" y="1673"/>
                  </a:cubicBezTo>
                  <a:cubicBezTo>
                    <a:pt x="830" y="1638"/>
                    <a:pt x="1098" y="1463"/>
                    <a:pt x="1379" y="1335"/>
                  </a:cubicBezTo>
                  <a:cubicBezTo>
                    <a:pt x="1648" y="1218"/>
                    <a:pt x="1905" y="1054"/>
                    <a:pt x="2173" y="949"/>
                  </a:cubicBezTo>
                  <a:cubicBezTo>
                    <a:pt x="2716" y="743"/>
                    <a:pt x="2563" y="1"/>
                    <a:pt x="2040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8"/>
            <p:cNvSpPr/>
            <p:nvPr/>
          </p:nvSpPr>
          <p:spPr>
            <a:xfrm>
              <a:off x="1650800" y="314975"/>
              <a:ext cx="69925" cy="39675"/>
            </a:xfrm>
            <a:custGeom>
              <a:avLst/>
              <a:gdLst/>
              <a:ahLst/>
              <a:cxnLst/>
              <a:rect l="l" t="t" r="r" b="b"/>
              <a:pathLst>
                <a:path w="2797" h="1587" extrusionOk="0">
                  <a:moveTo>
                    <a:pt x="2168" y="0"/>
                  </a:moveTo>
                  <a:cubicBezTo>
                    <a:pt x="2074" y="0"/>
                    <a:pt x="1977" y="38"/>
                    <a:pt x="1893" y="127"/>
                  </a:cubicBezTo>
                  <a:cubicBezTo>
                    <a:pt x="1694" y="349"/>
                    <a:pt x="1379" y="431"/>
                    <a:pt x="1122" y="571"/>
                  </a:cubicBezTo>
                  <a:cubicBezTo>
                    <a:pt x="818" y="723"/>
                    <a:pt x="491" y="898"/>
                    <a:pt x="199" y="1085"/>
                  </a:cubicBezTo>
                  <a:cubicBezTo>
                    <a:pt x="1" y="1214"/>
                    <a:pt x="71" y="1459"/>
                    <a:pt x="269" y="1541"/>
                  </a:cubicBezTo>
                  <a:cubicBezTo>
                    <a:pt x="342" y="1573"/>
                    <a:pt x="420" y="1587"/>
                    <a:pt x="500" y="1587"/>
                  </a:cubicBezTo>
                  <a:cubicBezTo>
                    <a:pt x="826" y="1587"/>
                    <a:pt x="1189" y="1359"/>
                    <a:pt x="1460" y="1237"/>
                  </a:cubicBezTo>
                  <a:cubicBezTo>
                    <a:pt x="1823" y="1085"/>
                    <a:pt x="2197" y="1004"/>
                    <a:pt x="2488" y="723"/>
                  </a:cubicBezTo>
                  <a:cubicBezTo>
                    <a:pt x="2796" y="442"/>
                    <a:pt x="2494" y="0"/>
                    <a:pt x="2168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8"/>
            <p:cNvSpPr/>
            <p:nvPr/>
          </p:nvSpPr>
          <p:spPr>
            <a:xfrm>
              <a:off x="1686225" y="391825"/>
              <a:ext cx="58050" cy="44775"/>
            </a:xfrm>
            <a:custGeom>
              <a:avLst/>
              <a:gdLst/>
              <a:ahLst/>
              <a:cxnLst/>
              <a:rect l="l" t="t" r="r" b="b"/>
              <a:pathLst>
                <a:path w="2322" h="1791" extrusionOk="0">
                  <a:moveTo>
                    <a:pt x="1884" y="1"/>
                  </a:moveTo>
                  <a:cubicBezTo>
                    <a:pt x="1793" y="1"/>
                    <a:pt x="1701" y="29"/>
                    <a:pt x="1621" y="79"/>
                  </a:cubicBezTo>
                  <a:cubicBezTo>
                    <a:pt x="1352" y="231"/>
                    <a:pt x="1142" y="464"/>
                    <a:pt x="897" y="651"/>
                  </a:cubicBezTo>
                  <a:cubicBezTo>
                    <a:pt x="663" y="838"/>
                    <a:pt x="347" y="1002"/>
                    <a:pt x="160" y="1247"/>
                  </a:cubicBezTo>
                  <a:cubicBezTo>
                    <a:pt x="0" y="1467"/>
                    <a:pt x="166" y="1791"/>
                    <a:pt x="415" y="1791"/>
                  </a:cubicBezTo>
                  <a:cubicBezTo>
                    <a:pt x="457" y="1791"/>
                    <a:pt x="501" y="1781"/>
                    <a:pt x="546" y="1761"/>
                  </a:cubicBezTo>
                  <a:cubicBezTo>
                    <a:pt x="1118" y="1528"/>
                    <a:pt x="1574" y="1060"/>
                    <a:pt x="2112" y="757"/>
                  </a:cubicBezTo>
                  <a:cubicBezTo>
                    <a:pt x="2310" y="640"/>
                    <a:pt x="2322" y="336"/>
                    <a:pt x="2205" y="173"/>
                  </a:cubicBezTo>
                  <a:cubicBezTo>
                    <a:pt x="2125" y="52"/>
                    <a:pt x="2006" y="1"/>
                    <a:pt x="1884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8"/>
            <p:cNvSpPr/>
            <p:nvPr/>
          </p:nvSpPr>
          <p:spPr>
            <a:xfrm>
              <a:off x="1637650" y="500575"/>
              <a:ext cx="60825" cy="64925"/>
            </a:xfrm>
            <a:custGeom>
              <a:avLst/>
              <a:gdLst/>
              <a:ahLst/>
              <a:cxnLst/>
              <a:rect l="l" t="t" r="r" b="b"/>
              <a:pathLst>
                <a:path w="2433" h="2597" extrusionOk="0">
                  <a:moveTo>
                    <a:pt x="1680" y="0"/>
                  </a:moveTo>
                  <a:cubicBezTo>
                    <a:pt x="1532" y="0"/>
                    <a:pt x="1382" y="73"/>
                    <a:pt x="1274" y="250"/>
                  </a:cubicBezTo>
                  <a:cubicBezTo>
                    <a:pt x="1169" y="425"/>
                    <a:pt x="1028" y="577"/>
                    <a:pt x="935" y="752"/>
                  </a:cubicBezTo>
                  <a:cubicBezTo>
                    <a:pt x="830" y="974"/>
                    <a:pt x="690" y="1173"/>
                    <a:pt x="550" y="1371"/>
                  </a:cubicBezTo>
                  <a:cubicBezTo>
                    <a:pt x="327" y="1664"/>
                    <a:pt x="0" y="2014"/>
                    <a:pt x="70" y="2411"/>
                  </a:cubicBezTo>
                  <a:cubicBezTo>
                    <a:pt x="93" y="2530"/>
                    <a:pt x="214" y="2597"/>
                    <a:pt x="333" y="2597"/>
                  </a:cubicBezTo>
                  <a:cubicBezTo>
                    <a:pt x="401" y="2597"/>
                    <a:pt x="468" y="2575"/>
                    <a:pt x="514" y="2528"/>
                  </a:cubicBezTo>
                  <a:cubicBezTo>
                    <a:pt x="1028" y="1967"/>
                    <a:pt x="1578" y="1430"/>
                    <a:pt x="2080" y="869"/>
                  </a:cubicBezTo>
                  <a:cubicBezTo>
                    <a:pt x="2433" y="474"/>
                    <a:pt x="2060" y="0"/>
                    <a:pt x="1680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8"/>
            <p:cNvSpPr/>
            <p:nvPr/>
          </p:nvSpPr>
          <p:spPr>
            <a:xfrm>
              <a:off x="1505650" y="535675"/>
              <a:ext cx="50825" cy="52500"/>
            </a:xfrm>
            <a:custGeom>
              <a:avLst/>
              <a:gdLst/>
              <a:ahLst/>
              <a:cxnLst/>
              <a:rect l="l" t="t" r="r" b="b"/>
              <a:pathLst>
                <a:path w="2033" h="2100" extrusionOk="0">
                  <a:moveTo>
                    <a:pt x="1389" y="0"/>
                  </a:moveTo>
                  <a:cubicBezTo>
                    <a:pt x="1221" y="0"/>
                    <a:pt x="1059" y="84"/>
                    <a:pt x="981" y="283"/>
                  </a:cubicBezTo>
                  <a:cubicBezTo>
                    <a:pt x="771" y="844"/>
                    <a:pt x="0" y="1206"/>
                    <a:pt x="36" y="1848"/>
                  </a:cubicBezTo>
                  <a:cubicBezTo>
                    <a:pt x="36" y="1983"/>
                    <a:pt x="173" y="2099"/>
                    <a:pt x="310" y="2099"/>
                  </a:cubicBezTo>
                  <a:cubicBezTo>
                    <a:pt x="328" y="2099"/>
                    <a:pt x="345" y="2097"/>
                    <a:pt x="363" y="2093"/>
                  </a:cubicBezTo>
                  <a:cubicBezTo>
                    <a:pt x="690" y="2023"/>
                    <a:pt x="993" y="1720"/>
                    <a:pt x="1204" y="1463"/>
                  </a:cubicBezTo>
                  <a:cubicBezTo>
                    <a:pt x="1425" y="1194"/>
                    <a:pt x="1706" y="972"/>
                    <a:pt x="1858" y="657"/>
                  </a:cubicBezTo>
                  <a:cubicBezTo>
                    <a:pt x="2033" y="291"/>
                    <a:pt x="1702" y="0"/>
                    <a:pt x="1389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8"/>
            <p:cNvSpPr/>
            <p:nvPr/>
          </p:nvSpPr>
          <p:spPr>
            <a:xfrm>
              <a:off x="1384150" y="610400"/>
              <a:ext cx="45675" cy="61325"/>
            </a:xfrm>
            <a:custGeom>
              <a:avLst/>
              <a:gdLst/>
              <a:ahLst/>
              <a:cxnLst/>
              <a:rect l="l" t="t" r="r" b="b"/>
              <a:pathLst>
                <a:path w="1827" h="2453" extrusionOk="0">
                  <a:moveTo>
                    <a:pt x="1216" y="1"/>
                  </a:moveTo>
                  <a:cubicBezTo>
                    <a:pt x="1085" y="1"/>
                    <a:pt x="960" y="63"/>
                    <a:pt x="888" y="215"/>
                  </a:cubicBezTo>
                  <a:cubicBezTo>
                    <a:pt x="678" y="659"/>
                    <a:pt x="480" y="1090"/>
                    <a:pt x="304" y="1558"/>
                  </a:cubicBezTo>
                  <a:cubicBezTo>
                    <a:pt x="199" y="1838"/>
                    <a:pt x="0" y="2118"/>
                    <a:pt x="210" y="2388"/>
                  </a:cubicBezTo>
                  <a:cubicBezTo>
                    <a:pt x="249" y="2433"/>
                    <a:pt x="298" y="2452"/>
                    <a:pt x="347" y="2452"/>
                  </a:cubicBezTo>
                  <a:cubicBezTo>
                    <a:pt x="458" y="2452"/>
                    <a:pt x="571" y="2354"/>
                    <a:pt x="584" y="2243"/>
                  </a:cubicBezTo>
                  <a:lnTo>
                    <a:pt x="584" y="2243"/>
                  </a:lnTo>
                  <a:cubicBezTo>
                    <a:pt x="584" y="2248"/>
                    <a:pt x="585" y="2250"/>
                    <a:pt x="588" y="2250"/>
                  </a:cubicBezTo>
                  <a:cubicBezTo>
                    <a:pt x="609" y="2250"/>
                    <a:pt x="706" y="2100"/>
                    <a:pt x="737" y="2060"/>
                  </a:cubicBezTo>
                  <a:cubicBezTo>
                    <a:pt x="841" y="1908"/>
                    <a:pt x="924" y="1757"/>
                    <a:pt x="1017" y="1593"/>
                  </a:cubicBezTo>
                  <a:cubicBezTo>
                    <a:pt x="1192" y="1266"/>
                    <a:pt x="1425" y="962"/>
                    <a:pt x="1624" y="646"/>
                  </a:cubicBezTo>
                  <a:cubicBezTo>
                    <a:pt x="1826" y="315"/>
                    <a:pt x="1508" y="1"/>
                    <a:pt x="1216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8"/>
            <p:cNvSpPr/>
            <p:nvPr/>
          </p:nvSpPr>
          <p:spPr>
            <a:xfrm>
              <a:off x="1300275" y="591675"/>
              <a:ext cx="41925" cy="58825"/>
            </a:xfrm>
            <a:custGeom>
              <a:avLst/>
              <a:gdLst/>
              <a:ahLst/>
              <a:cxnLst/>
              <a:rect l="l" t="t" r="r" b="b"/>
              <a:pathLst>
                <a:path w="1677" h="2353" extrusionOk="0">
                  <a:moveTo>
                    <a:pt x="1339" y="920"/>
                  </a:moveTo>
                  <a:lnTo>
                    <a:pt x="1339" y="920"/>
                  </a:lnTo>
                  <a:cubicBezTo>
                    <a:pt x="1338" y="923"/>
                    <a:pt x="1336" y="925"/>
                    <a:pt x="1335" y="928"/>
                  </a:cubicBezTo>
                  <a:cubicBezTo>
                    <a:pt x="1336" y="926"/>
                    <a:pt x="1338" y="923"/>
                    <a:pt x="1339" y="920"/>
                  </a:cubicBezTo>
                  <a:close/>
                  <a:moveTo>
                    <a:pt x="1197" y="1"/>
                  </a:moveTo>
                  <a:cubicBezTo>
                    <a:pt x="1177" y="1"/>
                    <a:pt x="1157" y="2"/>
                    <a:pt x="1136" y="6"/>
                  </a:cubicBezTo>
                  <a:cubicBezTo>
                    <a:pt x="470" y="87"/>
                    <a:pt x="494" y="870"/>
                    <a:pt x="307" y="1384"/>
                  </a:cubicBezTo>
                  <a:cubicBezTo>
                    <a:pt x="263" y="1494"/>
                    <a:pt x="0" y="2352"/>
                    <a:pt x="342" y="2352"/>
                  </a:cubicBezTo>
                  <a:cubicBezTo>
                    <a:pt x="363" y="2352"/>
                    <a:pt x="386" y="2349"/>
                    <a:pt x="411" y="2342"/>
                  </a:cubicBezTo>
                  <a:cubicBezTo>
                    <a:pt x="680" y="2272"/>
                    <a:pt x="879" y="1839"/>
                    <a:pt x="1008" y="1629"/>
                  </a:cubicBezTo>
                  <a:cubicBezTo>
                    <a:pt x="1112" y="1454"/>
                    <a:pt x="1194" y="1267"/>
                    <a:pt x="1288" y="1080"/>
                  </a:cubicBezTo>
                  <a:cubicBezTo>
                    <a:pt x="1295" y="1072"/>
                    <a:pt x="1375" y="905"/>
                    <a:pt x="1387" y="862"/>
                  </a:cubicBezTo>
                  <a:lnTo>
                    <a:pt x="1387" y="862"/>
                  </a:lnTo>
                  <a:cubicBezTo>
                    <a:pt x="1437" y="810"/>
                    <a:pt x="1500" y="761"/>
                    <a:pt x="1533" y="694"/>
                  </a:cubicBezTo>
                  <a:cubicBezTo>
                    <a:pt x="1676" y="442"/>
                    <a:pt x="1528" y="1"/>
                    <a:pt x="1197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8"/>
            <p:cNvSpPr/>
            <p:nvPr/>
          </p:nvSpPr>
          <p:spPr>
            <a:xfrm>
              <a:off x="1401375" y="511900"/>
              <a:ext cx="60650" cy="49900"/>
            </a:xfrm>
            <a:custGeom>
              <a:avLst/>
              <a:gdLst/>
              <a:ahLst/>
              <a:cxnLst/>
              <a:rect l="l" t="t" r="r" b="b"/>
              <a:pathLst>
                <a:path w="2426" h="1996" extrusionOk="0">
                  <a:moveTo>
                    <a:pt x="1893" y="1"/>
                  </a:moveTo>
                  <a:cubicBezTo>
                    <a:pt x="1802" y="1"/>
                    <a:pt x="1705" y="34"/>
                    <a:pt x="1613" y="113"/>
                  </a:cubicBezTo>
                  <a:cubicBezTo>
                    <a:pt x="1426" y="264"/>
                    <a:pt x="1274" y="451"/>
                    <a:pt x="1110" y="627"/>
                  </a:cubicBezTo>
                  <a:cubicBezTo>
                    <a:pt x="923" y="814"/>
                    <a:pt x="725" y="977"/>
                    <a:pt x="538" y="1164"/>
                  </a:cubicBezTo>
                  <a:cubicBezTo>
                    <a:pt x="351" y="1362"/>
                    <a:pt x="1" y="1619"/>
                    <a:pt x="152" y="1912"/>
                  </a:cubicBezTo>
                  <a:cubicBezTo>
                    <a:pt x="185" y="1969"/>
                    <a:pt x="238" y="1995"/>
                    <a:pt x="293" y="1995"/>
                  </a:cubicBezTo>
                  <a:cubicBezTo>
                    <a:pt x="338" y="1995"/>
                    <a:pt x="384" y="1978"/>
                    <a:pt x="421" y="1946"/>
                  </a:cubicBezTo>
                  <a:cubicBezTo>
                    <a:pt x="468" y="1899"/>
                    <a:pt x="596" y="1876"/>
                    <a:pt x="666" y="1842"/>
                  </a:cubicBezTo>
                  <a:cubicBezTo>
                    <a:pt x="877" y="1736"/>
                    <a:pt x="1064" y="1608"/>
                    <a:pt x="1239" y="1468"/>
                  </a:cubicBezTo>
                  <a:cubicBezTo>
                    <a:pt x="1566" y="1222"/>
                    <a:pt x="1917" y="977"/>
                    <a:pt x="2174" y="673"/>
                  </a:cubicBezTo>
                  <a:cubicBezTo>
                    <a:pt x="2425" y="368"/>
                    <a:pt x="2194" y="1"/>
                    <a:pt x="1893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8"/>
            <p:cNvSpPr/>
            <p:nvPr/>
          </p:nvSpPr>
          <p:spPr>
            <a:xfrm>
              <a:off x="1317550" y="494725"/>
              <a:ext cx="26675" cy="51075"/>
            </a:xfrm>
            <a:custGeom>
              <a:avLst/>
              <a:gdLst/>
              <a:ahLst/>
              <a:cxnLst/>
              <a:rect l="l" t="t" r="r" b="b"/>
              <a:pathLst>
                <a:path w="1067" h="2043" extrusionOk="0">
                  <a:moveTo>
                    <a:pt x="584" y="0"/>
                  </a:moveTo>
                  <a:cubicBezTo>
                    <a:pt x="521" y="0"/>
                    <a:pt x="457" y="16"/>
                    <a:pt x="398" y="52"/>
                  </a:cubicBezTo>
                  <a:cubicBezTo>
                    <a:pt x="71" y="250"/>
                    <a:pt x="60" y="624"/>
                    <a:pt x="71" y="974"/>
                  </a:cubicBezTo>
                  <a:cubicBezTo>
                    <a:pt x="83" y="1290"/>
                    <a:pt x="1" y="1687"/>
                    <a:pt x="141" y="1968"/>
                  </a:cubicBezTo>
                  <a:cubicBezTo>
                    <a:pt x="164" y="2019"/>
                    <a:pt x="211" y="2042"/>
                    <a:pt x="260" y="2042"/>
                  </a:cubicBezTo>
                  <a:cubicBezTo>
                    <a:pt x="311" y="2042"/>
                    <a:pt x="363" y="2016"/>
                    <a:pt x="387" y="1968"/>
                  </a:cubicBezTo>
                  <a:cubicBezTo>
                    <a:pt x="527" y="1711"/>
                    <a:pt x="620" y="1454"/>
                    <a:pt x="702" y="1173"/>
                  </a:cubicBezTo>
                  <a:cubicBezTo>
                    <a:pt x="784" y="940"/>
                    <a:pt x="912" y="729"/>
                    <a:pt x="982" y="507"/>
                  </a:cubicBezTo>
                  <a:cubicBezTo>
                    <a:pt x="1066" y="246"/>
                    <a:pt x="831" y="0"/>
                    <a:pt x="584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8"/>
            <p:cNvSpPr/>
            <p:nvPr/>
          </p:nvSpPr>
          <p:spPr>
            <a:xfrm>
              <a:off x="1644375" y="238225"/>
              <a:ext cx="74500" cy="22375"/>
            </a:xfrm>
            <a:custGeom>
              <a:avLst/>
              <a:gdLst/>
              <a:ahLst/>
              <a:cxnLst/>
              <a:rect l="l" t="t" r="r" b="b"/>
              <a:pathLst>
                <a:path w="2980" h="895" extrusionOk="0">
                  <a:moveTo>
                    <a:pt x="2165" y="0"/>
                  </a:moveTo>
                  <a:cubicBezTo>
                    <a:pt x="1903" y="0"/>
                    <a:pt x="1628" y="54"/>
                    <a:pt x="1379" y="89"/>
                  </a:cubicBezTo>
                  <a:cubicBezTo>
                    <a:pt x="1029" y="125"/>
                    <a:pt x="549" y="89"/>
                    <a:pt x="245" y="276"/>
                  </a:cubicBezTo>
                  <a:cubicBezTo>
                    <a:pt x="1" y="417"/>
                    <a:pt x="117" y="756"/>
                    <a:pt x="374" y="779"/>
                  </a:cubicBezTo>
                  <a:cubicBezTo>
                    <a:pt x="772" y="803"/>
                    <a:pt x="1157" y="837"/>
                    <a:pt x="1554" y="849"/>
                  </a:cubicBezTo>
                  <a:cubicBezTo>
                    <a:pt x="1784" y="855"/>
                    <a:pt x="2011" y="894"/>
                    <a:pt x="2226" y="894"/>
                  </a:cubicBezTo>
                  <a:cubicBezTo>
                    <a:pt x="2450" y="894"/>
                    <a:pt x="2661" y="852"/>
                    <a:pt x="2851" y="686"/>
                  </a:cubicBezTo>
                  <a:cubicBezTo>
                    <a:pt x="2979" y="569"/>
                    <a:pt x="2979" y="335"/>
                    <a:pt x="2851" y="218"/>
                  </a:cubicBezTo>
                  <a:cubicBezTo>
                    <a:pt x="2661" y="51"/>
                    <a:pt x="2419" y="0"/>
                    <a:pt x="216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8"/>
            <p:cNvSpPr/>
            <p:nvPr/>
          </p:nvSpPr>
          <p:spPr>
            <a:xfrm>
              <a:off x="1802950" y="281125"/>
              <a:ext cx="73175" cy="23150"/>
            </a:xfrm>
            <a:custGeom>
              <a:avLst/>
              <a:gdLst/>
              <a:ahLst/>
              <a:cxnLst/>
              <a:rect l="l" t="t" r="r" b="b"/>
              <a:pathLst>
                <a:path w="2927" h="926" extrusionOk="0">
                  <a:moveTo>
                    <a:pt x="1376" y="0"/>
                  </a:moveTo>
                  <a:cubicBezTo>
                    <a:pt x="1253" y="0"/>
                    <a:pt x="1129" y="3"/>
                    <a:pt x="1005" y="9"/>
                  </a:cubicBezTo>
                  <a:cubicBezTo>
                    <a:pt x="851" y="18"/>
                    <a:pt x="610" y="70"/>
                    <a:pt x="414" y="70"/>
                  </a:cubicBezTo>
                  <a:cubicBezTo>
                    <a:pt x="342" y="70"/>
                    <a:pt x="276" y="63"/>
                    <a:pt x="223" y="44"/>
                  </a:cubicBezTo>
                  <a:cubicBezTo>
                    <a:pt x="212" y="40"/>
                    <a:pt x="202" y="38"/>
                    <a:pt x="192" y="38"/>
                  </a:cubicBezTo>
                  <a:cubicBezTo>
                    <a:pt x="148" y="38"/>
                    <a:pt x="113" y="76"/>
                    <a:pt x="94" y="115"/>
                  </a:cubicBezTo>
                  <a:cubicBezTo>
                    <a:pt x="1" y="406"/>
                    <a:pt x="421" y="535"/>
                    <a:pt x="631" y="570"/>
                  </a:cubicBezTo>
                  <a:cubicBezTo>
                    <a:pt x="1158" y="663"/>
                    <a:pt x="1683" y="757"/>
                    <a:pt x="2197" y="909"/>
                  </a:cubicBezTo>
                  <a:cubicBezTo>
                    <a:pt x="2240" y="921"/>
                    <a:pt x="2281" y="926"/>
                    <a:pt x="2319" y="926"/>
                  </a:cubicBezTo>
                  <a:cubicBezTo>
                    <a:pt x="2785" y="926"/>
                    <a:pt x="2927" y="143"/>
                    <a:pt x="2430" y="68"/>
                  </a:cubicBezTo>
                  <a:cubicBezTo>
                    <a:pt x="2084" y="24"/>
                    <a:pt x="1731" y="0"/>
                    <a:pt x="1376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8"/>
            <p:cNvSpPr/>
            <p:nvPr/>
          </p:nvSpPr>
          <p:spPr>
            <a:xfrm>
              <a:off x="1819300" y="351275"/>
              <a:ext cx="75675" cy="25675"/>
            </a:xfrm>
            <a:custGeom>
              <a:avLst/>
              <a:gdLst/>
              <a:ahLst/>
              <a:cxnLst/>
              <a:rect l="l" t="t" r="r" b="b"/>
              <a:pathLst>
                <a:path w="3027" h="1027" extrusionOk="0">
                  <a:moveTo>
                    <a:pt x="711" y="1"/>
                  </a:moveTo>
                  <a:cubicBezTo>
                    <a:pt x="530" y="1"/>
                    <a:pt x="357" y="19"/>
                    <a:pt x="211" y="77"/>
                  </a:cubicBezTo>
                  <a:cubicBezTo>
                    <a:pt x="1" y="159"/>
                    <a:pt x="1" y="416"/>
                    <a:pt x="211" y="486"/>
                  </a:cubicBezTo>
                  <a:cubicBezTo>
                    <a:pt x="608" y="650"/>
                    <a:pt x="971" y="778"/>
                    <a:pt x="1391" y="871"/>
                  </a:cubicBezTo>
                  <a:cubicBezTo>
                    <a:pt x="1689" y="925"/>
                    <a:pt x="2046" y="1027"/>
                    <a:pt x="2345" y="1027"/>
                  </a:cubicBezTo>
                  <a:cubicBezTo>
                    <a:pt x="2374" y="1027"/>
                    <a:pt x="2403" y="1026"/>
                    <a:pt x="2431" y="1024"/>
                  </a:cubicBezTo>
                  <a:cubicBezTo>
                    <a:pt x="2805" y="988"/>
                    <a:pt x="3027" y="556"/>
                    <a:pt x="2747" y="276"/>
                  </a:cubicBezTo>
                  <a:cubicBezTo>
                    <a:pt x="2569" y="91"/>
                    <a:pt x="2336" y="59"/>
                    <a:pt x="2094" y="59"/>
                  </a:cubicBezTo>
                  <a:cubicBezTo>
                    <a:pt x="1960" y="59"/>
                    <a:pt x="1824" y="69"/>
                    <a:pt x="1692" y="69"/>
                  </a:cubicBezTo>
                  <a:cubicBezTo>
                    <a:pt x="1654" y="69"/>
                    <a:pt x="1616" y="68"/>
                    <a:pt x="1578" y="66"/>
                  </a:cubicBezTo>
                  <a:cubicBezTo>
                    <a:pt x="1324" y="51"/>
                    <a:pt x="1007" y="1"/>
                    <a:pt x="711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8"/>
            <p:cNvSpPr/>
            <p:nvPr/>
          </p:nvSpPr>
          <p:spPr>
            <a:xfrm>
              <a:off x="1866025" y="425675"/>
              <a:ext cx="85975" cy="26500"/>
            </a:xfrm>
            <a:custGeom>
              <a:avLst/>
              <a:gdLst/>
              <a:ahLst/>
              <a:cxnLst/>
              <a:rect l="l" t="t" r="r" b="b"/>
              <a:pathLst>
                <a:path w="3439" h="1060" extrusionOk="0">
                  <a:moveTo>
                    <a:pt x="2804" y="0"/>
                  </a:moveTo>
                  <a:cubicBezTo>
                    <a:pt x="2754" y="0"/>
                    <a:pt x="2700" y="7"/>
                    <a:pt x="2641" y="21"/>
                  </a:cubicBezTo>
                  <a:cubicBezTo>
                    <a:pt x="1847" y="220"/>
                    <a:pt x="971" y="10"/>
                    <a:pt x="200" y="325"/>
                  </a:cubicBezTo>
                  <a:cubicBezTo>
                    <a:pt x="1" y="407"/>
                    <a:pt x="1" y="652"/>
                    <a:pt x="200" y="734"/>
                  </a:cubicBezTo>
                  <a:cubicBezTo>
                    <a:pt x="971" y="1049"/>
                    <a:pt x="1847" y="839"/>
                    <a:pt x="2641" y="1038"/>
                  </a:cubicBezTo>
                  <a:cubicBezTo>
                    <a:pt x="2699" y="1053"/>
                    <a:pt x="2752" y="1059"/>
                    <a:pt x="2802" y="1059"/>
                  </a:cubicBezTo>
                  <a:cubicBezTo>
                    <a:pt x="3430" y="1059"/>
                    <a:pt x="3438" y="0"/>
                    <a:pt x="2804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8"/>
            <p:cNvSpPr/>
            <p:nvPr/>
          </p:nvSpPr>
          <p:spPr>
            <a:xfrm>
              <a:off x="1537800" y="613675"/>
              <a:ext cx="52825" cy="53900"/>
            </a:xfrm>
            <a:custGeom>
              <a:avLst/>
              <a:gdLst/>
              <a:ahLst/>
              <a:cxnLst/>
              <a:rect l="l" t="t" r="r" b="b"/>
              <a:pathLst>
                <a:path w="2113" h="2156" extrusionOk="0">
                  <a:moveTo>
                    <a:pt x="1895" y="1"/>
                  </a:moveTo>
                  <a:cubicBezTo>
                    <a:pt x="1890" y="1"/>
                    <a:pt x="1885" y="1"/>
                    <a:pt x="1880" y="1"/>
                  </a:cubicBezTo>
                  <a:cubicBezTo>
                    <a:pt x="1717" y="1"/>
                    <a:pt x="1647" y="71"/>
                    <a:pt x="1530" y="177"/>
                  </a:cubicBezTo>
                  <a:cubicBezTo>
                    <a:pt x="1343" y="329"/>
                    <a:pt x="1156" y="481"/>
                    <a:pt x="969" y="644"/>
                  </a:cubicBezTo>
                  <a:cubicBezTo>
                    <a:pt x="677" y="913"/>
                    <a:pt x="466" y="1205"/>
                    <a:pt x="221" y="1520"/>
                  </a:cubicBezTo>
                  <a:cubicBezTo>
                    <a:pt x="0" y="1818"/>
                    <a:pt x="308" y="2155"/>
                    <a:pt x="613" y="2155"/>
                  </a:cubicBezTo>
                  <a:cubicBezTo>
                    <a:pt x="679" y="2155"/>
                    <a:pt x="745" y="2140"/>
                    <a:pt x="806" y="2104"/>
                  </a:cubicBezTo>
                  <a:cubicBezTo>
                    <a:pt x="980" y="2011"/>
                    <a:pt x="1016" y="1906"/>
                    <a:pt x="1097" y="1743"/>
                  </a:cubicBezTo>
                  <a:cubicBezTo>
                    <a:pt x="1191" y="1543"/>
                    <a:pt x="1331" y="1380"/>
                    <a:pt x="1460" y="1216"/>
                  </a:cubicBezTo>
                  <a:cubicBezTo>
                    <a:pt x="1681" y="936"/>
                    <a:pt x="2008" y="621"/>
                    <a:pt x="2079" y="271"/>
                  </a:cubicBezTo>
                  <a:cubicBezTo>
                    <a:pt x="2113" y="146"/>
                    <a:pt x="2027" y="1"/>
                    <a:pt x="1895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8"/>
            <p:cNvSpPr/>
            <p:nvPr/>
          </p:nvSpPr>
          <p:spPr>
            <a:xfrm>
              <a:off x="1471325" y="671200"/>
              <a:ext cx="25000" cy="61400"/>
            </a:xfrm>
            <a:custGeom>
              <a:avLst/>
              <a:gdLst/>
              <a:ahLst/>
              <a:cxnLst/>
              <a:rect l="l" t="t" r="r" b="b"/>
              <a:pathLst>
                <a:path w="1000" h="2456" extrusionOk="0">
                  <a:moveTo>
                    <a:pt x="688" y="0"/>
                  </a:moveTo>
                  <a:cubicBezTo>
                    <a:pt x="662" y="0"/>
                    <a:pt x="636" y="8"/>
                    <a:pt x="614" y="26"/>
                  </a:cubicBezTo>
                  <a:cubicBezTo>
                    <a:pt x="380" y="200"/>
                    <a:pt x="298" y="470"/>
                    <a:pt x="217" y="738"/>
                  </a:cubicBezTo>
                  <a:cubicBezTo>
                    <a:pt x="88" y="1158"/>
                    <a:pt x="53" y="1556"/>
                    <a:pt x="18" y="1999"/>
                  </a:cubicBezTo>
                  <a:cubicBezTo>
                    <a:pt x="1" y="2303"/>
                    <a:pt x="252" y="2455"/>
                    <a:pt x="501" y="2455"/>
                  </a:cubicBezTo>
                  <a:cubicBezTo>
                    <a:pt x="751" y="2455"/>
                    <a:pt x="999" y="2303"/>
                    <a:pt x="976" y="1999"/>
                  </a:cubicBezTo>
                  <a:cubicBezTo>
                    <a:pt x="941" y="1579"/>
                    <a:pt x="906" y="1182"/>
                    <a:pt x="929" y="761"/>
                  </a:cubicBezTo>
                  <a:cubicBezTo>
                    <a:pt x="952" y="551"/>
                    <a:pt x="999" y="200"/>
                    <a:pt x="801" y="49"/>
                  </a:cubicBezTo>
                  <a:cubicBezTo>
                    <a:pt x="772" y="20"/>
                    <a:pt x="730" y="0"/>
                    <a:pt x="688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8"/>
            <p:cNvSpPr/>
            <p:nvPr/>
          </p:nvSpPr>
          <p:spPr>
            <a:xfrm>
              <a:off x="1354650" y="723250"/>
              <a:ext cx="46075" cy="58625"/>
            </a:xfrm>
            <a:custGeom>
              <a:avLst/>
              <a:gdLst/>
              <a:ahLst/>
              <a:cxnLst/>
              <a:rect l="l" t="t" r="r" b="b"/>
              <a:pathLst>
                <a:path w="1843" h="2345" extrusionOk="0">
                  <a:moveTo>
                    <a:pt x="371" y="1"/>
                  </a:moveTo>
                  <a:cubicBezTo>
                    <a:pt x="255" y="1"/>
                    <a:pt x="135" y="76"/>
                    <a:pt x="94" y="198"/>
                  </a:cubicBezTo>
                  <a:cubicBezTo>
                    <a:pt x="1" y="502"/>
                    <a:pt x="188" y="888"/>
                    <a:pt x="258" y="1191"/>
                  </a:cubicBezTo>
                  <a:cubicBezTo>
                    <a:pt x="328" y="1495"/>
                    <a:pt x="409" y="1810"/>
                    <a:pt x="573" y="2079"/>
                  </a:cubicBezTo>
                  <a:cubicBezTo>
                    <a:pt x="688" y="2269"/>
                    <a:pt x="843" y="2344"/>
                    <a:pt x="997" y="2344"/>
                  </a:cubicBezTo>
                  <a:cubicBezTo>
                    <a:pt x="1422" y="2344"/>
                    <a:pt x="1842" y="1771"/>
                    <a:pt x="1414" y="1436"/>
                  </a:cubicBezTo>
                  <a:cubicBezTo>
                    <a:pt x="1216" y="1285"/>
                    <a:pt x="1122" y="1098"/>
                    <a:pt x="1017" y="875"/>
                  </a:cubicBezTo>
                  <a:cubicBezTo>
                    <a:pt x="959" y="747"/>
                    <a:pt x="900" y="607"/>
                    <a:pt x="830" y="490"/>
                  </a:cubicBezTo>
                  <a:cubicBezTo>
                    <a:pt x="772" y="350"/>
                    <a:pt x="655" y="257"/>
                    <a:pt x="585" y="128"/>
                  </a:cubicBezTo>
                  <a:cubicBezTo>
                    <a:pt x="536" y="40"/>
                    <a:pt x="454" y="1"/>
                    <a:pt x="371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8"/>
            <p:cNvSpPr/>
            <p:nvPr/>
          </p:nvSpPr>
          <p:spPr>
            <a:xfrm>
              <a:off x="1228775" y="496325"/>
              <a:ext cx="44750" cy="61850"/>
            </a:xfrm>
            <a:custGeom>
              <a:avLst/>
              <a:gdLst/>
              <a:ahLst/>
              <a:cxnLst/>
              <a:rect l="l" t="t" r="r" b="b"/>
              <a:pathLst>
                <a:path w="1790" h="2474" extrusionOk="0">
                  <a:moveTo>
                    <a:pt x="1065" y="0"/>
                  </a:moveTo>
                  <a:cubicBezTo>
                    <a:pt x="840" y="0"/>
                    <a:pt x="619" y="114"/>
                    <a:pt x="538" y="385"/>
                  </a:cubicBezTo>
                  <a:cubicBezTo>
                    <a:pt x="433" y="712"/>
                    <a:pt x="363" y="1027"/>
                    <a:pt x="269" y="1354"/>
                  </a:cubicBezTo>
                  <a:cubicBezTo>
                    <a:pt x="199" y="1635"/>
                    <a:pt x="0" y="1868"/>
                    <a:pt x="94" y="2172"/>
                  </a:cubicBezTo>
                  <a:cubicBezTo>
                    <a:pt x="148" y="2340"/>
                    <a:pt x="331" y="2474"/>
                    <a:pt x="507" y="2474"/>
                  </a:cubicBezTo>
                  <a:cubicBezTo>
                    <a:pt x="600" y="2474"/>
                    <a:pt x="691" y="2437"/>
                    <a:pt x="760" y="2348"/>
                  </a:cubicBezTo>
                  <a:cubicBezTo>
                    <a:pt x="947" y="2125"/>
                    <a:pt x="1122" y="1904"/>
                    <a:pt x="1239" y="1635"/>
                  </a:cubicBezTo>
                  <a:cubicBezTo>
                    <a:pt x="1379" y="1331"/>
                    <a:pt x="1496" y="1004"/>
                    <a:pt x="1625" y="689"/>
                  </a:cubicBezTo>
                  <a:cubicBezTo>
                    <a:pt x="1789" y="287"/>
                    <a:pt x="1422" y="0"/>
                    <a:pt x="106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8"/>
            <p:cNvSpPr/>
            <p:nvPr/>
          </p:nvSpPr>
          <p:spPr>
            <a:xfrm>
              <a:off x="1282800" y="378850"/>
              <a:ext cx="52625" cy="55275"/>
            </a:xfrm>
            <a:custGeom>
              <a:avLst/>
              <a:gdLst/>
              <a:ahLst/>
              <a:cxnLst/>
              <a:rect l="l" t="t" r="r" b="b"/>
              <a:pathLst>
                <a:path w="2105" h="2211" extrusionOk="0">
                  <a:moveTo>
                    <a:pt x="1287" y="1"/>
                  </a:moveTo>
                  <a:cubicBezTo>
                    <a:pt x="1166" y="1"/>
                    <a:pt x="1044" y="46"/>
                    <a:pt x="935" y="154"/>
                  </a:cubicBezTo>
                  <a:cubicBezTo>
                    <a:pt x="819" y="282"/>
                    <a:pt x="749" y="411"/>
                    <a:pt x="666" y="551"/>
                  </a:cubicBezTo>
                  <a:cubicBezTo>
                    <a:pt x="573" y="715"/>
                    <a:pt x="445" y="855"/>
                    <a:pt x="351" y="1019"/>
                  </a:cubicBezTo>
                  <a:cubicBezTo>
                    <a:pt x="188" y="1334"/>
                    <a:pt x="1" y="1603"/>
                    <a:pt x="82" y="1977"/>
                  </a:cubicBezTo>
                  <a:cubicBezTo>
                    <a:pt x="119" y="2124"/>
                    <a:pt x="263" y="2211"/>
                    <a:pt x="403" y="2211"/>
                  </a:cubicBezTo>
                  <a:cubicBezTo>
                    <a:pt x="484" y="2211"/>
                    <a:pt x="564" y="2181"/>
                    <a:pt x="620" y="2117"/>
                  </a:cubicBezTo>
                  <a:cubicBezTo>
                    <a:pt x="807" y="1918"/>
                    <a:pt x="1017" y="1766"/>
                    <a:pt x="1193" y="1556"/>
                  </a:cubicBezTo>
                  <a:cubicBezTo>
                    <a:pt x="1356" y="1357"/>
                    <a:pt x="1496" y="1077"/>
                    <a:pt x="1694" y="913"/>
                  </a:cubicBezTo>
                  <a:cubicBezTo>
                    <a:pt x="2105" y="567"/>
                    <a:pt x="1712" y="1"/>
                    <a:pt x="1287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8"/>
            <p:cNvSpPr/>
            <p:nvPr/>
          </p:nvSpPr>
          <p:spPr>
            <a:xfrm>
              <a:off x="1527550" y="429525"/>
              <a:ext cx="68125" cy="48950"/>
            </a:xfrm>
            <a:custGeom>
              <a:avLst/>
              <a:gdLst/>
              <a:ahLst/>
              <a:cxnLst/>
              <a:rect l="l" t="t" r="r" b="b"/>
              <a:pathLst>
                <a:path w="2725" h="1958" extrusionOk="0">
                  <a:moveTo>
                    <a:pt x="2137" y="1"/>
                  </a:moveTo>
                  <a:cubicBezTo>
                    <a:pt x="2009" y="1"/>
                    <a:pt x="1879" y="57"/>
                    <a:pt x="1788" y="194"/>
                  </a:cubicBezTo>
                  <a:cubicBezTo>
                    <a:pt x="1753" y="253"/>
                    <a:pt x="1601" y="323"/>
                    <a:pt x="1531" y="370"/>
                  </a:cubicBezTo>
                  <a:lnTo>
                    <a:pt x="970" y="825"/>
                  </a:lnTo>
                  <a:cubicBezTo>
                    <a:pt x="689" y="1036"/>
                    <a:pt x="281" y="1176"/>
                    <a:pt x="105" y="1503"/>
                  </a:cubicBezTo>
                  <a:cubicBezTo>
                    <a:pt x="1" y="1702"/>
                    <a:pt x="150" y="1957"/>
                    <a:pt x="375" y="1957"/>
                  </a:cubicBezTo>
                  <a:cubicBezTo>
                    <a:pt x="401" y="1957"/>
                    <a:pt x="428" y="1954"/>
                    <a:pt x="456" y="1947"/>
                  </a:cubicBezTo>
                  <a:cubicBezTo>
                    <a:pt x="865" y="1842"/>
                    <a:pt x="1286" y="1620"/>
                    <a:pt x="1613" y="1363"/>
                  </a:cubicBezTo>
                  <a:cubicBezTo>
                    <a:pt x="1904" y="1141"/>
                    <a:pt x="2314" y="919"/>
                    <a:pt x="2512" y="615"/>
                  </a:cubicBezTo>
                  <a:cubicBezTo>
                    <a:pt x="2724" y="305"/>
                    <a:pt x="2435" y="1"/>
                    <a:pt x="2137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8"/>
            <p:cNvSpPr/>
            <p:nvPr/>
          </p:nvSpPr>
          <p:spPr>
            <a:xfrm>
              <a:off x="1395825" y="404950"/>
              <a:ext cx="52650" cy="53875"/>
            </a:xfrm>
            <a:custGeom>
              <a:avLst/>
              <a:gdLst/>
              <a:ahLst/>
              <a:cxnLst/>
              <a:rect l="l" t="t" r="r" b="b"/>
              <a:pathLst>
                <a:path w="2106" h="2155" extrusionOk="0">
                  <a:moveTo>
                    <a:pt x="1533" y="0"/>
                  </a:moveTo>
                  <a:cubicBezTo>
                    <a:pt x="1438" y="0"/>
                    <a:pt x="1335" y="34"/>
                    <a:pt x="1239" y="115"/>
                  </a:cubicBezTo>
                  <a:cubicBezTo>
                    <a:pt x="912" y="383"/>
                    <a:pt x="643" y="780"/>
                    <a:pt x="444" y="1143"/>
                  </a:cubicBezTo>
                  <a:cubicBezTo>
                    <a:pt x="293" y="1400"/>
                    <a:pt x="0" y="1750"/>
                    <a:pt x="153" y="2054"/>
                  </a:cubicBezTo>
                  <a:cubicBezTo>
                    <a:pt x="187" y="2123"/>
                    <a:pt x="252" y="2155"/>
                    <a:pt x="317" y="2155"/>
                  </a:cubicBezTo>
                  <a:cubicBezTo>
                    <a:pt x="386" y="2155"/>
                    <a:pt x="455" y="2120"/>
                    <a:pt x="491" y="2054"/>
                  </a:cubicBezTo>
                  <a:cubicBezTo>
                    <a:pt x="573" y="1937"/>
                    <a:pt x="714" y="1867"/>
                    <a:pt x="807" y="1774"/>
                  </a:cubicBezTo>
                  <a:cubicBezTo>
                    <a:pt x="924" y="1668"/>
                    <a:pt x="1005" y="1540"/>
                    <a:pt x="1111" y="1411"/>
                  </a:cubicBezTo>
                  <a:cubicBezTo>
                    <a:pt x="1321" y="1154"/>
                    <a:pt x="1613" y="967"/>
                    <a:pt x="1835" y="710"/>
                  </a:cubicBezTo>
                  <a:cubicBezTo>
                    <a:pt x="2105" y="386"/>
                    <a:pt x="1855" y="0"/>
                    <a:pt x="1533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8"/>
            <p:cNvSpPr/>
            <p:nvPr/>
          </p:nvSpPr>
          <p:spPr>
            <a:xfrm>
              <a:off x="1753600" y="446350"/>
              <a:ext cx="57875" cy="24225"/>
            </a:xfrm>
            <a:custGeom>
              <a:avLst/>
              <a:gdLst/>
              <a:ahLst/>
              <a:cxnLst/>
              <a:rect l="l" t="t" r="r" b="b"/>
              <a:pathLst>
                <a:path w="2315" h="969" extrusionOk="0">
                  <a:moveTo>
                    <a:pt x="1776" y="1"/>
                  </a:moveTo>
                  <a:cubicBezTo>
                    <a:pt x="1735" y="1"/>
                    <a:pt x="1693" y="8"/>
                    <a:pt x="1647" y="24"/>
                  </a:cubicBezTo>
                  <a:cubicBezTo>
                    <a:pt x="1437" y="94"/>
                    <a:pt x="1216" y="118"/>
                    <a:pt x="1005" y="199"/>
                  </a:cubicBezTo>
                  <a:cubicBezTo>
                    <a:pt x="806" y="269"/>
                    <a:pt x="596" y="421"/>
                    <a:pt x="386" y="445"/>
                  </a:cubicBezTo>
                  <a:cubicBezTo>
                    <a:pt x="129" y="479"/>
                    <a:pt x="1" y="889"/>
                    <a:pt x="316" y="947"/>
                  </a:cubicBezTo>
                  <a:cubicBezTo>
                    <a:pt x="399" y="962"/>
                    <a:pt x="480" y="968"/>
                    <a:pt x="560" y="968"/>
                  </a:cubicBezTo>
                  <a:cubicBezTo>
                    <a:pt x="727" y="968"/>
                    <a:pt x="890" y="940"/>
                    <a:pt x="1063" y="900"/>
                  </a:cubicBezTo>
                  <a:cubicBezTo>
                    <a:pt x="1320" y="842"/>
                    <a:pt x="1590" y="842"/>
                    <a:pt x="1858" y="795"/>
                  </a:cubicBezTo>
                  <a:cubicBezTo>
                    <a:pt x="2314" y="721"/>
                    <a:pt x="2173" y="1"/>
                    <a:pt x="1776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8"/>
            <p:cNvSpPr/>
            <p:nvPr/>
          </p:nvSpPr>
          <p:spPr>
            <a:xfrm>
              <a:off x="1970400" y="364750"/>
              <a:ext cx="62425" cy="40400"/>
            </a:xfrm>
            <a:custGeom>
              <a:avLst/>
              <a:gdLst/>
              <a:ahLst/>
              <a:cxnLst/>
              <a:rect l="l" t="t" r="r" b="b"/>
              <a:pathLst>
                <a:path w="2497" h="1616" extrusionOk="0">
                  <a:moveTo>
                    <a:pt x="299" y="1"/>
                  </a:moveTo>
                  <a:cubicBezTo>
                    <a:pt x="153" y="1"/>
                    <a:pt x="1" y="139"/>
                    <a:pt x="20" y="285"/>
                  </a:cubicBezTo>
                  <a:cubicBezTo>
                    <a:pt x="78" y="742"/>
                    <a:pt x="569" y="916"/>
                    <a:pt x="943" y="1103"/>
                  </a:cubicBezTo>
                  <a:cubicBezTo>
                    <a:pt x="1072" y="1173"/>
                    <a:pt x="1212" y="1232"/>
                    <a:pt x="1340" y="1302"/>
                  </a:cubicBezTo>
                  <a:cubicBezTo>
                    <a:pt x="1339" y="1302"/>
                    <a:pt x="1338" y="1301"/>
                    <a:pt x="1338" y="1301"/>
                  </a:cubicBezTo>
                  <a:lnTo>
                    <a:pt x="1338" y="1301"/>
                  </a:lnTo>
                  <a:cubicBezTo>
                    <a:pt x="1337" y="1301"/>
                    <a:pt x="1415" y="1345"/>
                    <a:pt x="1449" y="1362"/>
                  </a:cubicBezTo>
                  <a:lnTo>
                    <a:pt x="1449" y="1362"/>
                  </a:lnTo>
                  <a:cubicBezTo>
                    <a:pt x="1485" y="1401"/>
                    <a:pt x="1641" y="1539"/>
                    <a:pt x="1667" y="1547"/>
                  </a:cubicBezTo>
                  <a:cubicBezTo>
                    <a:pt x="1750" y="1593"/>
                    <a:pt x="1840" y="1615"/>
                    <a:pt x="1929" y="1615"/>
                  </a:cubicBezTo>
                  <a:cubicBezTo>
                    <a:pt x="2154" y="1615"/>
                    <a:pt x="2371" y="1475"/>
                    <a:pt x="2438" y="1232"/>
                  </a:cubicBezTo>
                  <a:cubicBezTo>
                    <a:pt x="2438" y="1220"/>
                    <a:pt x="2450" y="1209"/>
                    <a:pt x="2450" y="1197"/>
                  </a:cubicBezTo>
                  <a:cubicBezTo>
                    <a:pt x="2497" y="1022"/>
                    <a:pt x="2450" y="788"/>
                    <a:pt x="2310" y="659"/>
                  </a:cubicBezTo>
                  <a:cubicBezTo>
                    <a:pt x="2064" y="449"/>
                    <a:pt x="1796" y="402"/>
                    <a:pt x="1480" y="356"/>
                  </a:cubicBezTo>
                  <a:cubicBezTo>
                    <a:pt x="1106" y="285"/>
                    <a:pt x="732" y="157"/>
                    <a:pt x="382" y="17"/>
                  </a:cubicBezTo>
                  <a:cubicBezTo>
                    <a:pt x="355" y="6"/>
                    <a:pt x="327" y="1"/>
                    <a:pt x="299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8"/>
            <p:cNvSpPr/>
            <p:nvPr/>
          </p:nvSpPr>
          <p:spPr>
            <a:xfrm>
              <a:off x="1257100" y="667675"/>
              <a:ext cx="36825" cy="53275"/>
            </a:xfrm>
            <a:custGeom>
              <a:avLst/>
              <a:gdLst/>
              <a:ahLst/>
              <a:cxnLst/>
              <a:rect l="l" t="t" r="r" b="b"/>
              <a:pathLst>
                <a:path w="1473" h="2131" extrusionOk="0">
                  <a:moveTo>
                    <a:pt x="275" y="0"/>
                  </a:moveTo>
                  <a:cubicBezTo>
                    <a:pt x="151" y="0"/>
                    <a:pt x="31" y="91"/>
                    <a:pt x="24" y="248"/>
                  </a:cubicBezTo>
                  <a:cubicBezTo>
                    <a:pt x="1" y="622"/>
                    <a:pt x="164" y="1066"/>
                    <a:pt x="292" y="1416"/>
                  </a:cubicBezTo>
                  <a:cubicBezTo>
                    <a:pt x="419" y="1774"/>
                    <a:pt x="639" y="2131"/>
                    <a:pt x="1023" y="2131"/>
                  </a:cubicBezTo>
                  <a:cubicBezTo>
                    <a:pt x="1065" y="2131"/>
                    <a:pt x="1110" y="2126"/>
                    <a:pt x="1157" y="2117"/>
                  </a:cubicBezTo>
                  <a:cubicBezTo>
                    <a:pt x="1379" y="2070"/>
                    <a:pt x="1473" y="1826"/>
                    <a:pt x="1437" y="1626"/>
                  </a:cubicBezTo>
                  <a:cubicBezTo>
                    <a:pt x="1403" y="1452"/>
                    <a:pt x="1297" y="1393"/>
                    <a:pt x="1192" y="1265"/>
                  </a:cubicBezTo>
                  <a:cubicBezTo>
                    <a:pt x="1122" y="1171"/>
                    <a:pt x="1063" y="1054"/>
                    <a:pt x="1006" y="949"/>
                  </a:cubicBezTo>
                  <a:cubicBezTo>
                    <a:pt x="935" y="821"/>
                    <a:pt x="877" y="692"/>
                    <a:pt x="806" y="564"/>
                  </a:cubicBezTo>
                  <a:cubicBezTo>
                    <a:pt x="713" y="388"/>
                    <a:pt x="608" y="271"/>
                    <a:pt x="492" y="120"/>
                  </a:cubicBezTo>
                  <a:cubicBezTo>
                    <a:pt x="437" y="38"/>
                    <a:pt x="355" y="0"/>
                    <a:pt x="27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28"/>
          <p:cNvGrpSpPr/>
          <p:nvPr/>
        </p:nvGrpSpPr>
        <p:grpSpPr>
          <a:xfrm rot="10800000" flipH="1">
            <a:off x="236274" y="4041718"/>
            <a:ext cx="1355065" cy="916213"/>
            <a:chOff x="1228775" y="238225"/>
            <a:chExt cx="804050" cy="543650"/>
          </a:xfrm>
        </p:grpSpPr>
        <p:sp>
          <p:nvSpPr>
            <p:cNvPr id="1024" name="Google Shape;1024;p28"/>
            <p:cNvSpPr/>
            <p:nvPr/>
          </p:nvSpPr>
          <p:spPr>
            <a:xfrm>
              <a:off x="1508650" y="332725"/>
              <a:ext cx="82600" cy="49100"/>
            </a:xfrm>
            <a:custGeom>
              <a:avLst/>
              <a:gdLst/>
              <a:ahLst/>
              <a:cxnLst/>
              <a:rect l="l" t="t" r="r" b="b"/>
              <a:pathLst>
                <a:path w="3304" h="1964" extrusionOk="0">
                  <a:moveTo>
                    <a:pt x="2625" y="0"/>
                  </a:moveTo>
                  <a:cubicBezTo>
                    <a:pt x="2584" y="0"/>
                    <a:pt x="2542" y="4"/>
                    <a:pt x="2497" y="13"/>
                  </a:cubicBezTo>
                  <a:cubicBezTo>
                    <a:pt x="2310" y="48"/>
                    <a:pt x="2193" y="153"/>
                    <a:pt x="2042" y="270"/>
                  </a:cubicBezTo>
                  <a:cubicBezTo>
                    <a:pt x="1843" y="410"/>
                    <a:pt x="1609" y="538"/>
                    <a:pt x="1387" y="655"/>
                  </a:cubicBezTo>
                  <a:cubicBezTo>
                    <a:pt x="1177" y="772"/>
                    <a:pt x="955" y="854"/>
                    <a:pt x="745" y="982"/>
                  </a:cubicBezTo>
                  <a:cubicBezTo>
                    <a:pt x="604" y="1076"/>
                    <a:pt x="476" y="1216"/>
                    <a:pt x="324" y="1298"/>
                  </a:cubicBezTo>
                  <a:cubicBezTo>
                    <a:pt x="1" y="1448"/>
                    <a:pt x="157" y="1964"/>
                    <a:pt x="488" y="1964"/>
                  </a:cubicBezTo>
                  <a:cubicBezTo>
                    <a:pt x="492" y="1964"/>
                    <a:pt x="496" y="1964"/>
                    <a:pt x="500" y="1964"/>
                  </a:cubicBezTo>
                  <a:cubicBezTo>
                    <a:pt x="885" y="1952"/>
                    <a:pt x="1235" y="1683"/>
                    <a:pt x="1586" y="1532"/>
                  </a:cubicBezTo>
                  <a:cubicBezTo>
                    <a:pt x="1796" y="1450"/>
                    <a:pt x="1995" y="1368"/>
                    <a:pt x="2205" y="1263"/>
                  </a:cubicBezTo>
                  <a:cubicBezTo>
                    <a:pt x="2287" y="1216"/>
                    <a:pt x="2380" y="1181"/>
                    <a:pt x="2473" y="1135"/>
                  </a:cubicBezTo>
                  <a:cubicBezTo>
                    <a:pt x="2463" y="1135"/>
                    <a:pt x="2757" y="992"/>
                    <a:pt x="2654" y="992"/>
                  </a:cubicBezTo>
                  <a:cubicBezTo>
                    <a:pt x="2649" y="992"/>
                    <a:pt x="2643" y="993"/>
                    <a:pt x="2635" y="993"/>
                  </a:cubicBezTo>
                  <a:lnTo>
                    <a:pt x="2635" y="993"/>
                  </a:lnTo>
                  <a:cubicBezTo>
                    <a:pt x="3304" y="909"/>
                    <a:pt x="3221" y="0"/>
                    <a:pt x="262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8"/>
            <p:cNvSpPr/>
            <p:nvPr/>
          </p:nvSpPr>
          <p:spPr>
            <a:xfrm>
              <a:off x="1358750" y="286525"/>
              <a:ext cx="70025" cy="46050"/>
            </a:xfrm>
            <a:custGeom>
              <a:avLst/>
              <a:gdLst/>
              <a:ahLst/>
              <a:cxnLst/>
              <a:rect l="l" t="t" r="r" b="b"/>
              <a:pathLst>
                <a:path w="2801" h="1842" extrusionOk="0">
                  <a:moveTo>
                    <a:pt x="2226" y="0"/>
                  </a:moveTo>
                  <a:cubicBezTo>
                    <a:pt x="2209" y="0"/>
                    <a:pt x="2191" y="1"/>
                    <a:pt x="2173" y="3"/>
                  </a:cubicBezTo>
                  <a:cubicBezTo>
                    <a:pt x="1916" y="39"/>
                    <a:pt x="1846" y="132"/>
                    <a:pt x="1670" y="296"/>
                  </a:cubicBezTo>
                  <a:cubicBezTo>
                    <a:pt x="1530" y="424"/>
                    <a:pt x="1320" y="541"/>
                    <a:pt x="1169" y="657"/>
                  </a:cubicBezTo>
                  <a:cubicBezTo>
                    <a:pt x="829" y="903"/>
                    <a:pt x="502" y="1207"/>
                    <a:pt x="152" y="1428"/>
                  </a:cubicBezTo>
                  <a:cubicBezTo>
                    <a:pt x="0" y="1522"/>
                    <a:pt x="24" y="1779"/>
                    <a:pt x="211" y="1826"/>
                  </a:cubicBezTo>
                  <a:cubicBezTo>
                    <a:pt x="256" y="1836"/>
                    <a:pt x="302" y="1841"/>
                    <a:pt x="349" y="1841"/>
                  </a:cubicBezTo>
                  <a:cubicBezTo>
                    <a:pt x="670" y="1841"/>
                    <a:pt x="1033" y="1622"/>
                    <a:pt x="1309" y="1511"/>
                  </a:cubicBezTo>
                  <a:cubicBezTo>
                    <a:pt x="1530" y="1405"/>
                    <a:pt x="1740" y="1277"/>
                    <a:pt x="1963" y="1171"/>
                  </a:cubicBezTo>
                  <a:cubicBezTo>
                    <a:pt x="2114" y="1090"/>
                    <a:pt x="2301" y="950"/>
                    <a:pt x="2418" y="891"/>
                  </a:cubicBezTo>
                  <a:cubicBezTo>
                    <a:pt x="2800" y="689"/>
                    <a:pt x="2663" y="0"/>
                    <a:pt x="2226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8"/>
            <p:cNvSpPr/>
            <p:nvPr/>
          </p:nvSpPr>
          <p:spPr>
            <a:xfrm>
              <a:off x="1488125" y="261725"/>
              <a:ext cx="67925" cy="41850"/>
            </a:xfrm>
            <a:custGeom>
              <a:avLst/>
              <a:gdLst/>
              <a:ahLst/>
              <a:cxnLst/>
              <a:rect l="l" t="t" r="r" b="b"/>
              <a:pathLst>
                <a:path w="2717" h="1674" extrusionOk="0">
                  <a:moveTo>
                    <a:pt x="2040" y="1"/>
                  </a:moveTo>
                  <a:cubicBezTo>
                    <a:pt x="2001" y="1"/>
                    <a:pt x="1959" y="5"/>
                    <a:pt x="1916" y="14"/>
                  </a:cubicBezTo>
                  <a:cubicBezTo>
                    <a:pt x="1519" y="96"/>
                    <a:pt x="1134" y="458"/>
                    <a:pt x="783" y="657"/>
                  </a:cubicBezTo>
                  <a:cubicBezTo>
                    <a:pt x="514" y="797"/>
                    <a:pt x="0" y="1065"/>
                    <a:pt x="176" y="1451"/>
                  </a:cubicBezTo>
                  <a:cubicBezTo>
                    <a:pt x="187" y="1463"/>
                    <a:pt x="187" y="1475"/>
                    <a:pt x="187" y="1486"/>
                  </a:cubicBezTo>
                  <a:cubicBezTo>
                    <a:pt x="242" y="1585"/>
                    <a:pt x="380" y="1674"/>
                    <a:pt x="493" y="1674"/>
                  </a:cubicBezTo>
                  <a:cubicBezTo>
                    <a:pt x="500" y="1674"/>
                    <a:pt x="507" y="1674"/>
                    <a:pt x="514" y="1673"/>
                  </a:cubicBezTo>
                  <a:cubicBezTo>
                    <a:pt x="830" y="1638"/>
                    <a:pt x="1098" y="1463"/>
                    <a:pt x="1379" y="1335"/>
                  </a:cubicBezTo>
                  <a:cubicBezTo>
                    <a:pt x="1648" y="1218"/>
                    <a:pt x="1905" y="1054"/>
                    <a:pt x="2173" y="949"/>
                  </a:cubicBezTo>
                  <a:cubicBezTo>
                    <a:pt x="2716" y="743"/>
                    <a:pt x="2563" y="1"/>
                    <a:pt x="2040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8"/>
            <p:cNvSpPr/>
            <p:nvPr/>
          </p:nvSpPr>
          <p:spPr>
            <a:xfrm>
              <a:off x="1650800" y="314975"/>
              <a:ext cx="69925" cy="39675"/>
            </a:xfrm>
            <a:custGeom>
              <a:avLst/>
              <a:gdLst/>
              <a:ahLst/>
              <a:cxnLst/>
              <a:rect l="l" t="t" r="r" b="b"/>
              <a:pathLst>
                <a:path w="2797" h="1587" extrusionOk="0">
                  <a:moveTo>
                    <a:pt x="2168" y="0"/>
                  </a:moveTo>
                  <a:cubicBezTo>
                    <a:pt x="2074" y="0"/>
                    <a:pt x="1977" y="38"/>
                    <a:pt x="1893" y="127"/>
                  </a:cubicBezTo>
                  <a:cubicBezTo>
                    <a:pt x="1694" y="349"/>
                    <a:pt x="1379" y="431"/>
                    <a:pt x="1122" y="571"/>
                  </a:cubicBezTo>
                  <a:cubicBezTo>
                    <a:pt x="818" y="723"/>
                    <a:pt x="491" y="898"/>
                    <a:pt x="199" y="1085"/>
                  </a:cubicBezTo>
                  <a:cubicBezTo>
                    <a:pt x="1" y="1214"/>
                    <a:pt x="71" y="1459"/>
                    <a:pt x="269" y="1541"/>
                  </a:cubicBezTo>
                  <a:cubicBezTo>
                    <a:pt x="342" y="1573"/>
                    <a:pt x="420" y="1587"/>
                    <a:pt x="500" y="1587"/>
                  </a:cubicBezTo>
                  <a:cubicBezTo>
                    <a:pt x="826" y="1587"/>
                    <a:pt x="1189" y="1359"/>
                    <a:pt x="1460" y="1237"/>
                  </a:cubicBezTo>
                  <a:cubicBezTo>
                    <a:pt x="1823" y="1085"/>
                    <a:pt x="2197" y="1004"/>
                    <a:pt x="2488" y="723"/>
                  </a:cubicBezTo>
                  <a:cubicBezTo>
                    <a:pt x="2796" y="442"/>
                    <a:pt x="2494" y="0"/>
                    <a:pt x="2168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8"/>
            <p:cNvSpPr/>
            <p:nvPr/>
          </p:nvSpPr>
          <p:spPr>
            <a:xfrm>
              <a:off x="1686225" y="391825"/>
              <a:ext cx="58050" cy="44775"/>
            </a:xfrm>
            <a:custGeom>
              <a:avLst/>
              <a:gdLst/>
              <a:ahLst/>
              <a:cxnLst/>
              <a:rect l="l" t="t" r="r" b="b"/>
              <a:pathLst>
                <a:path w="2322" h="1791" extrusionOk="0">
                  <a:moveTo>
                    <a:pt x="1884" y="1"/>
                  </a:moveTo>
                  <a:cubicBezTo>
                    <a:pt x="1793" y="1"/>
                    <a:pt x="1701" y="29"/>
                    <a:pt x="1621" y="79"/>
                  </a:cubicBezTo>
                  <a:cubicBezTo>
                    <a:pt x="1352" y="231"/>
                    <a:pt x="1142" y="464"/>
                    <a:pt x="897" y="651"/>
                  </a:cubicBezTo>
                  <a:cubicBezTo>
                    <a:pt x="663" y="838"/>
                    <a:pt x="347" y="1002"/>
                    <a:pt x="160" y="1247"/>
                  </a:cubicBezTo>
                  <a:cubicBezTo>
                    <a:pt x="0" y="1467"/>
                    <a:pt x="166" y="1791"/>
                    <a:pt x="415" y="1791"/>
                  </a:cubicBezTo>
                  <a:cubicBezTo>
                    <a:pt x="457" y="1791"/>
                    <a:pt x="501" y="1781"/>
                    <a:pt x="546" y="1761"/>
                  </a:cubicBezTo>
                  <a:cubicBezTo>
                    <a:pt x="1118" y="1528"/>
                    <a:pt x="1574" y="1060"/>
                    <a:pt x="2112" y="757"/>
                  </a:cubicBezTo>
                  <a:cubicBezTo>
                    <a:pt x="2310" y="640"/>
                    <a:pt x="2322" y="336"/>
                    <a:pt x="2205" y="173"/>
                  </a:cubicBezTo>
                  <a:cubicBezTo>
                    <a:pt x="2125" y="52"/>
                    <a:pt x="2006" y="1"/>
                    <a:pt x="1884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8"/>
            <p:cNvSpPr/>
            <p:nvPr/>
          </p:nvSpPr>
          <p:spPr>
            <a:xfrm>
              <a:off x="1637650" y="500575"/>
              <a:ext cx="60825" cy="64925"/>
            </a:xfrm>
            <a:custGeom>
              <a:avLst/>
              <a:gdLst/>
              <a:ahLst/>
              <a:cxnLst/>
              <a:rect l="l" t="t" r="r" b="b"/>
              <a:pathLst>
                <a:path w="2433" h="2597" extrusionOk="0">
                  <a:moveTo>
                    <a:pt x="1680" y="0"/>
                  </a:moveTo>
                  <a:cubicBezTo>
                    <a:pt x="1532" y="0"/>
                    <a:pt x="1382" y="73"/>
                    <a:pt x="1274" y="250"/>
                  </a:cubicBezTo>
                  <a:cubicBezTo>
                    <a:pt x="1169" y="425"/>
                    <a:pt x="1028" y="577"/>
                    <a:pt x="935" y="752"/>
                  </a:cubicBezTo>
                  <a:cubicBezTo>
                    <a:pt x="830" y="974"/>
                    <a:pt x="690" y="1173"/>
                    <a:pt x="550" y="1371"/>
                  </a:cubicBezTo>
                  <a:cubicBezTo>
                    <a:pt x="327" y="1664"/>
                    <a:pt x="0" y="2014"/>
                    <a:pt x="70" y="2411"/>
                  </a:cubicBezTo>
                  <a:cubicBezTo>
                    <a:pt x="93" y="2530"/>
                    <a:pt x="214" y="2597"/>
                    <a:pt x="333" y="2597"/>
                  </a:cubicBezTo>
                  <a:cubicBezTo>
                    <a:pt x="401" y="2597"/>
                    <a:pt x="468" y="2575"/>
                    <a:pt x="514" y="2528"/>
                  </a:cubicBezTo>
                  <a:cubicBezTo>
                    <a:pt x="1028" y="1967"/>
                    <a:pt x="1578" y="1430"/>
                    <a:pt x="2080" y="869"/>
                  </a:cubicBezTo>
                  <a:cubicBezTo>
                    <a:pt x="2433" y="474"/>
                    <a:pt x="2060" y="0"/>
                    <a:pt x="1680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8"/>
            <p:cNvSpPr/>
            <p:nvPr/>
          </p:nvSpPr>
          <p:spPr>
            <a:xfrm>
              <a:off x="1505650" y="535675"/>
              <a:ext cx="50825" cy="52500"/>
            </a:xfrm>
            <a:custGeom>
              <a:avLst/>
              <a:gdLst/>
              <a:ahLst/>
              <a:cxnLst/>
              <a:rect l="l" t="t" r="r" b="b"/>
              <a:pathLst>
                <a:path w="2033" h="2100" extrusionOk="0">
                  <a:moveTo>
                    <a:pt x="1389" y="0"/>
                  </a:moveTo>
                  <a:cubicBezTo>
                    <a:pt x="1221" y="0"/>
                    <a:pt x="1059" y="84"/>
                    <a:pt x="981" y="283"/>
                  </a:cubicBezTo>
                  <a:cubicBezTo>
                    <a:pt x="771" y="844"/>
                    <a:pt x="0" y="1206"/>
                    <a:pt x="36" y="1848"/>
                  </a:cubicBezTo>
                  <a:cubicBezTo>
                    <a:pt x="36" y="1983"/>
                    <a:pt x="173" y="2099"/>
                    <a:pt x="310" y="2099"/>
                  </a:cubicBezTo>
                  <a:cubicBezTo>
                    <a:pt x="328" y="2099"/>
                    <a:pt x="345" y="2097"/>
                    <a:pt x="363" y="2093"/>
                  </a:cubicBezTo>
                  <a:cubicBezTo>
                    <a:pt x="690" y="2023"/>
                    <a:pt x="993" y="1720"/>
                    <a:pt x="1204" y="1463"/>
                  </a:cubicBezTo>
                  <a:cubicBezTo>
                    <a:pt x="1425" y="1194"/>
                    <a:pt x="1706" y="972"/>
                    <a:pt x="1858" y="657"/>
                  </a:cubicBezTo>
                  <a:cubicBezTo>
                    <a:pt x="2033" y="291"/>
                    <a:pt x="1702" y="0"/>
                    <a:pt x="1389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8"/>
            <p:cNvSpPr/>
            <p:nvPr/>
          </p:nvSpPr>
          <p:spPr>
            <a:xfrm>
              <a:off x="1384150" y="610400"/>
              <a:ext cx="45675" cy="61325"/>
            </a:xfrm>
            <a:custGeom>
              <a:avLst/>
              <a:gdLst/>
              <a:ahLst/>
              <a:cxnLst/>
              <a:rect l="l" t="t" r="r" b="b"/>
              <a:pathLst>
                <a:path w="1827" h="2453" extrusionOk="0">
                  <a:moveTo>
                    <a:pt x="1216" y="1"/>
                  </a:moveTo>
                  <a:cubicBezTo>
                    <a:pt x="1085" y="1"/>
                    <a:pt x="960" y="63"/>
                    <a:pt x="888" y="215"/>
                  </a:cubicBezTo>
                  <a:cubicBezTo>
                    <a:pt x="678" y="659"/>
                    <a:pt x="480" y="1090"/>
                    <a:pt x="304" y="1558"/>
                  </a:cubicBezTo>
                  <a:cubicBezTo>
                    <a:pt x="199" y="1838"/>
                    <a:pt x="0" y="2118"/>
                    <a:pt x="210" y="2388"/>
                  </a:cubicBezTo>
                  <a:cubicBezTo>
                    <a:pt x="249" y="2433"/>
                    <a:pt x="298" y="2452"/>
                    <a:pt x="347" y="2452"/>
                  </a:cubicBezTo>
                  <a:cubicBezTo>
                    <a:pt x="458" y="2452"/>
                    <a:pt x="571" y="2354"/>
                    <a:pt x="584" y="2243"/>
                  </a:cubicBezTo>
                  <a:lnTo>
                    <a:pt x="584" y="2243"/>
                  </a:lnTo>
                  <a:cubicBezTo>
                    <a:pt x="584" y="2248"/>
                    <a:pt x="585" y="2250"/>
                    <a:pt x="588" y="2250"/>
                  </a:cubicBezTo>
                  <a:cubicBezTo>
                    <a:pt x="609" y="2250"/>
                    <a:pt x="706" y="2100"/>
                    <a:pt x="737" y="2060"/>
                  </a:cubicBezTo>
                  <a:cubicBezTo>
                    <a:pt x="841" y="1908"/>
                    <a:pt x="924" y="1757"/>
                    <a:pt x="1017" y="1593"/>
                  </a:cubicBezTo>
                  <a:cubicBezTo>
                    <a:pt x="1192" y="1266"/>
                    <a:pt x="1425" y="962"/>
                    <a:pt x="1624" y="646"/>
                  </a:cubicBezTo>
                  <a:cubicBezTo>
                    <a:pt x="1826" y="315"/>
                    <a:pt x="1508" y="1"/>
                    <a:pt x="1216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8"/>
            <p:cNvSpPr/>
            <p:nvPr/>
          </p:nvSpPr>
          <p:spPr>
            <a:xfrm>
              <a:off x="1300275" y="591675"/>
              <a:ext cx="41925" cy="58825"/>
            </a:xfrm>
            <a:custGeom>
              <a:avLst/>
              <a:gdLst/>
              <a:ahLst/>
              <a:cxnLst/>
              <a:rect l="l" t="t" r="r" b="b"/>
              <a:pathLst>
                <a:path w="1677" h="2353" extrusionOk="0">
                  <a:moveTo>
                    <a:pt x="1339" y="920"/>
                  </a:moveTo>
                  <a:lnTo>
                    <a:pt x="1339" y="920"/>
                  </a:lnTo>
                  <a:cubicBezTo>
                    <a:pt x="1338" y="923"/>
                    <a:pt x="1336" y="925"/>
                    <a:pt x="1335" y="928"/>
                  </a:cubicBezTo>
                  <a:cubicBezTo>
                    <a:pt x="1336" y="926"/>
                    <a:pt x="1338" y="923"/>
                    <a:pt x="1339" y="920"/>
                  </a:cubicBezTo>
                  <a:close/>
                  <a:moveTo>
                    <a:pt x="1197" y="1"/>
                  </a:moveTo>
                  <a:cubicBezTo>
                    <a:pt x="1177" y="1"/>
                    <a:pt x="1157" y="2"/>
                    <a:pt x="1136" y="6"/>
                  </a:cubicBezTo>
                  <a:cubicBezTo>
                    <a:pt x="470" y="87"/>
                    <a:pt x="494" y="870"/>
                    <a:pt x="307" y="1384"/>
                  </a:cubicBezTo>
                  <a:cubicBezTo>
                    <a:pt x="263" y="1494"/>
                    <a:pt x="0" y="2352"/>
                    <a:pt x="342" y="2352"/>
                  </a:cubicBezTo>
                  <a:cubicBezTo>
                    <a:pt x="363" y="2352"/>
                    <a:pt x="386" y="2349"/>
                    <a:pt x="411" y="2342"/>
                  </a:cubicBezTo>
                  <a:cubicBezTo>
                    <a:pt x="680" y="2272"/>
                    <a:pt x="879" y="1839"/>
                    <a:pt x="1008" y="1629"/>
                  </a:cubicBezTo>
                  <a:cubicBezTo>
                    <a:pt x="1112" y="1454"/>
                    <a:pt x="1194" y="1267"/>
                    <a:pt x="1288" y="1080"/>
                  </a:cubicBezTo>
                  <a:cubicBezTo>
                    <a:pt x="1295" y="1072"/>
                    <a:pt x="1375" y="905"/>
                    <a:pt x="1387" y="862"/>
                  </a:cubicBezTo>
                  <a:lnTo>
                    <a:pt x="1387" y="862"/>
                  </a:lnTo>
                  <a:cubicBezTo>
                    <a:pt x="1437" y="810"/>
                    <a:pt x="1500" y="761"/>
                    <a:pt x="1533" y="694"/>
                  </a:cubicBezTo>
                  <a:cubicBezTo>
                    <a:pt x="1676" y="442"/>
                    <a:pt x="1528" y="1"/>
                    <a:pt x="1197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8"/>
            <p:cNvSpPr/>
            <p:nvPr/>
          </p:nvSpPr>
          <p:spPr>
            <a:xfrm>
              <a:off x="1401375" y="511900"/>
              <a:ext cx="60650" cy="49900"/>
            </a:xfrm>
            <a:custGeom>
              <a:avLst/>
              <a:gdLst/>
              <a:ahLst/>
              <a:cxnLst/>
              <a:rect l="l" t="t" r="r" b="b"/>
              <a:pathLst>
                <a:path w="2426" h="1996" extrusionOk="0">
                  <a:moveTo>
                    <a:pt x="1893" y="1"/>
                  </a:moveTo>
                  <a:cubicBezTo>
                    <a:pt x="1802" y="1"/>
                    <a:pt x="1705" y="34"/>
                    <a:pt x="1613" y="113"/>
                  </a:cubicBezTo>
                  <a:cubicBezTo>
                    <a:pt x="1426" y="264"/>
                    <a:pt x="1274" y="451"/>
                    <a:pt x="1110" y="627"/>
                  </a:cubicBezTo>
                  <a:cubicBezTo>
                    <a:pt x="923" y="814"/>
                    <a:pt x="725" y="977"/>
                    <a:pt x="538" y="1164"/>
                  </a:cubicBezTo>
                  <a:cubicBezTo>
                    <a:pt x="351" y="1362"/>
                    <a:pt x="1" y="1619"/>
                    <a:pt x="152" y="1912"/>
                  </a:cubicBezTo>
                  <a:cubicBezTo>
                    <a:pt x="185" y="1969"/>
                    <a:pt x="238" y="1995"/>
                    <a:pt x="293" y="1995"/>
                  </a:cubicBezTo>
                  <a:cubicBezTo>
                    <a:pt x="338" y="1995"/>
                    <a:pt x="384" y="1978"/>
                    <a:pt x="421" y="1946"/>
                  </a:cubicBezTo>
                  <a:cubicBezTo>
                    <a:pt x="468" y="1899"/>
                    <a:pt x="596" y="1876"/>
                    <a:pt x="666" y="1842"/>
                  </a:cubicBezTo>
                  <a:cubicBezTo>
                    <a:pt x="877" y="1736"/>
                    <a:pt x="1064" y="1608"/>
                    <a:pt x="1239" y="1468"/>
                  </a:cubicBezTo>
                  <a:cubicBezTo>
                    <a:pt x="1566" y="1222"/>
                    <a:pt x="1917" y="977"/>
                    <a:pt x="2174" y="673"/>
                  </a:cubicBezTo>
                  <a:cubicBezTo>
                    <a:pt x="2425" y="368"/>
                    <a:pt x="2194" y="1"/>
                    <a:pt x="1893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8"/>
            <p:cNvSpPr/>
            <p:nvPr/>
          </p:nvSpPr>
          <p:spPr>
            <a:xfrm>
              <a:off x="1317550" y="494725"/>
              <a:ext cx="26675" cy="51075"/>
            </a:xfrm>
            <a:custGeom>
              <a:avLst/>
              <a:gdLst/>
              <a:ahLst/>
              <a:cxnLst/>
              <a:rect l="l" t="t" r="r" b="b"/>
              <a:pathLst>
                <a:path w="1067" h="2043" extrusionOk="0">
                  <a:moveTo>
                    <a:pt x="584" y="0"/>
                  </a:moveTo>
                  <a:cubicBezTo>
                    <a:pt x="521" y="0"/>
                    <a:pt x="457" y="16"/>
                    <a:pt x="398" y="52"/>
                  </a:cubicBezTo>
                  <a:cubicBezTo>
                    <a:pt x="71" y="250"/>
                    <a:pt x="60" y="624"/>
                    <a:pt x="71" y="974"/>
                  </a:cubicBezTo>
                  <a:cubicBezTo>
                    <a:pt x="83" y="1290"/>
                    <a:pt x="1" y="1687"/>
                    <a:pt x="141" y="1968"/>
                  </a:cubicBezTo>
                  <a:cubicBezTo>
                    <a:pt x="164" y="2019"/>
                    <a:pt x="211" y="2042"/>
                    <a:pt x="260" y="2042"/>
                  </a:cubicBezTo>
                  <a:cubicBezTo>
                    <a:pt x="311" y="2042"/>
                    <a:pt x="363" y="2016"/>
                    <a:pt x="387" y="1968"/>
                  </a:cubicBezTo>
                  <a:cubicBezTo>
                    <a:pt x="527" y="1711"/>
                    <a:pt x="620" y="1454"/>
                    <a:pt x="702" y="1173"/>
                  </a:cubicBezTo>
                  <a:cubicBezTo>
                    <a:pt x="784" y="940"/>
                    <a:pt x="912" y="729"/>
                    <a:pt x="982" y="507"/>
                  </a:cubicBezTo>
                  <a:cubicBezTo>
                    <a:pt x="1066" y="246"/>
                    <a:pt x="831" y="0"/>
                    <a:pt x="584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8"/>
            <p:cNvSpPr/>
            <p:nvPr/>
          </p:nvSpPr>
          <p:spPr>
            <a:xfrm>
              <a:off x="1644375" y="238225"/>
              <a:ext cx="74500" cy="22375"/>
            </a:xfrm>
            <a:custGeom>
              <a:avLst/>
              <a:gdLst/>
              <a:ahLst/>
              <a:cxnLst/>
              <a:rect l="l" t="t" r="r" b="b"/>
              <a:pathLst>
                <a:path w="2980" h="895" extrusionOk="0">
                  <a:moveTo>
                    <a:pt x="2165" y="0"/>
                  </a:moveTo>
                  <a:cubicBezTo>
                    <a:pt x="1903" y="0"/>
                    <a:pt x="1628" y="54"/>
                    <a:pt x="1379" y="89"/>
                  </a:cubicBezTo>
                  <a:cubicBezTo>
                    <a:pt x="1029" y="125"/>
                    <a:pt x="549" y="89"/>
                    <a:pt x="245" y="276"/>
                  </a:cubicBezTo>
                  <a:cubicBezTo>
                    <a:pt x="1" y="417"/>
                    <a:pt x="117" y="756"/>
                    <a:pt x="374" y="779"/>
                  </a:cubicBezTo>
                  <a:cubicBezTo>
                    <a:pt x="772" y="803"/>
                    <a:pt x="1157" y="837"/>
                    <a:pt x="1554" y="849"/>
                  </a:cubicBezTo>
                  <a:cubicBezTo>
                    <a:pt x="1784" y="855"/>
                    <a:pt x="2011" y="894"/>
                    <a:pt x="2226" y="894"/>
                  </a:cubicBezTo>
                  <a:cubicBezTo>
                    <a:pt x="2450" y="894"/>
                    <a:pt x="2661" y="852"/>
                    <a:pt x="2851" y="686"/>
                  </a:cubicBezTo>
                  <a:cubicBezTo>
                    <a:pt x="2979" y="569"/>
                    <a:pt x="2979" y="335"/>
                    <a:pt x="2851" y="218"/>
                  </a:cubicBezTo>
                  <a:cubicBezTo>
                    <a:pt x="2661" y="51"/>
                    <a:pt x="2419" y="0"/>
                    <a:pt x="216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8"/>
            <p:cNvSpPr/>
            <p:nvPr/>
          </p:nvSpPr>
          <p:spPr>
            <a:xfrm>
              <a:off x="1802950" y="281125"/>
              <a:ext cx="73175" cy="23150"/>
            </a:xfrm>
            <a:custGeom>
              <a:avLst/>
              <a:gdLst/>
              <a:ahLst/>
              <a:cxnLst/>
              <a:rect l="l" t="t" r="r" b="b"/>
              <a:pathLst>
                <a:path w="2927" h="926" extrusionOk="0">
                  <a:moveTo>
                    <a:pt x="1376" y="0"/>
                  </a:moveTo>
                  <a:cubicBezTo>
                    <a:pt x="1253" y="0"/>
                    <a:pt x="1129" y="3"/>
                    <a:pt x="1005" y="9"/>
                  </a:cubicBezTo>
                  <a:cubicBezTo>
                    <a:pt x="851" y="18"/>
                    <a:pt x="610" y="70"/>
                    <a:pt x="414" y="70"/>
                  </a:cubicBezTo>
                  <a:cubicBezTo>
                    <a:pt x="342" y="70"/>
                    <a:pt x="276" y="63"/>
                    <a:pt x="223" y="44"/>
                  </a:cubicBezTo>
                  <a:cubicBezTo>
                    <a:pt x="212" y="40"/>
                    <a:pt x="202" y="38"/>
                    <a:pt x="192" y="38"/>
                  </a:cubicBezTo>
                  <a:cubicBezTo>
                    <a:pt x="148" y="38"/>
                    <a:pt x="113" y="76"/>
                    <a:pt x="94" y="115"/>
                  </a:cubicBezTo>
                  <a:cubicBezTo>
                    <a:pt x="1" y="406"/>
                    <a:pt x="421" y="535"/>
                    <a:pt x="631" y="570"/>
                  </a:cubicBezTo>
                  <a:cubicBezTo>
                    <a:pt x="1158" y="663"/>
                    <a:pt x="1683" y="757"/>
                    <a:pt x="2197" y="909"/>
                  </a:cubicBezTo>
                  <a:cubicBezTo>
                    <a:pt x="2240" y="921"/>
                    <a:pt x="2281" y="926"/>
                    <a:pt x="2319" y="926"/>
                  </a:cubicBezTo>
                  <a:cubicBezTo>
                    <a:pt x="2785" y="926"/>
                    <a:pt x="2927" y="143"/>
                    <a:pt x="2430" y="68"/>
                  </a:cubicBezTo>
                  <a:cubicBezTo>
                    <a:pt x="2084" y="24"/>
                    <a:pt x="1731" y="0"/>
                    <a:pt x="1376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8"/>
            <p:cNvSpPr/>
            <p:nvPr/>
          </p:nvSpPr>
          <p:spPr>
            <a:xfrm>
              <a:off x="1819300" y="351275"/>
              <a:ext cx="75675" cy="25675"/>
            </a:xfrm>
            <a:custGeom>
              <a:avLst/>
              <a:gdLst/>
              <a:ahLst/>
              <a:cxnLst/>
              <a:rect l="l" t="t" r="r" b="b"/>
              <a:pathLst>
                <a:path w="3027" h="1027" extrusionOk="0">
                  <a:moveTo>
                    <a:pt x="711" y="1"/>
                  </a:moveTo>
                  <a:cubicBezTo>
                    <a:pt x="530" y="1"/>
                    <a:pt x="357" y="19"/>
                    <a:pt x="211" y="77"/>
                  </a:cubicBezTo>
                  <a:cubicBezTo>
                    <a:pt x="1" y="159"/>
                    <a:pt x="1" y="416"/>
                    <a:pt x="211" y="486"/>
                  </a:cubicBezTo>
                  <a:cubicBezTo>
                    <a:pt x="608" y="650"/>
                    <a:pt x="971" y="778"/>
                    <a:pt x="1391" y="871"/>
                  </a:cubicBezTo>
                  <a:cubicBezTo>
                    <a:pt x="1689" y="925"/>
                    <a:pt x="2046" y="1027"/>
                    <a:pt x="2345" y="1027"/>
                  </a:cubicBezTo>
                  <a:cubicBezTo>
                    <a:pt x="2374" y="1027"/>
                    <a:pt x="2403" y="1026"/>
                    <a:pt x="2431" y="1024"/>
                  </a:cubicBezTo>
                  <a:cubicBezTo>
                    <a:pt x="2805" y="988"/>
                    <a:pt x="3027" y="556"/>
                    <a:pt x="2747" y="276"/>
                  </a:cubicBezTo>
                  <a:cubicBezTo>
                    <a:pt x="2569" y="91"/>
                    <a:pt x="2336" y="59"/>
                    <a:pt x="2094" y="59"/>
                  </a:cubicBezTo>
                  <a:cubicBezTo>
                    <a:pt x="1960" y="59"/>
                    <a:pt x="1824" y="69"/>
                    <a:pt x="1692" y="69"/>
                  </a:cubicBezTo>
                  <a:cubicBezTo>
                    <a:pt x="1654" y="69"/>
                    <a:pt x="1616" y="68"/>
                    <a:pt x="1578" y="66"/>
                  </a:cubicBezTo>
                  <a:cubicBezTo>
                    <a:pt x="1324" y="51"/>
                    <a:pt x="1007" y="1"/>
                    <a:pt x="711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8"/>
            <p:cNvSpPr/>
            <p:nvPr/>
          </p:nvSpPr>
          <p:spPr>
            <a:xfrm>
              <a:off x="1866025" y="425675"/>
              <a:ext cx="85975" cy="26500"/>
            </a:xfrm>
            <a:custGeom>
              <a:avLst/>
              <a:gdLst/>
              <a:ahLst/>
              <a:cxnLst/>
              <a:rect l="l" t="t" r="r" b="b"/>
              <a:pathLst>
                <a:path w="3439" h="1060" extrusionOk="0">
                  <a:moveTo>
                    <a:pt x="2804" y="0"/>
                  </a:moveTo>
                  <a:cubicBezTo>
                    <a:pt x="2754" y="0"/>
                    <a:pt x="2700" y="7"/>
                    <a:pt x="2641" y="21"/>
                  </a:cubicBezTo>
                  <a:cubicBezTo>
                    <a:pt x="1847" y="220"/>
                    <a:pt x="971" y="10"/>
                    <a:pt x="200" y="325"/>
                  </a:cubicBezTo>
                  <a:cubicBezTo>
                    <a:pt x="1" y="407"/>
                    <a:pt x="1" y="652"/>
                    <a:pt x="200" y="734"/>
                  </a:cubicBezTo>
                  <a:cubicBezTo>
                    <a:pt x="971" y="1049"/>
                    <a:pt x="1847" y="839"/>
                    <a:pt x="2641" y="1038"/>
                  </a:cubicBezTo>
                  <a:cubicBezTo>
                    <a:pt x="2699" y="1053"/>
                    <a:pt x="2752" y="1059"/>
                    <a:pt x="2802" y="1059"/>
                  </a:cubicBezTo>
                  <a:cubicBezTo>
                    <a:pt x="3430" y="1059"/>
                    <a:pt x="3438" y="0"/>
                    <a:pt x="2804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8"/>
            <p:cNvSpPr/>
            <p:nvPr/>
          </p:nvSpPr>
          <p:spPr>
            <a:xfrm>
              <a:off x="1537800" y="613675"/>
              <a:ext cx="52825" cy="53900"/>
            </a:xfrm>
            <a:custGeom>
              <a:avLst/>
              <a:gdLst/>
              <a:ahLst/>
              <a:cxnLst/>
              <a:rect l="l" t="t" r="r" b="b"/>
              <a:pathLst>
                <a:path w="2113" h="2156" extrusionOk="0">
                  <a:moveTo>
                    <a:pt x="1895" y="1"/>
                  </a:moveTo>
                  <a:cubicBezTo>
                    <a:pt x="1890" y="1"/>
                    <a:pt x="1885" y="1"/>
                    <a:pt x="1880" y="1"/>
                  </a:cubicBezTo>
                  <a:cubicBezTo>
                    <a:pt x="1717" y="1"/>
                    <a:pt x="1647" y="71"/>
                    <a:pt x="1530" y="177"/>
                  </a:cubicBezTo>
                  <a:cubicBezTo>
                    <a:pt x="1343" y="329"/>
                    <a:pt x="1156" y="481"/>
                    <a:pt x="969" y="644"/>
                  </a:cubicBezTo>
                  <a:cubicBezTo>
                    <a:pt x="677" y="913"/>
                    <a:pt x="466" y="1205"/>
                    <a:pt x="221" y="1520"/>
                  </a:cubicBezTo>
                  <a:cubicBezTo>
                    <a:pt x="0" y="1818"/>
                    <a:pt x="308" y="2155"/>
                    <a:pt x="613" y="2155"/>
                  </a:cubicBezTo>
                  <a:cubicBezTo>
                    <a:pt x="679" y="2155"/>
                    <a:pt x="745" y="2140"/>
                    <a:pt x="806" y="2104"/>
                  </a:cubicBezTo>
                  <a:cubicBezTo>
                    <a:pt x="980" y="2011"/>
                    <a:pt x="1016" y="1906"/>
                    <a:pt x="1097" y="1743"/>
                  </a:cubicBezTo>
                  <a:cubicBezTo>
                    <a:pt x="1191" y="1543"/>
                    <a:pt x="1331" y="1380"/>
                    <a:pt x="1460" y="1216"/>
                  </a:cubicBezTo>
                  <a:cubicBezTo>
                    <a:pt x="1681" y="936"/>
                    <a:pt x="2008" y="621"/>
                    <a:pt x="2079" y="271"/>
                  </a:cubicBezTo>
                  <a:cubicBezTo>
                    <a:pt x="2113" y="146"/>
                    <a:pt x="2027" y="1"/>
                    <a:pt x="1895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8"/>
            <p:cNvSpPr/>
            <p:nvPr/>
          </p:nvSpPr>
          <p:spPr>
            <a:xfrm>
              <a:off x="1471325" y="671200"/>
              <a:ext cx="25000" cy="61400"/>
            </a:xfrm>
            <a:custGeom>
              <a:avLst/>
              <a:gdLst/>
              <a:ahLst/>
              <a:cxnLst/>
              <a:rect l="l" t="t" r="r" b="b"/>
              <a:pathLst>
                <a:path w="1000" h="2456" extrusionOk="0">
                  <a:moveTo>
                    <a:pt x="688" y="0"/>
                  </a:moveTo>
                  <a:cubicBezTo>
                    <a:pt x="662" y="0"/>
                    <a:pt x="636" y="8"/>
                    <a:pt x="614" y="26"/>
                  </a:cubicBezTo>
                  <a:cubicBezTo>
                    <a:pt x="380" y="200"/>
                    <a:pt x="298" y="470"/>
                    <a:pt x="217" y="738"/>
                  </a:cubicBezTo>
                  <a:cubicBezTo>
                    <a:pt x="88" y="1158"/>
                    <a:pt x="53" y="1556"/>
                    <a:pt x="18" y="1999"/>
                  </a:cubicBezTo>
                  <a:cubicBezTo>
                    <a:pt x="1" y="2303"/>
                    <a:pt x="252" y="2455"/>
                    <a:pt x="501" y="2455"/>
                  </a:cubicBezTo>
                  <a:cubicBezTo>
                    <a:pt x="751" y="2455"/>
                    <a:pt x="999" y="2303"/>
                    <a:pt x="976" y="1999"/>
                  </a:cubicBezTo>
                  <a:cubicBezTo>
                    <a:pt x="941" y="1579"/>
                    <a:pt x="906" y="1182"/>
                    <a:pt x="929" y="761"/>
                  </a:cubicBezTo>
                  <a:cubicBezTo>
                    <a:pt x="952" y="551"/>
                    <a:pt x="999" y="200"/>
                    <a:pt x="801" y="49"/>
                  </a:cubicBezTo>
                  <a:cubicBezTo>
                    <a:pt x="772" y="20"/>
                    <a:pt x="730" y="0"/>
                    <a:pt x="688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8"/>
            <p:cNvSpPr/>
            <p:nvPr/>
          </p:nvSpPr>
          <p:spPr>
            <a:xfrm>
              <a:off x="1354650" y="723250"/>
              <a:ext cx="46075" cy="58625"/>
            </a:xfrm>
            <a:custGeom>
              <a:avLst/>
              <a:gdLst/>
              <a:ahLst/>
              <a:cxnLst/>
              <a:rect l="l" t="t" r="r" b="b"/>
              <a:pathLst>
                <a:path w="1843" h="2345" extrusionOk="0">
                  <a:moveTo>
                    <a:pt x="371" y="1"/>
                  </a:moveTo>
                  <a:cubicBezTo>
                    <a:pt x="255" y="1"/>
                    <a:pt x="135" y="76"/>
                    <a:pt x="94" y="198"/>
                  </a:cubicBezTo>
                  <a:cubicBezTo>
                    <a:pt x="1" y="502"/>
                    <a:pt x="188" y="888"/>
                    <a:pt x="258" y="1191"/>
                  </a:cubicBezTo>
                  <a:cubicBezTo>
                    <a:pt x="328" y="1495"/>
                    <a:pt x="409" y="1810"/>
                    <a:pt x="573" y="2079"/>
                  </a:cubicBezTo>
                  <a:cubicBezTo>
                    <a:pt x="688" y="2269"/>
                    <a:pt x="843" y="2344"/>
                    <a:pt x="997" y="2344"/>
                  </a:cubicBezTo>
                  <a:cubicBezTo>
                    <a:pt x="1422" y="2344"/>
                    <a:pt x="1842" y="1771"/>
                    <a:pt x="1414" y="1436"/>
                  </a:cubicBezTo>
                  <a:cubicBezTo>
                    <a:pt x="1216" y="1285"/>
                    <a:pt x="1122" y="1098"/>
                    <a:pt x="1017" y="875"/>
                  </a:cubicBezTo>
                  <a:cubicBezTo>
                    <a:pt x="959" y="747"/>
                    <a:pt x="900" y="607"/>
                    <a:pt x="830" y="490"/>
                  </a:cubicBezTo>
                  <a:cubicBezTo>
                    <a:pt x="772" y="350"/>
                    <a:pt x="655" y="257"/>
                    <a:pt x="585" y="128"/>
                  </a:cubicBezTo>
                  <a:cubicBezTo>
                    <a:pt x="536" y="40"/>
                    <a:pt x="454" y="1"/>
                    <a:pt x="371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8"/>
            <p:cNvSpPr/>
            <p:nvPr/>
          </p:nvSpPr>
          <p:spPr>
            <a:xfrm>
              <a:off x="1228775" y="496325"/>
              <a:ext cx="44750" cy="61850"/>
            </a:xfrm>
            <a:custGeom>
              <a:avLst/>
              <a:gdLst/>
              <a:ahLst/>
              <a:cxnLst/>
              <a:rect l="l" t="t" r="r" b="b"/>
              <a:pathLst>
                <a:path w="1790" h="2474" extrusionOk="0">
                  <a:moveTo>
                    <a:pt x="1065" y="0"/>
                  </a:moveTo>
                  <a:cubicBezTo>
                    <a:pt x="840" y="0"/>
                    <a:pt x="619" y="114"/>
                    <a:pt x="538" y="385"/>
                  </a:cubicBezTo>
                  <a:cubicBezTo>
                    <a:pt x="433" y="712"/>
                    <a:pt x="363" y="1027"/>
                    <a:pt x="269" y="1354"/>
                  </a:cubicBezTo>
                  <a:cubicBezTo>
                    <a:pt x="199" y="1635"/>
                    <a:pt x="0" y="1868"/>
                    <a:pt x="94" y="2172"/>
                  </a:cubicBezTo>
                  <a:cubicBezTo>
                    <a:pt x="148" y="2340"/>
                    <a:pt x="331" y="2474"/>
                    <a:pt x="507" y="2474"/>
                  </a:cubicBezTo>
                  <a:cubicBezTo>
                    <a:pt x="600" y="2474"/>
                    <a:pt x="691" y="2437"/>
                    <a:pt x="760" y="2348"/>
                  </a:cubicBezTo>
                  <a:cubicBezTo>
                    <a:pt x="947" y="2125"/>
                    <a:pt x="1122" y="1904"/>
                    <a:pt x="1239" y="1635"/>
                  </a:cubicBezTo>
                  <a:cubicBezTo>
                    <a:pt x="1379" y="1331"/>
                    <a:pt x="1496" y="1004"/>
                    <a:pt x="1625" y="689"/>
                  </a:cubicBezTo>
                  <a:cubicBezTo>
                    <a:pt x="1789" y="287"/>
                    <a:pt x="1422" y="0"/>
                    <a:pt x="106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8"/>
            <p:cNvSpPr/>
            <p:nvPr/>
          </p:nvSpPr>
          <p:spPr>
            <a:xfrm>
              <a:off x="1282800" y="378850"/>
              <a:ext cx="52625" cy="55275"/>
            </a:xfrm>
            <a:custGeom>
              <a:avLst/>
              <a:gdLst/>
              <a:ahLst/>
              <a:cxnLst/>
              <a:rect l="l" t="t" r="r" b="b"/>
              <a:pathLst>
                <a:path w="2105" h="2211" extrusionOk="0">
                  <a:moveTo>
                    <a:pt x="1287" y="1"/>
                  </a:moveTo>
                  <a:cubicBezTo>
                    <a:pt x="1166" y="1"/>
                    <a:pt x="1044" y="46"/>
                    <a:pt x="935" y="154"/>
                  </a:cubicBezTo>
                  <a:cubicBezTo>
                    <a:pt x="819" y="282"/>
                    <a:pt x="749" y="411"/>
                    <a:pt x="666" y="551"/>
                  </a:cubicBezTo>
                  <a:cubicBezTo>
                    <a:pt x="573" y="715"/>
                    <a:pt x="445" y="855"/>
                    <a:pt x="351" y="1019"/>
                  </a:cubicBezTo>
                  <a:cubicBezTo>
                    <a:pt x="188" y="1334"/>
                    <a:pt x="1" y="1603"/>
                    <a:pt x="82" y="1977"/>
                  </a:cubicBezTo>
                  <a:cubicBezTo>
                    <a:pt x="119" y="2124"/>
                    <a:pt x="263" y="2211"/>
                    <a:pt x="403" y="2211"/>
                  </a:cubicBezTo>
                  <a:cubicBezTo>
                    <a:pt x="484" y="2211"/>
                    <a:pt x="564" y="2181"/>
                    <a:pt x="620" y="2117"/>
                  </a:cubicBezTo>
                  <a:cubicBezTo>
                    <a:pt x="807" y="1918"/>
                    <a:pt x="1017" y="1766"/>
                    <a:pt x="1193" y="1556"/>
                  </a:cubicBezTo>
                  <a:cubicBezTo>
                    <a:pt x="1356" y="1357"/>
                    <a:pt x="1496" y="1077"/>
                    <a:pt x="1694" y="913"/>
                  </a:cubicBezTo>
                  <a:cubicBezTo>
                    <a:pt x="2105" y="567"/>
                    <a:pt x="1712" y="1"/>
                    <a:pt x="1287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8"/>
            <p:cNvSpPr/>
            <p:nvPr/>
          </p:nvSpPr>
          <p:spPr>
            <a:xfrm>
              <a:off x="1527550" y="429525"/>
              <a:ext cx="68125" cy="48950"/>
            </a:xfrm>
            <a:custGeom>
              <a:avLst/>
              <a:gdLst/>
              <a:ahLst/>
              <a:cxnLst/>
              <a:rect l="l" t="t" r="r" b="b"/>
              <a:pathLst>
                <a:path w="2725" h="1958" extrusionOk="0">
                  <a:moveTo>
                    <a:pt x="2137" y="1"/>
                  </a:moveTo>
                  <a:cubicBezTo>
                    <a:pt x="2009" y="1"/>
                    <a:pt x="1879" y="57"/>
                    <a:pt x="1788" y="194"/>
                  </a:cubicBezTo>
                  <a:cubicBezTo>
                    <a:pt x="1753" y="253"/>
                    <a:pt x="1601" y="323"/>
                    <a:pt x="1531" y="370"/>
                  </a:cubicBezTo>
                  <a:lnTo>
                    <a:pt x="970" y="825"/>
                  </a:lnTo>
                  <a:cubicBezTo>
                    <a:pt x="689" y="1036"/>
                    <a:pt x="281" y="1176"/>
                    <a:pt x="105" y="1503"/>
                  </a:cubicBezTo>
                  <a:cubicBezTo>
                    <a:pt x="1" y="1702"/>
                    <a:pt x="150" y="1957"/>
                    <a:pt x="375" y="1957"/>
                  </a:cubicBezTo>
                  <a:cubicBezTo>
                    <a:pt x="401" y="1957"/>
                    <a:pt x="428" y="1954"/>
                    <a:pt x="456" y="1947"/>
                  </a:cubicBezTo>
                  <a:cubicBezTo>
                    <a:pt x="865" y="1842"/>
                    <a:pt x="1286" y="1620"/>
                    <a:pt x="1613" y="1363"/>
                  </a:cubicBezTo>
                  <a:cubicBezTo>
                    <a:pt x="1904" y="1141"/>
                    <a:pt x="2314" y="919"/>
                    <a:pt x="2512" y="615"/>
                  </a:cubicBezTo>
                  <a:cubicBezTo>
                    <a:pt x="2724" y="305"/>
                    <a:pt x="2435" y="1"/>
                    <a:pt x="2137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8"/>
            <p:cNvSpPr/>
            <p:nvPr/>
          </p:nvSpPr>
          <p:spPr>
            <a:xfrm>
              <a:off x="1395825" y="404950"/>
              <a:ext cx="52650" cy="53875"/>
            </a:xfrm>
            <a:custGeom>
              <a:avLst/>
              <a:gdLst/>
              <a:ahLst/>
              <a:cxnLst/>
              <a:rect l="l" t="t" r="r" b="b"/>
              <a:pathLst>
                <a:path w="2106" h="2155" extrusionOk="0">
                  <a:moveTo>
                    <a:pt x="1533" y="0"/>
                  </a:moveTo>
                  <a:cubicBezTo>
                    <a:pt x="1438" y="0"/>
                    <a:pt x="1335" y="34"/>
                    <a:pt x="1239" y="115"/>
                  </a:cubicBezTo>
                  <a:cubicBezTo>
                    <a:pt x="912" y="383"/>
                    <a:pt x="643" y="780"/>
                    <a:pt x="444" y="1143"/>
                  </a:cubicBezTo>
                  <a:cubicBezTo>
                    <a:pt x="293" y="1400"/>
                    <a:pt x="0" y="1750"/>
                    <a:pt x="153" y="2054"/>
                  </a:cubicBezTo>
                  <a:cubicBezTo>
                    <a:pt x="187" y="2123"/>
                    <a:pt x="252" y="2155"/>
                    <a:pt x="317" y="2155"/>
                  </a:cubicBezTo>
                  <a:cubicBezTo>
                    <a:pt x="386" y="2155"/>
                    <a:pt x="455" y="2120"/>
                    <a:pt x="491" y="2054"/>
                  </a:cubicBezTo>
                  <a:cubicBezTo>
                    <a:pt x="573" y="1937"/>
                    <a:pt x="714" y="1867"/>
                    <a:pt x="807" y="1774"/>
                  </a:cubicBezTo>
                  <a:cubicBezTo>
                    <a:pt x="924" y="1668"/>
                    <a:pt x="1005" y="1540"/>
                    <a:pt x="1111" y="1411"/>
                  </a:cubicBezTo>
                  <a:cubicBezTo>
                    <a:pt x="1321" y="1154"/>
                    <a:pt x="1613" y="967"/>
                    <a:pt x="1835" y="710"/>
                  </a:cubicBezTo>
                  <a:cubicBezTo>
                    <a:pt x="2105" y="386"/>
                    <a:pt x="1855" y="0"/>
                    <a:pt x="1533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8"/>
            <p:cNvSpPr/>
            <p:nvPr/>
          </p:nvSpPr>
          <p:spPr>
            <a:xfrm>
              <a:off x="1753600" y="446350"/>
              <a:ext cx="57875" cy="24225"/>
            </a:xfrm>
            <a:custGeom>
              <a:avLst/>
              <a:gdLst/>
              <a:ahLst/>
              <a:cxnLst/>
              <a:rect l="l" t="t" r="r" b="b"/>
              <a:pathLst>
                <a:path w="2315" h="969" extrusionOk="0">
                  <a:moveTo>
                    <a:pt x="1776" y="1"/>
                  </a:moveTo>
                  <a:cubicBezTo>
                    <a:pt x="1735" y="1"/>
                    <a:pt x="1693" y="8"/>
                    <a:pt x="1647" y="24"/>
                  </a:cubicBezTo>
                  <a:cubicBezTo>
                    <a:pt x="1437" y="94"/>
                    <a:pt x="1216" y="118"/>
                    <a:pt x="1005" y="199"/>
                  </a:cubicBezTo>
                  <a:cubicBezTo>
                    <a:pt x="806" y="269"/>
                    <a:pt x="596" y="421"/>
                    <a:pt x="386" y="445"/>
                  </a:cubicBezTo>
                  <a:cubicBezTo>
                    <a:pt x="129" y="479"/>
                    <a:pt x="1" y="889"/>
                    <a:pt x="316" y="947"/>
                  </a:cubicBezTo>
                  <a:cubicBezTo>
                    <a:pt x="399" y="962"/>
                    <a:pt x="480" y="968"/>
                    <a:pt x="560" y="968"/>
                  </a:cubicBezTo>
                  <a:cubicBezTo>
                    <a:pt x="727" y="968"/>
                    <a:pt x="890" y="940"/>
                    <a:pt x="1063" y="900"/>
                  </a:cubicBezTo>
                  <a:cubicBezTo>
                    <a:pt x="1320" y="842"/>
                    <a:pt x="1590" y="842"/>
                    <a:pt x="1858" y="795"/>
                  </a:cubicBezTo>
                  <a:cubicBezTo>
                    <a:pt x="2314" y="721"/>
                    <a:pt x="2173" y="1"/>
                    <a:pt x="1776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8"/>
            <p:cNvSpPr/>
            <p:nvPr/>
          </p:nvSpPr>
          <p:spPr>
            <a:xfrm>
              <a:off x="1970400" y="364750"/>
              <a:ext cx="62425" cy="40400"/>
            </a:xfrm>
            <a:custGeom>
              <a:avLst/>
              <a:gdLst/>
              <a:ahLst/>
              <a:cxnLst/>
              <a:rect l="l" t="t" r="r" b="b"/>
              <a:pathLst>
                <a:path w="2497" h="1616" extrusionOk="0">
                  <a:moveTo>
                    <a:pt x="299" y="1"/>
                  </a:moveTo>
                  <a:cubicBezTo>
                    <a:pt x="153" y="1"/>
                    <a:pt x="1" y="139"/>
                    <a:pt x="20" y="285"/>
                  </a:cubicBezTo>
                  <a:cubicBezTo>
                    <a:pt x="78" y="742"/>
                    <a:pt x="569" y="916"/>
                    <a:pt x="943" y="1103"/>
                  </a:cubicBezTo>
                  <a:cubicBezTo>
                    <a:pt x="1072" y="1173"/>
                    <a:pt x="1212" y="1232"/>
                    <a:pt x="1340" y="1302"/>
                  </a:cubicBezTo>
                  <a:cubicBezTo>
                    <a:pt x="1339" y="1302"/>
                    <a:pt x="1338" y="1301"/>
                    <a:pt x="1338" y="1301"/>
                  </a:cubicBezTo>
                  <a:lnTo>
                    <a:pt x="1338" y="1301"/>
                  </a:lnTo>
                  <a:cubicBezTo>
                    <a:pt x="1337" y="1301"/>
                    <a:pt x="1415" y="1345"/>
                    <a:pt x="1449" y="1362"/>
                  </a:cubicBezTo>
                  <a:lnTo>
                    <a:pt x="1449" y="1362"/>
                  </a:lnTo>
                  <a:cubicBezTo>
                    <a:pt x="1485" y="1401"/>
                    <a:pt x="1641" y="1539"/>
                    <a:pt x="1667" y="1547"/>
                  </a:cubicBezTo>
                  <a:cubicBezTo>
                    <a:pt x="1750" y="1593"/>
                    <a:pt x="1840" y="1615"/>
                    <a:pt x="1929" y="1615"/>
                  </a:cubicBezTo>
                  <a:cubicBezTo>
                    <a:pt x="2154" y="1615"/>
                    <a:pt x="2371" y="1475"/>
                    <a:pt x="2438" y="1232"/>
                  </a:cubicBezTo>
                  <a:cubicBezTo>
                    <a:pt x="2438" y="1220"/>
                    <a:pt x="2450" y="1209"/>
                    <a:pt x="2450" y="1197"/>
                  </a:cubicBezTo>
                  <a:cubicBezTo>
                    <a:pt x="2497" y="1022"/>
                    <a:pt x="2450" y="788"/>
                    <a:pt x="2310" y="659"/>
                  </a:cubicBezTo>
                  <a:cubicBezTo>
                    <a:pt x="2064" y="449"/>
                    <a:pt x="1796" y="402"/>
                    <a:pt x="1480" y="356"/>
                  </a:cubicBezTo>
                  <a:cubicBezTo>
                    <a:pt x="1106" y="285"/>
                    <a:pt x="732" y="157"/>
                    <a:pt x="382" y="17"/>
                  </a:cubicBezTo>
                  <a:cubicBezTo>
                    <a:pt x="355" y="6"/>
                    <a:pt x="327" y="1"/>
                    <a:pt x="299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8"/>
            <p:cNvSpPr/>
            <p:nvPr/>
          </p:nvSpPr>
          <p:spPr>
            <a:xfrm>
              <a:off x="1257100" y="667675"/>
              <a:ext cx="36825" cy="53275"/>
            </a:xfrm>
            <a:custGeom>
              <a:avLst/>
              <a:gdLst/>
              <a:ahLst/>
              <a:cxnLst/>
              <a:rect l="l" t="t" r="r" b="b"/>
              <a:pathLst>
                <a:path w="1473" h="2131" extrusionOk="0">
                  <a:moveTo>
                    <a:pt x="275" y="0"/>
                  </a:moveTo>
                  <a:cubicBezTo>
                    <a:pt x="151" y="0"/>
                    <a:pt x="31" y="91"/>
                    <a:pt x="24" y="248"/>
                  </a:cubicBezTo>
                  <a:cubicBezTo>
                    <a:pt x="1" y="622"/>
                    <a:pt x="164" y="1066"/>
                    <a:pt x="292" y="1416"/>
                  </a:cubicBezTo>
                  <a:cubicBezTo>
                    <a:pt x="419" y="1774"/>
                    <a:pt x="639" y="2131"/>
                    <a:pt x="1023" y="2131"/>
                  </a:cubicBezTo>
                  <a:cubicBezTo>
                    <a:pt x="1065" y="2131"/>
                    <a:pt x="1110" y="2126"/>
                    <a:pt x="1157" y="2117"/>
                  </a:cubicBezTo>
                  <a:cubicBezTo>
                    <a:pt x="1379" y="2070"/>
                    <a:pt x="1473" y="1826"/>
                    <a:pt x="1437" y="1626"/>
                  </a:cubicBezTo>
                  <a:cubicBezTo>
                    <a:pt x="1403" y="1452"/>
                    <a:pt x="1297" y="1393"/>
                    <a:pt x="1192" y="1265"/>
                  </a:cubicBezTo>
                  <a:cubicBezTo>
                    <a:pt x="1122" y="1171"/>
                    <a:pt x="1063" y="1054"/>
                    <a:pt x="1006" y="949"/>
                  </a:cubicBezTo>
                  <a:cubicBezTo>
                    <a:pt x="935" y="821"/>
                    <a:pt x="877" y="692"/>
                    <a:pt x="806" y="564"/>
                  </a:cubicBezTo>
                  <a:cubicBezTo>
                    <a:pt x="713" y="388"/>
                    <a:pt x="608" y="271"/>
                    <a:pt x="492" y="120"/>
                  </a:cubicBezTo>
                  <a:cubicBezTo>
                    <a:pt x="437" y="38"/>
                    <a:pt x="355" y="0"/>
                    <a:pt x="27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 Black"/>
              <a:buNone/>
              <a:defRPr sz="30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 Black"/>
              <a:buNone/>
              <a:defRPr sz="30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 Black"/>
              <a:buNone/>
              <a:defRPr sz="30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 Black"/>
              <a:buNone/>
              <a:defRPr sz="30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 Black"/>
              <a:buNone/>
              <a:defRPr sz="30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 Black"/>
              <a:buNone/>
              <a:defRPr sz="30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 Black"/>
              <a:buNone/>
              <a:defRPr sz="30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 Black"/>
              <a:buNone/>
              <a:defRPr sz="30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 Black"/>
              <a:buNone/>
              <a:defRPr sz="30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el"/>
              <a:buChar char="●"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el"/>
              <a:buChar char="○"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el"/>
              <a:buChar char="■"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el"/>
              <a:buChar char="●"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el"/>
              <a:buChar char="○"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el"/>
              <a:buChar char="■"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el"/>
              <a:buChar char="●"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el"/>
              <a:buChar char="○"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el"/>
              <a:buChar char="■"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6" r:id="rId4"/>
    <p:sldLayoutId id="2147483673" r:id="rId5"/>
    <p:sldLayoutId id="214748367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31"/>
          <p:cNvSpPr/>
          <p:nvPr/>
        </p:nvSpPr>
        <p:spPr>
          <a:xfrm>
            <a:off x="4405234" y="4231597"/>
            <a:ext cx="3644400" cy="492000"/>
          </a:xfrm>
          <a:prstGeom prst="ellipse">
            <a:avLst/>
          </a:prstGeom>
          <a:solidFill>
            <a:srgbClr val="FFFFFF">
              <a:alpha val="25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31"/>
          <p:cNvSpPr/>
          <p:nvPr/>
        </p:nvSpPr>
        <p:spPr>
          <a:xfrm>
            <a:off x="615814" y="1920976"/>
            <a:ext cx="3917238" cy="63718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31"/>
          <p:cNvSpPr txBox="1">
            <a:spLocks noGrp="1"/>
          </p:cNvSpPr>
          <p:nvPr>
            <p:ph type="ctrTitle"/>
          </p:nvPr>
        </p:nvSpPr>
        <p:spPr>
          <a:xfrm>
            <a:off x="394763" y="592176"/>
            <a:ext cx="7873512" cy="20321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/>
              <a:t>Курсовой проект</a:t>
            </a:r>
            <a:br>
              <a:rPr lang="ru-RU" sz="4000" dirty="0"/>
            </a:br>
            <a:r>
              <a:rPr lang="ru-RU" sz="4000" dirty="0"/>
              <a:t>Информационная система</a:t>
            </a:r>
            <a:br>
              <a:rPr lang="ru-RU" sz="4000" dirty="0"/>
            </a:br>
            <a:r>
              <a:rPr lang="ru-RU" sz="4000" dirty="0"/>
              <a:t>    «Йога клуб»</a:t>
            </a:r>
            <a:endParaRPr sz="4000" dirty="0"/>
          </a:p>
        </p:txBody>
      </p:sp>
      <p:sp>
        <p:nvSpPr>
          <p:cNvPr id="1060" name="Google Shape;1060;p31"/>
          <p:cNvSpPr txBox="1">
            <a:spLocks noGrp="1"/>
          </p:cNvSpPr>
          <p:nvPr>
            <p:ph type="subTitle" idx="1"/>
          </p:nvPr>
        </p:nvSpPr>
        <p:spPr>
          <a:xfrm>
            <a:off x="4334879" y="2920956"/>
            <a:ext cx="4124100" cy="15091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Выполнил</a:t>
            </a:r>
            <a:r>
              <a:rPr lang="en-US" dirty="0"/>
              <a:t>: 	</a:t>
            </a:r>
            <a:r>
              <a:rPr lang="ru-RU" dirty="0"/>
              <a:t>Гусаков Д.А.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Группа</a:t>
            </a:r>
            <a:r>
              <a:rPr lang="en-US" dirty="0"/>
              <a:t>:		</a:t>
            </a:r>
            <a:r>
              <a:rPr lang="ru-RU" dirty="0"/>
              <a:t>ПКС-19-1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Руководитель</a:t>
            </a:r>
            <a:r>
              <a:rPr lang="en-US" dirty="0"/>
              <a:t>:	</a:t>
            </a:r>
            <a:r>
              <a:rPr lang="ru-RU" dirty="0"/>
              <a:t>Кудрявцева М.А.</a:t>
            </a:r>
            <a:endParaRPr dirty="0"/>
          </a:p>
        </p:txBody>
      </p:sp>
      <p:sp>
        <p:nvSpPr>
          <p:cNvPr id="1061" name="Google Shape;1061;p31"/>
          <p:cNvSpPr/>
          <p:nvPr/>
        </p:nvSpPr>
        <p:spPr>
          <a:xfrm>
            <a:off x="720008" y="3775368"/>
            <a:ext cx="1789" cy="27579"/>
          </a:xfrm>
          <a:custGeom>
            <a:avLst/>
            <a:gdLst/>
            <a:ahLst/>
            <a:cxnLst/>
            <a:rect l="l" t="t" r="r" b="b"/>
            <a:pathLst>
              <a:path w="31" h="478" extrusionOk="0">
                <a:moveTo>
                  <a:pt x="0" y="0"/>
                </a:moveTo>
                <a:cubicBezTo>
                  <a:pt x="10" y="152"/>
                  <a:pt x="21" y="315"/>
                  <a:pt x="30" y="478"/>
                </a:cubicBezTo>
                <a:lnTo>
                  <a:pt x="30" y="478"/>
                </a:lnTo>
                <a:cubicBezTo>
                  <a:pt x="21" y="315"/>
                  <a:pt x="10" y="152"/>
                  <a:pt x="0" y="0"/>
                </a:cubicBezTo>
                <a:close/>
              </a:path>
            </a:pathLst>
          </a:custGeom>
          <a:solidFill>
            <a:srgbClr val="D4BB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2" name="Google Shape;1212;p31"/>
          <p:cNvGrpSpPr/>
          <p:nvPr/>
        </p:nvGrpSpPr>
        <p:grpSpPr>
          <a:xfrm>
            <a:off x="0" y="-185812"/>
            <a:ext cx="8998405" cy="5212106"/>
            <a:chOff x="119410" y="-126794"/>
            <a:chExt cx="8878995" cy="5212106"/>
          </a:xfrm>
        </p:grpSpPr>
        <p:grpSp>
          <p:nvGrpSpPr>
            <p:cNvPr id="1213" name="Google Shape;1213;p31"/>
            <p:cNvGrpSpPr/>
            <p:nvPr/>
          </p:nvGrpSpPr>
          <p:grpSpPr>
            <a:xfrm>
              <a:off x="7064535" y="141019"/>
              <a:ext cx="1933870" cy="2015168"/>
              <a:chOff x="3670075" y="258550"/>
              <a:chExt cx="937225" cy="976625"/>
            </a:xfrm>
          </p:grpSpPr>
          <p:sp>
            <p:nvSpPr>
              <p:cNvPr id="1214" name="Google Shape;1214;p31"/>
              <p:cNvSpPr/>
              <p:nvPr/>
            </p:nvSpPr>
            <p:spPr>
              <a:xfrm>
                <a:off x="3670075" y="258550"/>
                <a:ext cx="229275" cy="281875"/>
              </a:xfrm>
              <a:custGeom>
                <a:avLst/>
                <a:gdLst/>
                <a:ahLst/>
                <a:cxnLst/>
                <a:rect l="l" t="t" r="r" b="b"/>
                <a:pathLst>
                  <a:path w="9171" h="11275" extrusionOk="0">
                    <a:moveTo>
                      <a:pt x="4253" y="1"/>
                    </a:moveTo>
                    <a:cubicBezTo>
                      <a:pt x="4147" y="1"/>
                      <a:pt x="4054" y="13"/>
                      <a:pt x="3937" y="13"/>
                    </a:cubicBezTo>
                    <a:cubicBezTo>
                      <a:pt x="3739" y="24"/>
                      <a:pt x="3540" y="47"/>
                      <a:pt x="3342" y="83"/>
                    </a:cubicBezTo>
                    <a:cubicBezTo>
                      <a:pt x="3260" y="94"/>
                      <a:pt x="3178" y="106"/>
                      <a:pt x="3108" y="118"/>
                    </a:cubicBezTo>
                    <a:cubicBezTo>
                      <a:pt x="2862" y="153"/>
                      <a:pt x="2629" y="188"/>
                      <a:pt x="2442" y="223"/>
                    </a:cubicBezTo>
                    <a:cubicBezTo>
                      <a:pt x="2372" y="234"/>
                      <a:pt x="2302" y="247"/>
                      <a:pt x="2220" y="258"/>
                    </a:cubicBezTo>
                    <a:cubicBezTo>
                      <a:pt x="2068" y="281"/>
                      <a:pt x="1917" y="304"/>
                      <a:pt x="1764" y="351"/>
                    </a:cubicBezTo>
                    <a:cubicBezTo>
                      <a:pt x="1671" y="375"/>
                      <a:pt x="1566" y="410"/>
                      <a:pt x="1473" y="445"/>
                    </a:cubicBezTo>
                    <a:cubicBezTo>
                      <a:pt x="1367" y="480"/>
                      <a:pt x="1250" y="527"/>
                      <a:pt x="1122" y="597"/>
                    </a:cubicBezTo>
                    <a:cubicBezTo>
                      <a:pt x="1029" y="644"/>
                      <a:pt x="912" y="748"/>
                      <a:pt x="853" y="795"/>
                    </a:cubicBezTo>
                    <a:lnTo>
                      <a:pt x="818" y="819"/>
                    </a:lnTo>
                    <a:lnTo>
                      <a:pt x="795" y="842"/>
                    </a:lnTo>
                    <a:cubicBezTo>
                      <a:pt x="713" y="912"/>
                      <a:pt x="632" y="1018"/>
                      <a:pt x="526" y="1158"/>
                    </a:cubicBezTo>
                    <a:cubicBezTo>
                      <a:pt x="491" y="1216"/>
                      <a:pt x="456" y="1275"/>
                      <a:pt x="432" y="1345"/>
                    </a:cubicBezTo>
                    <a:lnTo>
                      <a:pt x="362" y="1403"/>
                    </a:lnTo>
                    <a:cubicBezTo>
                      <a:pt x="211" y="1555"/>
                      <a:pt x="129" y="1753"/>
                      <a:pt x="105" y="2022"/>
                    </a:cubicBezTo>
                    <a:cubicBezTo>
                      <a:pt x="71" y="2466"/>
                      <a:pt x="35" y="3062"/>
                      <a:pt x="12" y="3658"/>
                    </a:cubicBezTo>
                    <a:cubicBezTo>
                      <a:pt x="1" y="3833"/>
                      <a:pt x="12" y="4019"/>
                      <a:pt x="12" y="4195"/>
                    </a:cubicBezTo>
                    <a:lnTo>
                      <a:pt x="12" y="4393"/>
                    </a:lnTo>
                    <a:cubicBezTo>
                      <a:pt x="24" y="4686"/>
                      <a:pt x="24" y="4966"/>
                      <a:pt x="24" y="5258"/>
                    </a:cubicBezTo>
                    <a:cubicBezTo>
                      <a:pt x="35" y="5632"/>
                      <a:pt x="24" y="6018"/>
                      <a:pt x="24" y="6391"/>
                    </a:cubicBezTo>
                    <a:cubicBezTo>
                      <a:pt x="12" y="7022"/>
                      <a:pt x="1" y="7688"/>
                      <a:pt x="47" y="8331"/>
                    </a:cubicBezTo>
                    <a:cubicBezTo>
                      <a:pt x="59" y="8634"/>
                      <a:pt x="105" y="8949"/>
                      <a:pt x="164" y="9289"/>
                    </a:cubicBezTo>
                    <a:cubicBezTo>
                      <a:pt x="211" y="9533"/>
                      <a:pt x="304" y="9779"/>
                      <a:pt x="432" y="9990"/>
                    </a:cubicBezTo>
                    <a:cubicBezTo>
                      <a:pt x="632" y="10328"/>
                      <a:pt x="993" y="10620"/>
                      <a:pt x="1426" y="10807"/>
                    </a:cubicBezTo>
                    <a:cubicBezTo>
                      <a:pt x="1613" y="10889"/>
                      <a:pt x="1823" y="10971"/>
                      <a:pt x="2045" y="11018"/>
                    </a:cubicBezTo>
                    <a:cubicBezTo>
                      <a:pt x="2220" y="11064"/>
                      <a:pt x="2407" y="11088"/>
                      <a:pt x="2571" y="11111"/>
                    </a:cubicBezTo>
                    <a:cubicBezTo>
                      <a:pt x="2816" y="11146"/>
                      <a:pt x="3073" y="11181"/>
                      <a:pt x="3283" y="11205"/>
                    </a:cubicBezTo>
                    <a:cubicBezTo>
                      <a:pt x="3517" y="11216"/>
                      <a:pt x="3750" y="11239"/>
                      <a:pt x="4007" y="11251"/>
                    </a:cubicBezTo>
                    <a:cubicBezTo>
                      <a:pt x="4241" y="11262"/>
                      <a:pt x="4440" y="11275"/>
                      <a:pt x="4638" y="11275"/>
                    </a:cubicBezTo>
                    <a:cubicBezTo>
                      <a:pt x="4965" y="11275"/>
                      <a:pt x="5269" y="11251"/>
                      <a:pt x="5549" y="11216"/>
                    </a:cubicBezTo>
                    <a:lnTo>
                      <a:pt x="5666" y="11205"/>
                    </a:lnTo>
                    <a:cubicBezTo>
                      <a:pt x="5806" y="11181"/>
                      <a:pt x="5970" y="11158"/>
                      <a:pt x="6110" y="11122"/>
                    </a:cubicBezTo>
                    <a:cubicBezTo>
                      <a:pt x="6239" y="11099"/>
                      <a:pt x="6367" y="11064"/>
                      <a:pt x="6507" y="11018"/>
                    </a:cubicBezTo>
                    <a:cubicBezTo>
                      <a:pt x="6776" y="10924"/>
                      <a:pt x="7045" y="10807"/>
                      <a:pt x="7337" y="10667"/>
                    </a:cubicBezTo>
                    <a:cubicBezTo>
                      <a:pt x="7431" y="10620"/>
                      <a:pt x="7524" y="10550"/>
                      <a:pt x="7618" y="10491"/>
                    </a:cubicBezTo>
                    <a:lnTo>
                      <a:pt x="7629" y="10480"/>
                    </a:lnTo>
                    <a:cubicBezTo>
                      <a:pt x="7769" y="10398"/>
                      <a:pt x="7921" y="10281"/>
                      <a:pt x="8061" y="10153"/>
                    </a:cubicBezTo>
                    <a:cubicBezTo>
                      <a:pt x="8272" y="9931"/>
                      <a:pt x="8447" y="9697"/>
                      <a:pt x="8587" y="9429"/>
                    </a:cubicBezTo>
                    <a:cubicBezTo>
                      <a:pt x="8750" y="9090"/>
                      <a:pt x="8879" y="8739"/>
                      <a:pt x="8949" y="8365"/>
                    </a:cubicBezTo>
                    <a:cubicBezTo>
                      <a:pt x="9019" y="8015"/>
                      <a:pt x="9054" y="7676"/>
                      <a:pt x="9090" y="7384"/>
                    </a:cubicBezTo>
                    <a:cubicBezTo>
                      <a:pt x="9136" y="6929"/>
                      <a:pt x="9136" y="6473"/>
                      <a:pt x="9147" y="6018"/>
                    </a:cubicBezTo>
                    <a:lnTo>
                      <a:pt x="9147" y="5877"/>
                    </a:lnTo>
                    <a:cubicBezTo>
                      <a:pt x="9160" y="5328"/>
                      <a:pt x="9171" y="4814"/>
                      <a:pt x="9171" y="4312"/>
                    </a:cubicBezTo>
                    <a:cubicBezTo>
                      <a:pt x="9171" y="3739"/>
                      <a:pt x="9113" y="3178"/>
                      <a:pt x="8996" y="2641"/>
                    </a:cubicBezTo>
                    <a:cubicBezTo>
                      <a:pt x="8926" y="2361"/>
                      <a:pt x="8832" y="2069"/>
                      <a:pt x="8692" y="1789"/>
                    </a:cubicBezTo>
                    <a:cubicBezTo>
                      <a:pt x="8575" y="1555"/>
                      <a:pt x="8423" y="1345"/>
                      <a:pt x="8236" y="1192"/>
                    </a:cubicBezTo>
                    <a:cubicBezTo>
                      <a:pt x="8038" y="1029"/>
                      <a:pt x="7875" y="924"/>
                      <a:pt x="7711" y="842"/>
                    </a:cubicBezTo>
                    <a:cubicBezTo>
                      <a:pt x="7431" y="714"/>
                      <a:pt x="7150" y="620"/>
                      <a:pt x="6870" y="527"/>
                    </a:cubicBezTo>
                    <a:lnTo>
                      <a:pt x="6741" y="480"/>
                    </a:lnTo>
                    <a:cubicBezTo>
                      <a:pt x="6577" y="421"/>
                      <a:pt x="6414" y="375"/>
                      <a:pt x="6239" y="328"/>
                    </a:cubicBezTo>
                    <a:cubicBezTo>
                      <a:pt x="5655" y="153"/>
                      <a:pt x="5129" y="60"/>
                      <a:pt x="4661" y="24"/>
                    </a:cubicBezTo>
                    <a:cubicBezTo>
                      <a:pt x="4521" y="13"/>
                      <a:pt x="4393" y="1"/>
                      <a:pt x="4253" y="1"/>
                    </a:cubicBezTo>
                    <a:close/>
                  </a:path>
                </a:pathLst>
              </a:custGeom>
              <a:solidFill>
                <a:srgbClr val="F0AF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1"/>
              <p:cNvSpPr/>
              <p:nvPr/>
            </p:nvSpPr>
            <p:spPr>
              <a:xfrm>
                <a:off x="4095000" y="426200"/>
                <a:ext cx="144300" cy="204075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8163" extrusionOk="0">
                    <a:moveTo>
                      <a:pt x="1640" y="977"/>
                    </a:moveTo>
                    <a:cubicBezTo>
                      <a:pt x="1674" y="977"/>
                      <a:pt x="1708" y="978"/>
                      <a:pt x="1742" y="982"/>
                    </a:cubicBezTo>
                    <a:cubicBezTo>
                      <a:pt x="1893" y="982"/>
                      <a:pt x="2046" y="994"/>
                      <a:pt x="2197" y="1005"/>
                    </a:cubicBezTo>
                    <a:cubicBezTo>
                      <a:pt x="2454" y="1017"/>
                      <a:pt x="2711" y="1041"/>
                      <a:pt x="2968" y="1075"/>
                    </a:cubicBezTo>
                    <a:cubicBezTo>
                      <a:pt x="3167" y="1111"/>
                      <a:pt x="3354" y="1145"/>
                      <a:pt x="3541" y="1192"/>
                    </a:cubicBezTo>
                    <a:cubicBezTo>
                      <a:pt x="3646" y="1215"/>
                      <a:pt x="3751" y="1239"/>
                      <a:pt x="3845" y="1274"/>
                    </a:cubicBezTo>
                    <a:cubicBezTo>
                      <a:pt x="3915" y="1285"/>
                      <a:pt x="3973" y="1309"/>
                      <a:pt x="4043" y="1332"/>
                    </a:cubicBezTo>
                    <a:cubicBezTo>
                      <a:pt x="4136" y="1379"/>
                      <a:pt x="4219" y="1426"/>
                      <a:pt x="4300" y="1484"/>
                    </a:cubicBezTo>
                    <a:lnTo>
                      <a:pt x="4347" y="1519"/>
                    </a:lnTo>
                    <a:lnTo>
                      <a:pt x="4370" y="1566"/>
                    </a:lnTo>
                    <a:cubicBezTo>
                      <a:pt x="4452" y="1799"/>
                      <a:pt x="4499" y="2045"/>
                      <a:pt x="4534" y="2290"/>
                    </a:cubicBezTo>
                    <a:cubicBezTo>
                      <a:pt x="4604" y="2980"/>
                      <a:pt x="4604" y="3681"/>
                      <a:pt x="4604" y="4370"/>
                    </a:cubicBezTo>
                    <a:cubicBezTo>
                      <a:pt x="4604" y="5036"/>
                      <a:pt x="4604" y="5701"/>
                      <a:pt x="4534" y="6356"/>
                    </a:cubicBezTo>
                    <a:cubicBezTo>
                      <a:pt x="4522" y="6438"/>
                      <a:pt x="4499" y="6508"/>
                      <a:pt x="4476" y="6589"/>
                    </a:cubicBezTo>
                    <a:cubicBezTo>
                      <a:pt x="4440" y="6648"/>
                      <a:pt x="4406" y="6706"/>
                      <a:pt x="4359" y="6776"/>
                    </a:cubicBezTo>
                    <a:cubicBezTo>
                      <a:pt x="4336" y="6812"/>
                      <a:pt x="4300" y="6846"/>
                      <a:pt x="4265" y="6882"/>
                    </a:cubicBezTo>
                    <a:cubicBezTo>
                      <a:pt x="4242" y="6893"/>
                      <a:pt x="4207" y="6905"/>
                      <a:pt x="4183" y="6928"/>
                    </a:cubicBezTo>
                    <a:cubicBezTo>
                      <a:pt x="4066" y="6963"/>
                      <a:pt x="3962" y="6986"/>
                      <a:pt x="3845" y="7010"/>
                    </a:cubicBezTo>
                    <a:cubicBezTo>
                      <a:pt x="3714" y="7019"/>
                      <a:pt x="3585" y="7023"/>
                      <a:pt x="3456" y="7023"/>
                    </a:cubicBezTo>
                    <a:cubicBezTo>
                      <a:pt x="3251" y="7023"/>
                      <a:pt x="3048" y="7013"/>
                      <a:pt x="2840" y="6999"/>
                    </a:cubicBezTo>
                    <a:cubicBezTo>
                      <a:pt x="2513" y="6986"/>
                      <a:pt x="2186" y="6963"/>
                      <a:pt x="1859" y="6916"/>
                    </a:cubicBezTo>
                    <a:cubicBezTo>
                      <a:pt x="1730" y="6893"/>
                      <a:pt x="1602" y="6870"/>
                      <a:pt x="1485" y="6823"/>
                    </a:cubicBezTo>
                    <a:lnTo>
                      <a:pt x="1426" y="6799"/>
                    </a:lnTo>
                    <a:lnTo>
                      <a:pt x="1415" y="6776"/>
                    </a:lnTo>
                    <a:cubicBezTo>
                      <a:pt x="1368" y="6625"/>
                      <a:pt x="1333" y="6472"/>
                      <a:pt x="1309" y="6321"/>
                    </a:cubicBezTo>
                    <a:cubicBezTo>
                      <a:pt x="1228" y="5643"/>
                      <a:pt x="1228" y="4954"/>
                      <a:pt x="1216" y="4276"/>
                    </a:cubicBezTo>
                    <a:cubicBezTo>
                      <a:pt x="1205" y="3564"/>
                      <a:pt x="1193" y="2851"/>
                      <a:pt x="1169" y="2139"/>
                    </a:cubicBezTo>
                    <a:cubicBezTo>
                      <a:pt x="1158" y="1799"/>
                      <a:pt x="1135" y="1461"/>
                      <a:pt x="1122" y="1122"/>
                    </a:cubicBezTo>
                    <a:lnTo>
                      <a:pt x="1122" y="1111"/>
                    </a:lnTo>
                    <a:lnTo>
                      <a:pt x="1135" y="1099"/>
                    </a:lnTo>
                    <a:lnTo>
                      <a:pt x="1146" y="1075"/>
                    </a:lnTo>
                    <a:lnTo>
                      <a:pt x="1205" y="1041"/>
                    </a:lnTo>
                    <a:cubicBezTo>
                      <a:pt x="1263" y="1028"/>
                      <a:pt x="1333" y="1005"/>
                      <a:pt x="1392" y="994"/>
                    </a:cubicBezTo>
                    <a:cubicBezTo>
                      <a:pt x="1474" y="985"/>
                      <a:pt x="1557" y="977"/>
                      <a:pt x="1640" y="977"/>
                    </a:cubicBezTo>
                    <a:close/>
                    <a:moveTo>
                      <a:pt x="2337" y="0"/>
                    </a:moveTo>
                    <a:cubicBezTo>
                      <a:pt x="2163" y="0"/>
                      <a:pt x="1987" y="0"/>
                      <a:pt x="1823" y="13"/>
                    </a:cubicBezTo>
                    <a:cubicBezTo>
                      <a:pt x="1613" y="13"/>
                      <a:pt x="1403" y="36"/>
                      <a:pt x="1205" y="59"/>
                    </a:cubicBezTo>
                    <a:cubicBezTo>
                      <a:pt x="1122" y="83"/>
                      <a:pt x="1052" y="94"/>
                      <a:pt x="971" y="117"/>
                    </a:cubicBezTo>
                    <a:cubicBezTo>
                      <a:pt x="865" y="141"/>
                      <a:pt x="772" y="187"/>
                      <a:pt x="667" y="234"/>
                    </a:cubicBezTo>
                    <a:cubicBezTo>
                      <a:pt x="504" y="316"/>
                      <a:pt x="375" y="444"/>
                      <a:pt x="270" y="584"/>
                    </a:cubicBezTo>
                    <a:cubicBezTo>
                      <a:pt x="247" y="620"/>
                      <a:pt x="223" y="667"/>
                      <a:pt x="200" y="713"/>
                    </a:cubicBezTo>
                    <a:cubicBezTo>
                      <a:pt x="83" y="807"/>
                      <a:pt x="13" y="947"/>
                      <a:pt x="24" y="1111"/>
                    </a:cubicBezTo>
                    <a:cubicBezTo>
                      <a:pt x="24" y="1239"/>
                      <a:pt x="36" y="1379"/>
                      <a:pt x="36" y="1508"/>
                    </a:cubicBezTo>
                    <a:lnTo>
                      <a:pt x="36" y="1613"/>
                    </a:lnTo>
                    <a:cubicBezTo>
                      <a:pt x="36" y="1753"/>
                      <a:pt x="48" y="1893"/>
                      <a:pt x="60" y="2045"/>
                    </a:cubicBezTo>
                    <a:lnTo>
                      <a:pt x="60" y="2197"/>
                    </a:lnTo>
                    <a:cubicBezTo>
                      <a:pt x="60" y="2547"/>
                      <a:pt x="48" y="2898"/>
                      <a:pt x="48" y="3248"/>
                    </a:cubicBezTo>
                    <a:cubicBezTo>
                      <a:pt x="36" y="3972"/>
                      <a:pt x="24" y="4709"/>
                      <a:pt x="13" y="5444"/>
                    </a:cubicBezTo>
                    <a:cubicBezTo>
                      <a:pt x="1" y="5771"/>
                      <a:pt x="13" y="6099"/>
                      <a:pt x="48" y="6426"/>
                    </a:cubicBezTo>
                    <a:cubicBezTo>
                      <a:pt x="71" y="6636"/>
                      <a:pt x="94" y="6858"/>
                      <a:pt x="177" y="7056"/>
                    </a:cubicBezTo>
                    <a:cubicBezTo>
                      <a:pt x="235" y="7197"/>
                      <a:pt x="281" y="7337"/>
                      <a:pt x="364" y="7466"/>
                    </a:cubicBezTo>
                    <a:cubicBezTo>
                      <a:pt x="457" y="7594"/>
                      <a:pt x="550" y="7687"/>
                      <a:pt x="691" y="7781"/>
                    </a:cubicBezTo>
                    <a:cubicBezTo>
                      <a:pt x="807" y="7874"/>
                      <a:pt x="936" y="7921"/>
                      <a:pt x="1064" y="7980"/>
                    </a:cubicBezTo>
                    <a:cubicBezTo>
                      <a:pt x="1169" y="8014"/>
                      <a:pt x="1275" y="8038"/>
                      <a:pt x="1379" y="8061"/>
                    </a:cubicBezTo>
                    <a:cubicBezTo>
                      <a:pt x="1496" y="8085"/>
                      <a:pt x="1625" y="8097"/>
                      <a:pt x="1742" y="8108"/>
                    </a:cubicBezTo>
                    <a:cubicBezTo>
                      <a:pt x="1823" y="8120"/>
                      <a:pt x="1917" y="8131"/>
                      <a:pt x="1999" y="8131"/>
                    </a:cubicBezTo>
                    <a:cubicBezTo>
                      <a:pt x="2186" y="8143"/>
                      <a:pt x="2373" y="8155"/>
                      <a:pt x="2560" y="8155"/>
                    </a:cubicBezTo>
                    <a:cubicBezTo>
                      <a:pt x="2707" y="8160"/>
                      <a:pt x="2855" y="8163"/>
                      <a:pt x="3005" y="8163"/>
                    </a:cubicBezTo>
                    <a:cubicBezTo>
                      <a:pt x="3214" y="8163"/>
                      <a:pt x="3424" y="8157"/>
                      <a:pt x="3635" y="8143"/>
                    </a:cubicBezTo>
                    <a:cubicBezTo>
                      <a:pt x="3751" y="8131"/>
                      <a:pt x="3879" y="8108"/>
                      <a:pt x="3996" y="8097"/>
                    </a:cubicBezTo>
                    <a:cubicBezTo>
                      <a:pt x="4079" y="8085"/>
                      <a:pt x="4160" y="8061"/>
                      <a:pt x="4242" y="8038"/>
                    </a:cubicBezTo>
                    <a:cubicBezTo>
                      <a:pt x="4323" y="8014"/>
                      <a:pt x="4406" y="7991"/>
                      <a:pt x="4487" y="7956"/>
                    </a:cubicBezTo>
                    <a:cubicBezTo>
                      <a:pt x="4557" y="7933"/>
                      <a:pt x="4627" y="7898"/>
                      <a:pt x="4697" y="7863"/>
                    </a:cubicBezTo>
                    <a:cubicBezTo>
                      <a:pt x="4791" y="7816"/>
                      <a:pt x="4861" y="7757"/>
                      <a:pt x="4943" y="7687"/>
                    </a:cubicBezTo>
                    <a:cubicBezTo>
                      <a:pt x="5036" y="7617"/>
                      <a:pt x="5107" y="7547"/>
                      <a:pt x="5164" y="7466"/>
                    </a:cubicBezTo>
                    <a:cubicBezTo>
                      <a:pt x="5247" y="7372"/>
                      <a:pt x="5305" y="7279"/>
                      <a:pt x="5375" y="7173"/>
                    </a:cubicBezTo>
                    <a:cubicBezTo>
                      <a:pt x="5434" y="7069"/>
                      <a:pt x="5468" y="6952"/>
                      <a:pt x="5515" y="6835"/>
                    </a:cubicBezTo>
                    <a:cubicBezTo>
                      <a:pt x="5574" y="6706"/>
                      <a:pt x="5585" y="6566"/>
                      <a:pt x="5608" y="6426"/>
                    </a:cubicBezTo>
                    <a:cubicBezTo>
                      <a:pt x="5679" y="6041"/>
                      <a:pt x="5691" y="5643"/>
                      <a:pt x="5714" y="5246"/>
                    </a:cubicBezTo>
                    <a:cubicBezTo>
                      <a:pt x="5725" y="4896"/>
                      <a:pt x="5737" y="4533"/>
                      <a:pt x="5737" y="4183"/>
                    </a:cubicBezTo>
                    <a:cubicBezTo>
                      <a:pt x="5761" y="3435"/>
                      <a:pt x="5772" y="2676"/>
                      <a:pt x="5644" y="1928"/>
                    </a:cubicBezTo>
                    <a:cubicBezTo>
                      <a:pt x="5621" y="1776"/>
                      <a:pt x="5585" y="1613"/>
                      <a:pt x="5538" y="1449"/>
                    </a:cubicBezTo>
                    <a:cubicBezTo>
                      <a:pt x="5504" y="1332"/>
                      <a:pt x="5457" y="1215"/>
                      <a:pt x="5398" y="1099"/>
                    </a:cubicBezTo>
                    <a:cubicBezTo>
                      <a:pt x="5387" y="1052"/>
                      <a:pt x="5364" y="1017"/>
                      <a:pt x="5340" y="970"/>
                    </a:cubicBezTo>
                    <a:cubicBezTo>
                      <a:pt x="5247" y="818"/>
                      <a:pt x="5107" y="690"/>
                      <a:pt x="4966" y="584"/>
                    </a:cubicBezTo>
                    <a:cubicBezTo>
                      <a:pt x="4791" y="456"/>
                      <a:pt x="4593" y="374"/>
                      <a:pt x="4406" y="293"/>
                    </a:cubicBezTo>
                    <a:cubicBezTo>
                      <a:pt x="4253" y="234"/>
                      <a:pt x="4102" y="187"/>
                      <a:pt x="3938" y="153"/>
                    </a:cubicBezTo>
                    <a:cubicBezTo>
                      <a:pt x="3564" y="83"/>
                      <a:pt x="3191" y="24"/>
                      <a:pt x="2805" y="13"/>
                    </a:cubicBezTo>
                    <a:cubicBezTo>
                      <a:pt x="2653" y="0"/>
                      <a:pt x="2490" y="0"/>
                      <a:pt x="2337" y="0"/>
                    </a:cubicBezTo>
                    <a:close/>
                  </a:path>
                </a:pathLst>
              </a:custGeom>
              <a:solidFill>
                <a:srgbClr val="F0AF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1"/>
              <p:cNvSpPr/>
              <p:nvPr/>
            </p:nvSpPr>
            <p:spPr>
              <a:xfrm>
                <a:off x="4238700" y="875675"/>
                <a:ext cx="288575" cy="359500"/>
              </a:xfrm>
              <a:custGeom>
                <a:avLst/>
                <a:gdLst/>
                <a:ahLst/>
                <a:cxnLst/>
                <a:rect l="l" t="t" r="r" b="b"/>
                <a:pathLst>
                  <a:path w="11543" h="14380" extrusionOk="0">
                    <a:moveTo>
                      <a:pt x="3478" y="1166"/>
                    </a:moveTo>
                    <a:cubicBezTo>
                      <a:pt x="3760" y="1166"/>
                      <a:pt x="4041" y="1183"/>
                      <a:pt x="4323" y="1192"/>
                    </a:cubicBezTo>
                    <a:cubicBezTo>
                      <a:pt x="4686" y="1204"/>
                      <a:pt x="5047" y="1227"/>
                      <a:pt x="5410" y="1250"/>
                    </a:cubicBezTo>
                    <a:cubicBezTo>
                      <a:pt x="5574" y="1263"/>
                      <a:pt x="5737" y="1286"/>
                      <a:pt x="5901" y="1286"/>
                    </a:cubicBezTo>
                    <a:cubicBezTo>
                      <a:pt x="6064" y="1297"/>
                      <a:pt x="6216" y="1297"/>
                      <a:pt x="6368" y="1309"/>
                    </a:cubicBezTo>
                    <a:cubicBezTo>
                      <a:pt x="6508" y="1320"/>
                      <a:pt x="6636" y="1333"/>
                      <a:pt x="6776" y="1344"/>
                    </a:cubicBezTo>
                    <a:cubicBezTo>
                      <a:pt x="6929" y="1367"/>
                      <a:pt x="7080" y="1403"/>
                      <a:pt x="7220" y="1449"/>
                    </a:cubicBezTo>
                    <a:cubicBezTo>
                      <a:pt x="7396" y="1496"/>
                      <a:pt x="7583" y="1543"/>
                      <a:pt x="7758" y="1590"/>
                    </a:cubicBezTo>
                    <a:cubicBezTo>
                      <a:pt x="8097" y="1671"/>
                      <a:pt x="8424" y="1764"/>
                      <a:pt x="8751" y="1881"/>
                    </a:cubicBezTo>
                    <a:cubicBezTo>
                      <a:pt x="8798" y="1905"/>
                      <a:pt x="8832" y="1928"/>
                      <a:pt x="8879" y="1963"/>
                    </a:cubicBezTo>
                    <a:cubicBezTo>
                      <a:pt x="8926" y="1998"/>
                      <a:pt x="8961" y="2034"/>
                      <a:pt x="8996" y="2080"/>
                    </a:cubicBezTo>
                    <a:cubicBezTo>
                      <a:pt x="9031" y="2127"/>
                      <a:pt x="9055" y="2174"/>
                      <a:pt x="9078" y="2220"/>
                    </a:cubicBezTo>
                    <a:cubicBezTo>
                      <a:pt x="9148" y="2431"/>
                      <a:pt x="9206" y="2641"/>
                      <a:pt x="9253" y="2851"/>
                    </a:cubicBezTo>
                    <a:cubicBezTo>
                      <a:pt x="9312" y="3108"/>
                      <a:pt x="9370" y="3353"/>
                      <a:pt x="9429" y="3610"/>
                    </a:cubicBezTo>
                    <a:cubicBezTo>
                      <a:pt x="9533" y="4101"/>
                      <a:pt x="9603" y="4592"/>
                      <a:pt x="9674" y="5082"/>
                    </a:cubicBezTo>
                    <a:cubicBezTo>
                      <a:pt x="9744" y="5549"/>
                      <a:pt x="9814" y="6006"/>
                      <a:pt x="9873" y="6461"/>
                    </a:cubicBezTo>
                    <a:cubicBezTo>
                      <a:pt x="9954" y="7127"/>
                      <a:pt x="9989" y="7792"/>
                      <a:pt x="10024" y="8459"/>
                    </a:cubicBezTo>
                    <a:cubicBezTo>
                      <a:pt x="10047" y="8821"/>
                      <a:pt x="10059" y="9183"/>
                      <a:pt x="10059" y="9545"/>
                    </a:cubicBezTo>
                    <a:cubicBezTo>
                      <a:pt x="10071" y="9931"/>
                      <a:pt x="10071" y="10316"/>
                      <a:pt x="10059" y="10713"/>
                    </a:cubicBezTo>
                    <a:cubicBezTo>
                      <a:pt x="10059" y="11040"/>
                      <a:pt x="10047" y="11379"/>
                      <a:pt x="10013" y="11706"/>
                    </a:cubicBezTo>
                    <a:cubicBezTo>
                      <a:pt x="9989" y="11823"/>
                      <a:pt x="9966" y="11951"/>
                      <a:pt x="9919" y="12068"/>
                    </a:cubicBezTo>
                    <a:cubicBezTo>
                      <a:pt x="9896" y="12115"/>
                      <a:pt x="9873" y="12162"/>
                      <a:pt x="9837" y="12208"/>
                    </a:cubicBezTo>
                    <a:cubicBezTo>
                      <a:pt x="9802" y="12244"/>
                      <a:pt x="9767" y="12278"/>
                      <a:pt x="9732" y="12302"/>
                    </a:cubicBezTo>
                    <a:cubicBezTo>
                      <a:pt x="9616" y="12384"/>
                      <a:pt x="9487" y="12454"/>
                      <a:pt x="9346" y="12524"/>
                    </a:cubicBezTo>
                    <a:cubicBezTo>
                      <a:pt x="9312" y="12535"/>
                      <a:pt x="9288" y="12548"/>
                      <a:pt x="9253" y="12559"/>
                    </a:cubicBezTo>
                    <a:cubicBezTo>
                      <a:pt x="9066" y="12641"/>
                      <a:pt x="8879" y="12711"/>
                      <a:pt x="8681" y="12769"/>
                    </a:cubicBezTo>
                    <a:cubicBezTo>
                      <a:pt x="8377" y="12863"/>
                      <a:pt x="8074" y="12956"/>
                      <a:pt x="7770" y="13003"/>
                    </a:cubicBezTo>
                    <a:cubicBezTo>
                      <a:pt x="7454" y="13038"/>
                      <a:pt x="7139" y="13073"/>
                      <a:pt x="6823" y="13085"/>
                    </a:cubicBezTo>
                    <a:cubicBezTo>
                      <a:pt x="6485" y="13096"/>
                      <a:pt x="6145" y="13096"/>
                      <a:pt x="5795" y="13096"/>
                    </a:cubicBezTo>
                    <a:cubicBezTo>
                      <a:pt x="5083" y="13085"/>
                      <a:pt x="4382" y="13085"/>
                      <a:pt x="3669" y="12992"/>
                    </a:cubicBezTo>
                    <a:cubicBezTo>
                      <a:pt x="3482" y="12968"/>
                      <a:pt x="3295" y="12933"/>
                      <a:pt x="3108" y="12898"/>
                    </a:cubicBezTo>
                    <a:cubicBezTo>
                      <a:pt x="2945" y="12875"/>
                      <a:pt x="2793" y="12839"/>
                      <a:pt x="2630" y="12792"/>
                    </a:cubicBezTo>
                    <a:cubicBezTo>
                      <a:pt x="2349" y="12722"/>
                      <a:pt x="2069" y="12629"/>
                      <a:pt x="1788" y="12524"/>
                    </a:cubicBezTo>
                    <a:cubicBezTo>
                      <a:pt x="1683" y="12478"/>
                      <a:pt x="1589" y="12419"/>
                      <a:pt x="1485" y="12361"/>
                    </a:cubicBezTo>
                    <a:lnTo>
                      <a:pt x="1426" y="12291"/>
                    </a:lnTo>
                    <a:lnTo>
                      <a:pt x="1402" y="12267"/>
                    </a:lnTo>
                    <a:cubicBezTo>
                      <a:pt x="1356" y="12127"/>
                      <a:pt x="1332" y="11975"/>
                      <a:pt x="1321" y="11835"/>
                    </a:cubicBezTo>
                    <a:cubicBezTo>
                      <a:pt x="1239" y="11180"/>
                      <a:pt x="1228" y="10526"/>
                      <a:pt x="1204" y="9872"/>
                    </a:cubicBezTo>
                    <a:cubicBezTo>
                      <a:pt x="1192" y="9124"/>
                      <a:pt x="1169" y="8377"/>
                      <a:pt x="1158" y="7629"/>
                    </a:cubicBezTo>
                    <a:cubicBezTo>
                      <a:pt x="1122" y="6180"/>
                      <a:pt x="1099" y="4720"/>
                      <a:pt x="1075" y="3272"/>
                    </a:cubicBezTo>
                    <a:lnTo>
                      <a:pt x="1075" y="3108"/>
                    </a:lnTo>
                    <a:cubicBezTo>
                      <a:pt x="1088" y="2921"/>
                      <a:pt x="1088" y="2735"/>
                      <a:pt x="1088" y="2535"/>
                    </a:cubicBezTo>
                    <a:cubicBezTo>
                      <a:pt x="1088" y="2314"/>
                      <a:pt x="1088" y="2092"/>
                      <a:pt x="1111" y="1858"/>
                    </a:cubicBezTo>
                    <a:lnTo>
                      <a:pt x="1145" y="1718"/>
                    </a:lnTo>
                    <a:cubicBezTo>
                      <a:pt x="1169" y="1671"/>
                      <a:pt x="1204" y="1624"/>
                      <a:pt x="1228" y="1578"/>
                    </a:cubicBezTo>
                    <a:lnTo>
                      <a:pt x="1262" y="1543"/>
                    </a:lnTo>
                    <a:cubicBezTo>
                      <a:pt x="1286" y="1531"/>
                      <a:pt x="1321" y="1507"/>
                      <a:pt x="1356" y="1496"/>
                    </a:cubicBezTo>
                    <a:cubicBezTo>
                      <a:pt x="1461" y="1461"/>
                      <a:pt x="1566" y="1426"/>
                      <a:pt x="1672" y="1403"/>
                    </a:cubicBezTo>
                    <a:cubicBezTo>
                      <a:pt x="1823" y="1356"/>
                      <a:pt x="1975" y="1320"/>
                      <a:pt x="2139" y="1297"/>
                    </a:cubicBezTo>
                    <a:cubicBezTo>
                      <a:pt x="2131" y="1297"/>
                      <a:pt x="2124" y="1297"/>
                      <a:pt x="2117" y="1297"/>
                    </a:cubicBezTo>
                    <a:lnTo>
                      <a:pt x="2117" y="1297"/>
                    </a:lnTo>
                    <a:cubicBezTo>
                      <a:pt x="2230" y="1278"/>
                      <a:pt x="2338" y="1260"/>
                      <a:pt x="2454" y="1250"/>
                    </a:cubicBezTo>
                    <a:cubicBezTo>
                      <a:pt x="2723" y="1216"/>
                      <a:pt x="3003" y="1180"/>
                      <a:pt x="3272" y="1169"/>
                    </a:cubicBezTo>
                    <a:cubicBezTo>
                      <a:pt x="3340" y="1167"/>
                      <a:pt x="3409" y="1166"/>
                      <a:pt x="3478" y="1166"/>
                    </a:cubicBezTo>
                    <a:close/>
                    <a:moveTo>
                      <a:pt x="4429" y="1"/>
                    </a:moveTo>
                    <a:cubicBezTo>
                      <a:pt x="4066" y="1"/>
                      <a:pt x="3704" y="1"/>
                      <a:pt x="3342" y="35"/>
                    </a:cubicBezTo>
                    <a:cubicBezTo>
                      <a:pt x="3144" y="59"/>
                      <a:pt x="2933" y="71"/>
                      <a:pt x="2734" y="106"/>
                    </a:cubicBezTo>
                    <a:cubicBezTo>
                      <a:pt x="2571" y="129"/>
                      <a:pt x="2419" y="164"/>
                      <a:pt x="2256" y="188"/>
                    </a:cubicBezTo>
                    <a:cubicBezTo>
                      <a:pt x="2103" y="211"/>
                      <a:pt x="1940" y="246"/>
                      <a:pt x="1788" y="281"/>
                    </a:cubicBezTo>
                    <a:cubicBezTo>
                      <a:pt x="1625" y="316"/>
                      <a:pt x="1473" y="375"/>
                      <a:pt x="1309" y="421"/>
                    </a:cubicBezTo>
                    <a:cubicBezTo>
                      <a:pt x="1134" y="468"/>
                      <a:pt x="947" y="538"/>
                      <a:pt x="784" y="632"/>
                    </a:cubicBezTo>
                    <a:cubicBezTo>
                      <a:pt x="550" y="760"/>
                      <a:pt x="387" y="970"/>
                      <a:pt x="258" y="1204"/>
                    </a:cubicBezTo>
                    <a:cubicBezTo>
                      <a:pt x="71" y="1554"/>
                      <a:pt x="36" y="1975"/>
                      <a:pt x="24" y="2372"/>
                    </a:cubicBezTo>
                    <a:cubicBezTo>
                      <a:pt x="1" y="2722"/>
                      <a:pt x="1" y="3062"/>
                      <a:pt x="24" y="3400"/>
                    </a:cubicBezTo>
                    <a:cubicBezTo>
                      <a:pt x="24" y="3493"/>
                      <a:pt x="47" y="3587"/>
                      <a:pt x="94" y="3669"/>
                    </a:cubicBezTo>
                    <a:cubicBezTo>
                      <a:pt x="106" y="3692"/>
                      <a:pt x="130" y="3727"/>
                      <a:pt x="153" y="3750"/>
                    </a:cubicBezTo>
                    <a:cubicBezTo>
                      <a:pt x="153" y="4662"/>
                      <a:pt x="130" y="5562"/>
                      <a:pt x="106" y="6473"/>
                    </a:cubicBezTo>
                    <a:cubicBezTo>
                      <a:pt x="83" y="7945"/>
                      <a:pt x="59" y="9417"/>
                      <a:pt x="13" y="10877"/>
                    </a:cubicBezTo>
                    <a:cubicBezTo>
                      <a:pt x="1" y="11216"/>
                      <a:pt x="1" y="11554"/>
                      <a:pt x="24" y="11893"/>
                    </a:cubicBezTo>
                    <a:cubicBezTo>
                      <a:pt x="36" y="12104"/>
                      <a:pt x="59" y="12325"/>
                      <a:pt x="106" y="12535"/>
                    </a:cubicBezTo>
                    <a:cubicBezTo>
                      <a:pt x="141" y="12688"/>
                      <a:pt x="200" y="12839"/>
                      <a:pt x="270" y="12968"/>
                    </a:cubicBezTo>
                    <a:cubicBezTo>
                      <a:pt x="387" y="13155"/>
                      <a:pt x="538" y="13283"/>
                      <a:pt x="702" y="13412"/>
                    </a:cubicBezTo>
                    <a:cubicBezTo>
                      <a:pt x="842" y="13517"/>
                      <a:pt x="982" y="13599"/>
                      <a:pt x="1134" y="13657"/>
                    </a:cubicBezTo>
                    <a:cubicBezTo>
                      <a:pt x="1345" y="13750"/>
                      <a:pt x="1555" y="13833"/>
                      <a:pt x="1765" y="13891"/>
                    </a:cubicBezTo>
                    <a:cubicBezTo>
                      <a:pt x="2092" y="13996"/>
                      <a:pt x="2431" y="14090"/>
                      <a:pt x="2770" y="14148"/>
                    </a:cubicBezTo>
                    <a:cubicBezTo>
                      <a:pt x="3517" y="14277"/>
                      <a:pt x="4288" y="14358"/>
                      <a:pt x="5059" y="14370"/>
                    </a:cubicBezTo>
                    <a:cubicBezTo>
                      <a:pt x="5355" y="14375"/>
                      <a:pt x="5652" y="14379"/>
                      <a:pt x="5951" y="14379"/>
                    </a:cubicBezTo>
                    <a:cubicBezTo>
                      <a:pt x="6384" y="14379"/>
                      <a:pt x="6820" y="14369"/>
                      <a:pt x="7256" y="14335"/>
                    </a:cubicBezTo>
                    <a:cubicBezTo>
                      <a:pt x="7419" y="14323"/>
                      <a:pt x="7594" y="14300"/>
                      <a:pt x="7758" y="14277"/>
                    </a:cubicBezTo>
                    <a:cubicBezTo>
                      <a:pt x="7980" y="14253"/>
                      <a:pt x="8202" y="14218"/>
                      <a:pt x="8412" y="14171"/>
                    </a:cubicBezTo>
                    <a:cubicBezTo>
                      <a:pt x="8517" y="14136"/>
                      <a:pt x="8622" y="14113"/>
                      <a:pt x="8728" y="14078"/>
                    </a:cubicBezTo>
                    <a:cubicBezTo>
                      <a:pt x="8902" y="14031"/>
                      <a:pt x="9066" y="13984"/>
                      <a:pt x="9230" y="13926"/>
                    </a:cubicBezTo>
                    <a:cubicBezTo>
                      <a:pt x="9393" y="13867"/>
                      <a:pt x="9557" y="13797"/>
                      <a:pt x="9720" y="13727"/>
                    </a:cubicBezTo>
                    <a:lnTo>
                      <a:pt x="9756" y="13716"/>
                    </a:lnTo>
                    <a:cubicBezTo>
                      <a:pt x="9790" y="13704"/>
                      <a:pt x="9814" y="13692"/>
                      <a:pt x="9849" y="13680"/>
                    </a:cubicBezTo>
                    <a:lnTo>
                      <a:pt x="9873" y="13669"/>
                    </a:lnTo>
                    <a:cubicBezTo>
                      <a:pt x="10036" y="13599"/>
                      <a:pt x="10200" y="13529"/>
                      <a:pt x="10351" y="13423"/>
                    </a:cubicBezTo>
                    <a:cubicBezTo>
                      <a:pt x="10527" y="13319"/>
                      <a:pt x="10702" y="13190"/>
                      <a:pt x="10831" y="13026"/>
                    </a:cubicBezTo>
                    <a:cubicBezTo>
                      <a:pt x="10947" y="12886"/>
                      <a:pt x="11052" y="12735"/>
                      <a:pt x="11134" y="12571"/>
                    </a:cubicBezTo>
                    <a:cubicBezTo>
                      <a:pt x="11228" y="12349"/>
                      <a:pt x="11298" y="12127"/>
                      <a:pt x="11345" y="11893"/>
                    </a:cubicBezTo>
                    <a:cubicBezTo>
                      <a:pt x="11402" y="11484"/>
                      <a:pt x="11449" y="11076"/>
                      <a:pt x="11473" y="10655"/>
                    </a:cubicBezTo>
                    <a:cubicBezTo>
                      <a:pt x="11496" y="10269"/>
                      <a:pt x="11508" y="9884"/>
                      <a:pt x="11519" y="9498"/>
                    </a:cubicBezTo>
                    <a:cubicBezTo>
                      <a:pt x="11543" y="8797"/>
                      <a:pt x="11519" y="8108"/>
                      <a:pt x="11473" y="7407"/>
                    </a:cubicBezTo>
                    <a:cubicBezTo>
                      <a:pt x="11449" y="6987"/>
                      <a:pt x="11415" y="6566"/>
                      <a:pt x="11356" y="6146"/>
                    </a:cubicBezTo>
                    <a:cubicBezTo>
                      <a:pt x="11309" y="5795"/>
                      <a:pt x="11251" y="5445"/>
                      <a:pt x="11192" y="5106"/>
                    </a:cubicBezTo>
                    <a:cubicBezTo>
                      <a:pt x="11088" y="4428"/>
                      <a:pt x="10982" y="3750"/>
                      <a:pt x="10807" y="3085"/>
                    </a:cubicBezTo>
                    <a:cubicBezTo>
                      <a:pt x="10725" y="2758"/>
                      <a:pt x="10644" y="2431"/>
                      <a:pt x="10550" y="2115"/>
                    </a:cubicBezTo>
                    <a:cubicBezTo>
                      <a:pt x="10503" y="1905"/>
                      <a:pt x="10421" y="1706"/>
                      <a:pt x="10328" y="1520"/>
                    </a:cubicBezTo>
                    <a:cubicBezTo>
                      <a:pt x="10258" y="1379"/>
                      <a:pt x="10164" y="1250"/>
                      <a:pt x="10059" y="1146"/>
                    </a:cubicBezTo>
                    <a:cubicBezTo>
                      <a:pt x="9966" y="1029"/>
                      <a:pt x="9860" y="947"/>
                      <a:pt x="9744" y="853"/>
                    </a:cubicBezTo>
                    <a:cubicBezTo>
                      <a:pt x="9405" y="608"/>
                      <a:pt x="8973" y="515"/>
                      <a:pt x="8564" y="421"/>
                    </a:cubicBezTo>
                    <a:cubicBezTo>
                      <a:pt x="8237" y="339"/>
                      <a:pt x="7910" y="269"/>
                      <a:pt x="7583" y="199"/>
                    </a:cubicBezTo>
                    <a:cubicBezTo>
                      <a:pt x="7209" y="106"/>
                      <a:pt x="6823" y="82"/>
                      <a:pt x="6449" y="59"/>
                    </a:cubicBezTo>
                    <a:lnTo>
                      <a:pt x="5971" y="59"/>
                    </a:lnTo>
                    <a:cubicBezTo>
                      <a:pt x="5795" y="48"/>
                      <a:pt x="5620" y="35"/>
                      <a:pt x="5457" y="24"/>
                    </a:cubicBezTo>
                    <a:cubicBezTo>
                      <a:pt x="5106" y="12"/>
                      <a:pt x="4767" y="1"/>
                      <a:pt x="44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1"/>
              <p:cNvSpPr/>
              <p:nvPr/>
            </p:nvSpPr>
            <p:spPr>
              <a:xfrm>
                <a:off x="4305000" y="493675"/>
                <a:ext cx="302300" cy="231025"/>
              </a:xfrm>
              <a:custGeom>
                <a:avLst/>
                <a:gdLst/>
                <a:ahLst/>
                <a:cxnLst/>
                <a:rect l="l" t="t" r="r" b="b"/>
                <a:pathLst>
                  <a:path w="12092" h="9241" extrusionOk="0">
                    <a:moveTo>
                      <a:pt x="5807" y="1332"/>
                    </a:moveTo>
                    <a:cubicBezTo>
                      <a:pt x="6146" y="1356"/>
                      <a:pt x="6473" y="1367"/>
                      <a:pt x="6811" y="1390"/>
                    </a:cubicBezTo>
                    <a:cubicBezTo>
                      <a:pt x="7162" y="1402"/>
                      <a:pt x="7512" y="1426"/>
                      <a:pt x="7851" y="1460"/>
                    </a:cubicBezTo>
                    <a:cubicBezTo>
                      <a:pt x="8155" y="1472"/>
                      <a:pt x="8447" y="1484"/>
                      <a:pt x="8750" y="1507"/>
                    </a:cubicBezTo>
                    <a:cubicBezTo>
                      <a:pt x="9007" y="1530"/>
                      <a:pt x="9265" y="1530"/>
                      <a:pt x="9522" y="1566"/>
                    </a:cubicBezTo>
                    <a:cubicBezTo>
                      <a:pt x="9685" y="1589"/>
                      <a:pt x="9849" y="1636"/>
                      <a:pt x="10012" y="1694"/>
                    </a:cubicBezTo>
                    <a:cubicBezTo>
                      <a:pt x="10094" y="1729"/>
                      <a:pt x="10165" y="1776"/>
                      <a:pt x="10235" y="1823"/>
                    </a:cubicBezTo>
                    <a:lnTo>
                      <a:pt x="10258" y="1846"/>
                    </a:lnTo>
                    <a:cubicBezTo>
                      <a:pt x="10305" y="1904"/>
                      <a:pt x="10328" y="1963"/>
                      <a:pt x="10363" y="2021"/>
                    </a:cubicBezTo>
                    <a:cubicBezTo>
                      <a:pt x="10445" y="2255"/>
                      <a:pt x="10503" y="2488"/>
                      <a:pt x="10562" y="2722"/>
                    </a:cubicBezTo>
                    <a:cubicBezTo>
                      <a:pt x="10620" y="2944"/>
                      <a:pt x="10655" y="3178"/>
                      <a:pt x="10690" y="3412"/>
                    </a:cubicBezTo>
                    <a:cubicBezTo>
                      <a:pt x="10713" y="3657"/>
                      <a:pt x="10725" y="3890"/>
                      <a:pt x="10725" y="4136"/>
                    </a:cubicBezTo>
                    <a:cubicBezTo>
                      <a:pt x="10736" y="4381"/>
                      <a:pt x="10736" y="4627"/>
                      <a:pt x="10713" y="4871"/>
                    </a:cubicBezTo>
                    <a:cubicBezTo>
                      <a:pt x="10690" y="5117"/>
                      <a:pt x="10666" y="5351"/>
                      <a:pt x="10643" y="5585"/>
                    </a:cubicBezTo>
                    <a:cubicBezTo>
                      <a:pt x="10632" y="5806"/>
                      <a:pt x="10608" y="6029"/>
                      <a:pt x="10585" y="6239"/>
                    </a:cubicBezTo>
                    <a:cubicBezTo>
                      <a:pt x="10526" y="6577"/>
                      <a:pt x="10456" y="6916"/>
                      <a:pt x="10351" y="7243"/>
                    </a:cubicBezTo>
                    <a:cubicBezTo>
                      <a:pt x="10293" y="7371"/>
                      <a:pt x="10235" y="7488"/>
                      <a:pt x="10165" y="7594"/>
                    </a:cubicBezTo>
                    <a:lnTo>
                      <a:pt x="10106" y="7652"/>
                    </a:lnTo>
                    <a:cubicBezTo>
                      <a:pt x="10071" y="7675"/>
                      <a:pt x="10036" y="7687"/>
                      <a:pt x="10001" y="7711"/>
                    </a:cubicBezTo>
                    <a:cubicBezTo>
                      <a:pt x="9884" y="7757"/>
                      <a:pt x="9767" y="7781"/>
                      <a:pt x="9638" y="7804"/>
                    </a:cubicBezTo>
                    <a:cubicBezTo>
                      <a:pt x="8984" y="7874"/>
                      <a:pt x="8330" y="7898"/>
                      <a:pt x="7676" y="7898"/>
                    </a:cubicBezTo>
                    <a:cubicBezTo>
                      <a:pt x="6951" y="7886"/>
                      <a:pt x="6227" y="7874"/>
                      <a:pt x="5503" y="7839"/>
                    </a:cubicBezTo>
                    <a:cubicBezTo>
                      <a:pt x="5141" y="7815"/>
                      <a:pt x="4779" y="7781"/>
                      <a:pt x="4417" y="7734"/>
                    </a:cubicBezTo>
                    <a:lnTo>
                      <a:pt x="3540" y="7629"/>
                    </a:lnTo>
                    <a:cubicBezTo>
                      <a:pt x="3295" y="7594"/>
                      <a:pt x="3050" y="7558"/>
                      <a:pt x="2816" y="7512"/>
                    </a:cubicBezTo>
                    <a:cubicBezTo>
                      <a:pt x="2594" y="7454"/>
                      <a:pt x="2384" y="7384"/>
                      <a:pt x="2162" y="7301"/>
                    </a:cubicBezTo>
                    <a:cubicBezTo>
                      <a:pt x="2080" y="7267"/>
                      <a:pt x="2010" y="7220"/>
                      <a:pt x="1928" y="7173"/>
                    </a:cubicBezTo>
                    <a:lnTo>
                      <a:pt x="1893" y="7138"/>
                    </a:lnTo>
                    <a:cubicBezTo>
                      <a:pt x="1858" y="7091"/>
                      <a:pt x="1835" y="7044"/>
                      <a:pt x="1811" y="6986"/>
                    </a:cubicBezTo>
                    <a:cubicBezTo>
                      <a:pt x="1777" y="6916"/>
                      <a:pt x="1764" y="6834"/>
                      <a:pt x="1741" y="6764"/>
                    </a:cubicBezTo>
                    <a:cubicBezTo>
                      <a:pt x="1718" y="6484"/>
                      <a:pt x="1730" y="6203"/>
                      <a:pt x="1753" y="5912"/>
                    </a:cubicBezTo>
                    <a:cubicBezTo>
                      <a:pt x="1764" y="5561"/>
                      <a:pt x="1800" y="5199"/>
                      <a:pt x="1847" y="4837"/>
                    </a:cubicBezTo>
                    <a:cubicBezTo>
                      <a:pt x="1917" y="4194"/>
                      <a:pt x="1975" y="3552"/>
                      <a:pt x="2057" y="2909"/>
                    </a:cubicBezTo>
                    <a:cubicBezTo>
                      <a:pt x="2092" y="2675"/>
                      <a:pt x="2138" y="2442"/>
                      <a:pt x="2208" y="2220"/>
                    </a:cubicBezTo>
                    <a:cubicBezTo>
                      <a:pt x="2255" y="2150"/>
                      <a:pt x="2291" y="2068"/>
                      <a:pt x="2337" y="1998"/>
                    </a:cubicBezTo>
                    <a:lnTo>
                      <a:pt x="2442" y="1893"/>
                    </a:lnTo>
                    <a:lnTo>
                      <a:pt x="2501" y="1857"/>
                    </a:lnTo>
                    <a:cubicBezTo>
                      <a:pt x="2652" y="1753"/>
                      <a:pt x="2828" y="1659"/>
                      <a:pt x="3003" y="1577"/>
                    </a:cubicBezTo>
                    <a:cubicBezTo>
                      <a:pt x="3120" y="1543"/>
                      <a:pt x="3225" y="1507"/>
                      <a:pt x="3353" y="1472"/>
                    </a:cubicBezTo>
                    <a:cubicBezTo>
                      <a:pt x="3400" y="1472"/>
                      <a:pt x="3447" y="1460"/>
                      <a:pt x="3506" y="1449"/>
                    </a:cubicBezTo>
                    <a:cubicBezTo>
                      <a:pt x="4218" y="1379"/>
                      <a:pt x="4931" y="1356"/>
                      <a:pt x="5643" y="1343"/>
                    </a:cubicBezTo>
                    <a:cubicBezTo>
                      <a:pt x="5702" y="1332"/>
                      <a:pt x="5749" y="1332"/>
                      <a:pt x="5807" y="1332"/>
                    </a:cubicBezTo>
                    <a:close/>
                    <a:moveTo>
                      <a:pt x="4207" y="0"/>
                    </a:moveTo>
                    <a:cubicBezTo>
                      <a:pt x="4020" y="12"/>
                      <a:pt x="3844" y="35"/>
                      <a:pt x="3669" y="58"/>
                    </a:cubicBezTo>
                    <a:cubicBezTo>
                      <a:pt x="3634" y="71"/>
                      <a:pt x="3610" y="71"/>
                      <a:pt x="3587" y="71"/>
                    </a:cubicBezTo>
                    <a:cubicBezTo>
                      <a:pt x="3493" y="71"/>
                      <a:pt x="3412" y="94"/>
                      <a:pt x="3330" y="141"/>
                    </a:cubicBezTo>
                    <a:lnTo>
                      <a:pt x="3319" y="141"/>
                    </a:lnTo>
                    <a:cubicBezTo>
                      <a:pt x="3296" y="140"/>
                      <a:pt x="3274" y="140"/>
                      <a:pt x="3251" y="140"/>
                    </a:cubicBezTo>
                    <a:cubicBezTo>
                      <a:pt x="2842" y="140"/>
                      <a:pt x="2445" y="243"/>
                      <a:pt x="2080" y="409"/>
                    </a:cubicBezTo>
                    <a:cubicBezTo>
                      <a:pt x="1917" y="468"/>
                      <a:pt x="1753" y="538"/>
                      <a:pt x="1613" y="631"/>
                    </a:cubicBezTo>
                    <a:lnTo>
                      <a:pt x="1566" y="655"/>
                    </a:lnTo>
                    <a:lnTo>
                      <a:pt x="1496" y="701"/>
                    </a:lnTo>
                    <a:cubicBezTo>
                      <a:pt x="1321" y="829"/>
                      <a:pt x="1169" y="970"/>
                      <a:pt x="1029" y="1145"/>
                    </a:cubicBezTo>
                    <a:cubicBezTo>
                      <a:pt x="923" y="1273"/>
                      <a:pt x="819" y="1414"/>
                      <a:pt x="749" y="1566"/>
                    </a:cubicBezTo>
                    <a:cubicBezTo>
                      <a:pt x="690" y="1717"/>
                      <a:pt x="620" y="1870"/>
                      <a:pt x="573" y="2021"/>
                    </a:cubicBezTo>
                    <a:cubicBezTo>
                      <a:pt x="526" y="2197"/>
                      <a:pt x="479" y="2360"/>
                      <a:pt x="456" y="2535"/>
                    </a:cubicBezTo>
                    <a:cubicBezTo>
                      <a:pt x="386" y="2956"/>
                      <a:pt x="339" y="3388"/>
                      <a:pt x="281" y="3809"/>
                    </a:cubicBezTo>
                    <a:cubicBezTo>
                      <a:pt x="246" y="4066"/>
                      <a:pt x="211" y="4323"/>
                      <a:pt x="188" y="4580"/>
                    </a:cubicBezTo>
                    <a:cubicBezTo>
                      <a:pt x="129" y="4954"/>
                      <a:pt x="82" y="5328"/>
                      <a:pt x="59" y="5701"/>
                    </a:cubicBezTo>
                    <a:cubicBezTo>
                      <a:pt x="36" y="6029"/>
                      <a:pt x="1" y="6367"/>
                      <a:pt x="48" y="6694"/>
                    </a:cubicBezTo>
                    <a:cubicBezTo>
                      <a:pt x="82" y="6940"/>
                      <a:pt x="106" y="7161"/>
                      <a:pt x="199" y="7395"/>
                    </a:cubicBezTo>
                    <a:cubicBezTo>
                      <a:pt x="246" y="7524"/>
                      <a:pt x="305" y="7664"/>
                      <a:pt x="375" y="7781"/>
                    </a:cubicBezTo>
                    <a:cubicBezTo>
                      <a:pt x="445" y="7898"/>
                      <a:pt x="538" y="8026"/>
                      <a:pt x="620" y="8119"/>
                    </a:cubicBezTo>
                    <a:cubicBezTo>
                      <a:pt x="936" y="8493"/>
                      <a:pt x="1391" y="8680"/>
                      <a:pt x="1835" y="8809"/>
                    </a:cubicBezTo>
                    <a:cubicBezTo>
                      <a:pt x="2010" y="8867"/>
                      <a:pt x="2185" y="8914"/>
                      <a:pt x="2361" y="8949"/>
                    </a:cubicBezTo>
                    <a:cubicBezTo>
                      <a:pt x="2594" y="8996"/>
                      <a:pt x="2839" y="9019"/>
                      <a:pt x="3085" y="9054"/>
                    </a:cubicBezTo>
                    <a:cubicBezTo>
                      <a:pt x="3436" y="9089"/>
                      <a:pt x="3786" y="9124"/>
                      <a:pt x="4136" y="9147"/>
                    </a:cubicBezTo>
                    <a:cubicBezTo>
                      <a:pt x="4475" y="9171"/>
                      <a:pt x="4814" y="9217"/>
                      <a:pt x="5152" y="9217"/>
                    </a:cubicBezTo>
                    <a:cubicBezTo>
                      <a:pt x="5526" y="9229"/>
                      <a:pt x="5900" y="9241"/>
                      <a:pt x="6274" y="9241"/>
                    </a:cubicBezTo>
                    <a:lnTo>
                      <a:pt x="7325" y="9241"/>
                    </a:lnTo>
                    <a:cubicBezTo>
                      <a:pt x="7676" y="9241"/>
                      <a:pt x="8038" y="9229"/>
                      <a:pt x="8389" y="9217"/>
                    </a:cubicBezTo>
                    <a:cubicBezTo>
                      <a:pt x="8739" y="9194"/>
                      <a:pt x="9101" y="9159"/>
                      <a:pt x="9451" y="9124"/>
                    </a:cubicBezTo>
                    <a:cubicBezTo>
                      <a:pt x="9872" y="9077"/>
                      <a:pt x="10316" y="9019"/>
                      <a:pt x="10690" y="8809"/>
                    </a:cubicBezTo>
                    <a:cubicBezTo>
                      <a:pt x="10819" y="8727"/>
                      <a:pt x="10947" y="8633"/>
                      <a:pt x="11052" y="8529"/>
                    </a:cubicBezTo>
                    <a:cubicBezTo>
                      <a:pt x="11099" y="8493"/>
                      <a:pt x="11134" y="8435"/>
                      <a:pt x="11169" y="8388"/>
                    </a:cubicBezTo>
                    <a:cubicBezTo>
                      <a:pt x="11227" y="8318"/>
                      <a:pt x="11286" y="8248"/>
                      <a:pt x="11333" y="8178"/>
                    </a:cubicBezTo>
                    <a:cubicBezTo>
                      <a:pt x="11450" y="8002"/>
                      <a:pt x="11531" y="7804"/>
                      <a:pt x="11613" y="7617"/>
                    </a:cubicBezTo>
                    <a:cubicBezTo>
                      <a:pt x="11730" y="7290"/>
                      <a:pt x="11811" y="6940"/>
                      <a:pt x="11881" y="6600"/>
                    </a:cubicBezTo>
                    <a:cubicBezTo>
                      <a:pt x="11951" y="6203"/>
                      <a:pt x="11975" y="5806"/>
                      <a:pt x="12022" y="5409"/>
                    </a:cubicBezTo>
                    <a:cubicBezTo>
                      <a:pt x="12057" y="5071"/>
                      <a:pt x="12092" y="4743"/>
                      <a:pt x="12080" y="4404"/>
                    </a:cubicBezTo>
                    <a:cubicBezTo>
                      <a:pt x="12068" y="4007"/>
                      <a:pt x="12045" y="3599"/>
                      <a:pt x="11987" y="3201"/>
                    </a:cubicBezTo>
                    <a:cubicBezTo>
                      <a:pt x="11940" y="2862"/>
                      <a:pt x="11858" y="2535"/>
                      <a:pt x="11753" y="2220"/>
                    </a:cubicBezTo>
                    <a:cubicBezTo>
                      <a:pt x="11694" y="2010"/>
                      <a:pt x="11613" y="1823"/>
                      <a:pt x="11531" y="1624"/>
                    </a:cubicBezTo>
                    <a:cubicBezTo>
                      <a:pt x="11450" y="1437"/>
                      <a:pt x="11344" y="1273"/>
                      <a:pt x="11216" y="1122"/>
                    </a:cubicBezTo>
                    <a:cubicBezTo>
                      <a:pt x="11076" y="935"/>
                      <a:pt x="10865" y="806"/>
                      <a:pt x="10666" y="689"/>
                    </a:cubicBezTo>
                    <a:cubicBezTo>
                      <a:pt x="10479" y="596"/>
                      <a:pt x="10293" y="514"/>
                      <a:pt x="10094" y="444"/>
                    </a:cubicBezTo>
                    <a:cubicBezTo>
                      <a:pt x="9732" y="315"/>
                      <a:pt x="9335" y="292"/>
                      <a:pt x="8950" y="269"/>
                    </a:cubicBezTo>
                    <a:cubicBezTo>
                      <a:pt x="8599" y="234"/>
                      <a:pt x="8249" y="211"/>
                      <a:pt x="7898" y="187"/>
                    </a:cubicBezTo>
                    <a:cubicBezTo>
                      <a:pt x="7559" y="164"/>
                      <a:pt x="7208" y="128"/>
                      <a:pt x="6870" y="105"/>
                    </a:cubicBezTo>
                    <a:cubicBezTo>
                      <a:pt x="6507" y="94"/>
                      <a:pt x="6146" y="71"/>
                      <a:pt x="5783" y="47"/>
                    </a:cubicBezTo>
                    <a:cubicBezTo>
                      <a:pt x="5433" y="24"/>
                      <a:pt x="5082" y="0"/>
                      <a:pt x="4721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9" name="Google Shape;1219;p31"/>
            <p:cNvGrpSpPr/>
            <p:nvPr/>
          </p:nvGrpSpPr>
          <p:grpSpPr>
            <a:xfrm rot="10800000">
              <a:off x="119410" y="3070144"/>
              <a:ext cx="1933870" cy="2015168"/>
              <a:chOff x="3670075" y="258550"/>
              <a:chExt cx="937225" cy="976625"/>
            </a:xfrm>
          </p:grpSpPr>
          <p:sp>
            <p:nvSpPr>
              <p:cNvPr id="1220" name="Google Shape;1220;p31"/>
              <p:cNvSpPr/>
              <p:nvPr/>
            </p:nvSpPr>
            <p:spPr>
              <a:xfrm>
                <a:off x="3670075" y="258550"/>
                <a:ext cx="229275" cy="281875"/>
              </a:xfrm>
              <a:custGeom>
                <a:avLst/>
                <a:gdLst/>
                <a:ahLst/>
                <a:cxnLst/>
                <a:rect l="l" t="t" r="r" b="b"/>
                <a:pathLst>
                  <a:path w="9171" h="11275" extrusionOk="0">
                    <a:moveTo>
                      <a:pt x="4253" y="1"/>
                    </a:moveTo>
                    <a:cubicBezTo>
                      <a:pt x="4147" y="1"/>
                      <a:pt x="4054" y="13"/>
                      <a:pt x="3937" y="13"/>
                    </a:cubicBezTo>
                    <a:cubicBezTo>
                      <a:pt x="3739" y="24"/>
                      <a:pt x="3540" y="47"/>
                      <a:pt x="3342" y="83"/>
                    </a:cubicBezTo>
                    <a:cubicBezTo>
                      <a:pt x="3260" y="94"/>
                      <a:pt x="3178" y="106"/>
                      <a:pt x="3108" y="118"/>
                    </a:cubicBezTo>
                    <a:cubicBezTo>
                      <a:pt x="2862" y="153"/>
                      <a:pt x="2629" y="188"/>
                      <a:pt x="2442" y="223"/>
                    </a:cubicBezTo>
                    <a:cubicBezTo>
                      <a:pt x="2372" y="234"/>
                      <a:pt x="2302" y="247"/>
                      <a:pt x="2220" y="258"/>
                    </a:cubicBezTo>
                    <a:cubicBezTo>
                      <a:pt x="2068" y="281"/>
                      <a:pt x="1917" y="304"/>
                      <a:pt x="1764" y="351"/>
                    </a:cubicBezTo>
                    <a:cubicBezTo>
                      <a:pt x="1671" y="375"/>
                      <a:pt x="1566" y="410"/>
                      <a:pt x="1473" y="445"/>
                    </a:cubicBezTo>
                    <a:cubicBezTo>
                      <a:pt x="1367" y="480"/>
                      <a:pt x="1250" y="527"/>
                      <a:pt x="1122" y="597"/>
                    </a:cubicBezTo>
                    <a:cubicBezTo>
                      <a:pt x="1029" y="644"/>
                      <a:pt x="912" y="748"/>
                      <a:pt x="853" y="795"/>
                    </a:cubicBezTo>
                    <a:lnTo>
                      <a:pt x="818" y="819"/>
                    </a:lnTo>
                    <a:lnTo>
                      <a:pt x="795" y="842"/>
                    </a:lnTo>
                    <a:cubicBezTo>
                      <a:pt x="713" y="912"/>
                      <a:pt x="632" y="1018"/>
                      <a:pt x="526" y="1158"/>
                    </a:cubicBezTo>
                    <a:cubicBezTo>
                      <a:pt x="491" y="1216"/>
                      <a:pt x="456" y="1275"/>
                      <a:pt x="432" y="1345"/>
                    </a:cubicBezTo>
                    <a:lnTo>
                      <a:pt x="362" y="1403"/>
                    </a:lnTo>
                    <a:cubicBezTo>
                      <a:pt x="211" y="1555"/>
                      <a:pt x="129" y="1753"/>
                      <a:pt x="105" y="2022"/>
                    </a:cubicBezTo>
                    <a:cubicBezTo>
                      <a:pt x="71" y="2466"/>
                      <a:pt x="35" y="3062"/>
                      <a:pt x="12" y="3658"/>
                    </a:cubicBezTo>
                    <a:cubicBezTo>
                      <a:pt x="1" y="3833"/>
                      <a:pt x="12" y="4019"/>
                      <a:pt x="12" y="4195"/>
                    </a:cubicBezTo>
                    <a:lnTo>
                      <a:pt x="12" y="4393"/>
                    </a:lnTo>
                    <a:cubicBezTo>
                      <a:pt x="24" y="4686"/>
                      <a:pt x="24" y="4966"/>
                      <a:pt x="24" y="5258"/>
                    </a:cubicBezTo>
                    <a:cubicBezTo>
                      <a:pt x="35" y="5632"/>
                      <a:pt x="24" y="6018"/>
                      <a:pt x="24" y="6391"/>
                    </a:cubicBezTo>
                    <a:cubicBezTo>
                      <a:pt x="12" y="7022"/>
                      <a:pt x="1" y="7688"/>
                      <a:pt x="47" y="8331"/>
                    </a:cubicBezTo>
                    <a:cubicBezTo>
                      <a:pt x="59" y="8634"/>
                      <a:pt x="105" y="8949"/>
                      <a:pt x="164" y="9289"/>
                    </a:cubicBezTo>
                    <a:cubicBezTo>
                      <a:pt x="211" y="9533"/>
                      <a:pt x="304" y="9779"/>
                      <a:pt x="432" y="9990"/>
                    </a:cubicBezTo>
                    <a:cubicBezTo>
                      <a:pt x="632" y="10328"/>
                      <a:pt x="993" y="10620"/>
                      <a:pt x="1426" y="10807"/>
                    </a:cubicBezTo>
                    <a:cubicBezTo>
                      <a:pt x="1613" y="10889"/>
                      <a:pt x="1823" y="10971"/>
                      <a:pt x="2045" y="11018"/>
                    </a:cubicBezTo>
                    <a:cubicBezTo>
                      <a:pt x="2220" y="11064"/>
                      <a:pt x="2407" y="11088"/>
                      <a:pt x="2571" y="11111"/>
                    </a:cubicBezTo>
                    <a:cubicBezTo>
                      <a:pt x="2816" y="11146"/>
                      <a:pt x="3073" y="11181"/>
                      <a:pt x="3283" y="11205"/>
                    </a:cubicBezTo>
                    <a:cubicBezTo>
                      <a:pt x="3517" y="11216"/>
                      <a:pt x="3750" y="11239"/>
                      <a:pt x="4007" y="11251"/>
                    </a:cubicBezTo>
                    <a:cubicBezTo>
                      <a:pt x="4241" y="11262"/>
                      <a:pt x="4440" y="11275"/>
                      <a:pt x="4638" y="11275"/>
                    </a:cubicBezTo>
                    <a:cubicBezTo>
                      <a:pt x="4965" y="11275"/>
                      <a:pt x="5269" y="11251"/>
                      <a:pt x="5549" y="11216"/>
                    </a:cubicBezTo>
                    <a:lnTo>
                      <a:pt x="5666" y="11205"/>
                    </a:lnTo>
                    <a:cubicBezTo>
                      <a:pt x="5806" y="11181"/>
                      <a:pt x="5970" y="11158"/>
                      <a:pt x="6110" y="11122"/>
                    </a:cubicBezTo>
                    <a:cubicBezTo>
                      <a:pt x="6239" y="11099"/>
                      <a:pt x="6367" y="11064"/>
                      <a:pt x="6507" y="11018"/>
                    </a:cubicBezTo>
                    <a:cubicBezTo>
                      <a:pt x="6776" y="10924"/>
                      <a:pt x="7045" y="10807"/>
                      <a:pt x="7337" y="10667"/>
                    </a:cubicBezTo>
                    <a:cubicBezTo>
                      <a:pt x="7431" y="10620"/>
                      <a:pt x="7524" y="10550"/>
                      <a:pt x="7618" y="10491"/>
                    </a:cubicBezTo>
                    <a:lnTo>
                      <a:pt x="7629" y="10480"/>
                    </a:lnTo>
                    <a:cubicBezTo>
                      <a:pt x="7769" y="10398"/>
                      <a:pt x="7921" y="10281"/>
                      <a:pt x="8061" y="10153"/>
                    </a:cubicBezTo>
                    <a:cubicBezTo>
                      <a:pt x="8272" y="9931"/>
                      <a:pt x="8447" y="9697"/>
                      <a:pt x="8587" y="9429"/>
                    </a:cubicBezTo>
                    <a:cubicBezTo>
                      <a:pt x="8750" y="9090"/>
                      <a:pt x="8879" y="8739"/>
                      <a:pt x="8949" y="8365"/>
                    </a:cubicBezTo>
                    <a:cubicBezTo>
                      <a:pt x="9019" y="8015"/>
                      <a:pt x="9054" y="7676"/>
                      <a:pt x="9090" y="7384"/>
                    </a:cubicBezTo>
                    <a:cubicBezTo>
                      <a:pt x="9136" y="6929"/>
                      <a:pt x="9136" y="6473"/>
                      <a:pt x="9147" y="6018"/>
                    </a:cubicBezTo>
                    <a:lnTo>
                      <a:pt x="9147" y="5877"/>
                    </a:lnTo>
                    <a:cubicBezTo>
                      <a:pt x="9160" y="5328"/>
                      <a:pt x="9171" y="4814"/>
                      <a:pt x="9171" y="4312"/>
                    </a:cubicBezTo>
                    <a:cubicBezTo>
                      <a:pt x="9171" y="3739"/>
                      <a:pt x="9113" y="3178"/>
                      <a:pt x="8996" y="2641"/>
                    </a:cubicBezTo>
                    <a:cubicBezTo>
                      <a:pt x="8926" y="2361"/>
                      <a:pt x="8832" y="2069"/>
                      <a:pt x="8692" y="1789"/>
                    </a:cubicBezTo>
                    <a:cubicBezTo>
                      <a:pt x="8575" y="1555"/>
                      <a:pt x="8423" y="1345"/>
                      <a:pt x="8236" y="1192"/>
                    </a:cubicBezTo>
                    <a:cubicBezTo>
                      <a:pt x="8038" y="1029"/>
                      <a:pt x="7875" y="924"/>
                      <a:pt x="7711" y="842"/>
                    </a:cubicBezTo>
                    <a:cubicBezTo>
                      <a:pt x="7431" y="714"/>
                      <a:pt x="7150" y="620"/>
                      <a:pt x="6870" y="527"/>
                    </a:cubicBezTo>
                    <a:lnTo>
                      <a:pt x="6741" y="480"/>
                    </a:lnTo>
                    <a:cubicBezTo>
                      <a:pt x="6577" y="421"/>
                      <a:pt x="6414" y="375"/>
                      <a:pt x="6239" y="328"/>
                    </a:cubicBezTo>
                    <a:cubicBezTo>
                      <a:pt x="5655" y="153"/>
                      <a:pt x="5129" y="60"/>
                      <a:pt x="4661" y="24"/>
                    </a:cubicBezTo>
                    <a:cubicBezTo>
                      <a:pt x="4521" y="13"/>
                      <a:pt x="4393" y="1"/>
                      <a:pt x="4253" y="1"/>
                    </a:cubicBezTo>
                    <a:close/>
                  </a:path>
                </a:pathLst>
              </a:custGeom>
              <a:solidFill>
                <a:srgbClr val="F0AF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1"/>
              <p:cNvSpPr/>
              <p:nvPr/>
            </p:nvSpPr>
            <p:spPr>
              <a:xfrm>
                <a:off x="4095000" y="426200"/>
                <a:ext cx="144300" cy="204075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8163" extrusionOk="0">
                    <a:moveTo>
                      <a:pt x="1640" y="977"/>
                    </a:moveTo>
                    <a:cubicBezTo>
                      <a:pt x="1674" y="977"/>
                      <a:pt x="1708" y="978"/>
                      <a:pt x="1742" y="982"/>
                    </a:cubicBezTo>
                    <a:cubicBezTo>
                      <a:pt x="1893" y="982"/>
                      <a:pt x="2046" y="994"/>
                      <a:pt x="2197" y="1005"/>
                    </a:cubicBezTo>
                    <a:cubicBezTo>
                      <a:pt x="2454" y="1017"/>
                      <a:pt x="2711" y="1041"/>
                      <a:pt x="2968" y="1075"/>
                    </a:cubicBezTo>
                    <a:cubicBezTo>
                      <a:pt x="3167" y="1111"/>
                      <a:pt x="3354" y="1145"/>
                      <a:pt x="3541" y="1192"/>
                    </a:cubicBezTo>
                    <a:cubicBezTo>
                      <a:pt x="3646" y="1215"/>
                      <a:pt x="3751" y="1239"/>
                      <a:pt x="3845" y="1274"/>
                    </a:cubicBezTo>
                    <a:cubicBezTo>
                      <a:pt x="3915" y="1285"/>
                      <a:pt x="3973" y="1309"/>
                      <a:pt x="4043" y="1332"/>
                    </a:cubicBezTo>
                    <a:cubicBezTo>
                      <a:pt x="4136" y="1379"/>
                      <a:pt x="4219" y="1426"/>
                      <a:pt x="4300" y="1484"/>
                    </a:cubicBezTo>
                    <a:lnTo>
                      <a:pt x="4347" y="1519"/>
                    </a:lnTo>
                    <a:lnTo>
                      <a:pt x="4370" y="1566"/>
                    </a:lnTo>
                    <a:cubicBezTo>
                      <a:pt x="4452" y="1799"/>
                      <a:pt x="4499" y="2045"/>
                      <a:pt x="4534" y="2290"/>
                    </a:cubicBezTo>
                    <a:cubicBezTo>
                      <a:pt x="4604" y="2980"/>
                      <a:pt x="4604" y="3681"/>
                      <a:pt x="4604" y="4370"/>
                    </a:cubicBezTo>
                    <a:cubicBezTo>
                      <a:pt x="4604" y="5036"/>
                      <a:pt x="4604" y="5701"/>
                      <a:pt x="4534" y="6356"/>
                    </a:cubicBezTo>
                    <a:cubicBezTo>
                      <a:pt x="4522" y="6438"/>
                      <a:pt x="4499" y="6508"/>
                      <a:pt x="4476" y="6589"/>
                    </a:cubicBezTo>
                    <a:cubicBezTo>
                      <a:pt x="4440" y="6648"/>
                      <a:pt x="4406" y="6706"/>
                      <a:pt x="4359" y="6776"/>
                    </a:cubicBezTo>
                    <a:cubicBezTo>
                      <a:pt x="4336" y="6812"/>
                      <a:pt x="4300" y="6846"/>
                      <a:pt x="4265" y="6882"/>
                    </a:cubicBezTo>
                    <a:cubicBezTo>
                      <a:pt x="4242" y="6893"/>
                      <a:pt x="4207" y="6905"/>
                      <a:pt x="4183" y="6928"/>
                    </a:cubicBezTo>
                    <a:cubicBezTo>
                      <a:pt x="4066" y="6963"/>
                      <a:pt x="3962" y="6986"/>
                      <a:pt x="3845" y="7010"/>
                    </a:cubicBezTo>
                    <a:cubicBezTo>
                      <a:pt x="3714" y="7019"/>
                      <a:pt x="3585" y="7023"/>
                      <a:pt x="3456" y="7023"/>
                    </a:cubicBezTo>
                    <a:cubicBezTo>
                      <a:pt x="3251" y="7023"/>
                      <a:pt x="3048" y="7013"/>
                      <a:pt x="2840" y="6999"/>
                    </a:cubicBezTo>
                    <a:cubicBezTo>
                      <a:pt x="2513" y="6986"/>
                      <a:pt x="2186" y="6963"/>
                      <a:pt x="1859" y="6916"/>
                    </a:cubicBezTo>
                    <a:cubicBezTo>
                      <a:pt x="1730" y="6893"/>
                      <a:pt x="1602" y="6870"/>
                      <a:pt x="1485" y="6823"/>
                    </a:cubicBezTo>
                    <a:lnTo>
                      <a:pt x="1426" y="6799"/>
                    </a:lnTo>
                    <a:lnTo>
                      <a:pt x="1415" y="6776"/>
                    </a:lnTo>
                    <a:cubicBezTo>
                      <a:pt x="1368" y="6625"/>
                      <a:pt x="1333" y="6472"/>
                      <a:pt x="1309" y="6321"/>
                    </a:cubicBezTo>
                    <a:cubicBezTo>
                      <a:pt x="1228" y="5643"/>
                      <a:pt x="1228" y="4954"/>
                      <a:pt x="1216" y="4276"/>
                    </a:cubicBezTo>
                    <a:cubicBezTo>
                      <a:pt x="1205" y="3564"/>
                      <a:pt x="1193" y="2851"/>
                      <a:pt x="1169" y="2139"/>
                    </a:cubicBezTo>
                    <a:cubicBezTo>
                      <a:pt x="1158" y="1799"/>
                      <a:pt x="1135" y="1461"/>
                      <a:pt x="1122" y="1122"/>
                    </a:cubicBezTo>
                    <a:lnTo>
                      <a:pt x="1122" y="1111"/>
                    </a:lnTo>
                    <a:lnTo>
                      <a:pt x="1135" y="1099"/>
                    </a:lnTo>
                    <a:lnTo>
                      <a:pt x="1146" y="1075"/>
                    </a:lnTo>
                    <a:lnTo>
                      <a:pt x="1205" y="1041"/>
                    </a:lnTo>
                    <a:cubicBezTo>
                      <a:pt x="1263" y="1028"/>
                      <a:pt x="1333" y="1005"/>
                      <a:pt x="1392" y="994"/>
                    </a:cubicBezTo>
                    <a:cubicBezTo>
                      <a:pt x="1474" y="985"/>
                      <a:pt x="1557" y="977"/>
                      <a:pt x="1640" y="977"/>
                    </a:cubicBezTo>
                    <a:close/>
                    <a:moveTo>
                      <a:pt x="2337" y="0"/>
                    </a:moveTo>
                    <a:cubicBezTo>
                      <a:pt x="2163" y="0"/>
                      <a:pt x="1987" y="0"/>
                      <a:pt x="1823" y="13"/>
                    </a:cubicBezTo>
                    <a:cubicBezTo>
                      <a:pt x="1613" y="13"/>
                      <a:pt x="1403" y="36"/>
                      <a:pt x="1205" y="59"/>
                    </a:cubicBezTo>
                    <a:cubicBezTo>
                      <a:pt x="1122" y="83"/>
                      <a:pt x="1052" y="94"/>
                      <a:pt x="971" y="117"/>
                    </a:cubicBezTo>
                    <a:cubicBezTo>
                      <a:pt x="865" y="141"/>
                      <a:pt x="772" y="187"/>
                      <a:pt x="667" y="234"/>
                    </a:cubicBezTo>
                    <a:cubicBezTo>
                      <a:pt x="504" y="316"/>
                      <a:pt x="375" y="444"/>
                      <a:pt x="270" y="584"/>
                    </a:cubicBezTo>
                    <a:cubicBezTo>
                      <a:pt x="247" y="620"/>
                      <a:pt x="223" y="667"/>
                      <a:pt x="200" y="713"/>
                    </a:cubicBezTo>
                    <a:cubicBezTo>
                      <a:pt x="83" y="807"/>
                      <a:pt x="13" y="947"/>
                      <a:pt x="24" y="1111"/>
                    </a:cubicBezTo>
                    <a:cubicBezTo>
                      <a:pt x="24" y="1239"/>
                      <a:pt x="36" y="1379"/>
                      <a:pt x="36" y="1508"/>
                    </a:cubicBezTo>
                    <a:lnTo>
                      <a:pt x="36" y="1613"/>
                    </a:lnTo>
                    <a:cubicBezTo>
                      <a:pt x="36" y="1753"/>
                      <a:pt x="48" y="1893"/>
                      <a:pt x="60" y="2045"/>
                    </a:cubicBezTo>
                    <a:lnTo>
                      <a:pt x="60" y="2197"/>
                    </a:lnTo>
                    <a:cubicBezTo>
                      <a:pt x="60" y="2547"/>
                      <a:pt x="48" y="2898"/>
                      <a:pt x="48" y="3248"/>
                    </a:cubicBezTo>
                    <a:cubicBezTo>
                      <a:pt x="36" y="3972"/>
                      <a:pt x="24" y="4709"/>
                      <a:pt x="13" y="5444"/>
                    </a:cubicBezTo>
                    <a:cubicBezTo>
                      <a:pt x="1" y="5771"/>
                      <a:pt x="13" y="6099"/>
                      <a:pt x="48" y="6426"/>
                    </a:cubicBezTo>
                    <a:cubicBezTo>
                      <a:pt x="71" y="6636"/>
                      <a:pt x="94" y="6858"/>
                      <a:pt x="177" y="7056"/>
                    </a:cubicBezTo>
                    <a:cubicBezTo>
                      <a:pt x="235" y="7197"/>
                      <a:pt x="281" y="7337"/>
                      <a:pt x="364" y="7466"/>
                    </a:cubicBezTo>
                    <a:cubicBezTo>
                      <a:pt x="457" y="7594"/>
                      <a:pt x="550" y="7687"/>
                      <a:pt x="691" y="7781"/>
                    </a:cubicBezTo>
                    <a:cubicBezTo>
                      <a:pt x="807" y="7874"/>
                      <a:pt x="936" y="7921"/>
                      <a:pt x="1064" y="7980"/>
                    </a:cubicBezTo>
                    <a:cubicBezTo>
                      <a:pt x="1169" y="8014"/>
                      <a:pt x="1275" y="8038"/>
                      <a:pt x="1379" y="8061"/>
                    </a:cubicBezTo>
                    <a:cubicBezTo>
                      <a:pt x="1496" y="8085"/>
                      <a:pt x="1625" y="8097"/>
                      <a:pt x="1742" y="8108"/>
                    </a:cubicBezTo>
                    <a:cubicBezTo>
                      <a:pt x="1823" y="8120"/>
                      <a:pt x="1917" y="8131"/>
                      <a:pt x="1999" y="8131"/>
                    </a:cubicBezTo>
                    <a:cubicBezTo>
                      <a:pt x="2186" y="8143"/>
                      <a:pt x="2373" y="8155"/>
                      <a:pt x="2560" y="8155"/>
                    </a:cubicBezTo>
                    <a:cubicBezTo>
                      <a:pt x="2707" y="8160"/>
                      <a:pt x="2855" y="8163"/>
                      <a:pt x="3005" y="8163"/>
                    </a:cubicBezTo>
                    <a:cubicBezTo>
                      <a:pt x="3214" y="8163"/>
                      <a:pt x="3424" y="8157"/>
                      <a:pt x="3635" y="8143"/>
                    </a:cubicBezTo>
                    <a:cubicBezTo>
                      <a:pt x="3751" y="8131"/>
                      <a:pt x="3879" y="8108"/>
                      <a:pt x="3996" y="8097"/>
                    </a:cubicBezTo>
                    <a:cubicBezTo>
                      <a:pt x="4079" y="8085"/>
                      <a:pt x="4160" y="8061"/>
                      <a:pt x="4242" y="8038"/>
                    </a:cubicBezTo>
                    <a:cubicBezTo>
                      <a:pt x="4323" y="8014"/>
                      <a:pt x="4406" y="7991"/>
                      <a:pt x="4487" y="7956"/>
                    </a:cubicBezTo>
                    <a:cubicBezTo>
                      <a:pt x="4557" y="7933"/>
                      <a:pt x="4627" y="7898"/>
                      <a:pt x="4697" y="7863"/>
                    </a:cubicBezTo>
                    <a:cubicBezTo>
                      <a:pt x="4791" y="7816"/>
                      <a:pt x="4861" y="7757"/>
                      <a:pt x="4943" y="7687"/>
                    </a:cubicBezTo>
                    <a:cubicBezTo>
                      <a:pt x="5036" y="7617"/>
                      <a:pt x="5107" y="7547"/>
                      <a:pt x="5164" y="7466"/>
                    </a:cubicBezTo>
                    <a:cubicBezTo>
                      <a:pt x="5247" y="7372"/>
                      <a:pt x="5305" y="7279"/>
                      <a:pt x="5375" y="7173"/>
                    </a:cubicBezTo>
                    <a:cubicBezTo>
                      <a:pt x="5434" y="7069"/>
                      <a:pt x="5468" y="6952"/>
                      <a:pt x="5515" y="6835"/>
                    </a:cubicBezTo>
                    <a:cubicBezTo>
                      <a:pt x="5574" y="6706"/>
                      <a:pt x="5585" y="6566"/>
                      <a:pt x="5608" y="6426"/>
                    </a:cubicBezTo>
                    <a:cubicBezTo>
                      <a:pt x="5679" y="6041"/>
                      <a:pt x="5691" y="5643"/>
                      <a:pt x="5714" y="5246"/>
                    </a:cubicBezTo>
                    <a:cubicBezTo>
                      <a:pt x="5725" y="4896"/>
                      <a:pt x="5737" y="4533"/>
                      <a:pt x="5737" y="4183"/>
                    </a:cubicBezTo>
                    <a:cubicBezTo>
                      <a:pt x="5761" y="3435"/>
                      <a:pt x="5772" y="2676"/>
                      <a:pt x="5644" y="1928"/>
                    </a:cubicBezTo>
                    <a:cubicBezTo>
                      <a:pt x="5621" y="1776"/>
                      <a:pt x="5585" y="1613"/>
                      <a:pt x="5538" y="1449"/>
                    </a:cubicBezTo>
                    <a:cubicBezTo>
                      <a:pt x="5504" y="1332"/>
                      <a:pt x="5457" y="1215"/>
                      <a:pt x="5398" y="1099"/>
                    </a:cubicBezTo>
                    <a:cubicBezTo>
                      <a:pt x="5387" y="1052"/>
                      <a:pt x="5364" y="1017"/>
                      <a:pt x="5340" y="970"/>
                    </a:cubicBezTo>
                    <a:cubicBezTo>
                      <a:pt x="5247" y="818"/>
                      <a:pt x="5107" y="690"/>
                      <a:pt x="4966" y="584"/>
                    </a:cubicBezTo>
                    <a:cubicBezTo>
                      <a:pt x="4791" y="456"/>
                      <a:pt x="4593" y="374"/>
                      <a:pt x="4406" y="293"/>
                    </a:cubicBezTo>
                    <a:cubicBezTo>
                      <a:pt x="4253" y="234"/>
                      <a:pt x="4102" y="187"/>
                      <a:pt x="3938" y="153"/>
                    </a:cubicBezTo>
                    <a:cubicBezTo>
                      <a:pt x="3564" y="83"/>
                      <a:pt x="3191" y="24"/>
                      <a:pt x="2805" y="13"/>
                    </a:cubicBezTo>
                    <a:cubicBezTo>
                      <a:pt x="2653" y="0"/>
                      <a:pt x="2490" y="0"/>
                      <a:pt x="2337" y="0"/>
                    </a:cubicBezTo>
                    <a:close/>
                  </a:path>
                </a:pathLst>
              </a:custGeom>
              <a:solidFill>
                <a:srgbClr val="F0AF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1"/>
              <p:cNvSpPr/>
              <p:nvPr/>
            </p:nvSpPr>
            <p:spPr>
              <a:xfrm>
                <a:off x="4238700" y="875675"/>
                <a:ext cx="288575" cy="359500"/>
              </a:xfrm>
              <a:custGeom>
                <a:avLst/>
                <a:gdLst/>
                <a:ahLst/>
                <a:cxnLst/>
                <a:rect l="l" t="t" r="r" b="b"/>
                <a:pathLst>
                  <a:path w="11543" h="14380" extrusionOk="0">
                    <a:moveTo>
                      <a:pt x="3478" y="1166"/>
                    </a:moveTo>
                    <a:cubicBezTo>
                      <a:pt x="3760" y="1166"/>
                      <a:pt x="4041" y="1183"/>
                      <a:pt x="4323" y="1192"/>
                    </a:cubicBezTo>
                    <a:cubicBezTo>
                      <a:pt x="4686" y="1204"/>
                      <a:pt x="5047" y="1227"/>
                      <a:pt x="5410" y="1250"/>
                    </a:cubicBezTo>
                    <a:cubicBezTo>
                      <a:pt x="5574" y="1263"/>
                      <a:pt x="5737" y="1286"/>
                      <a:pt x="5901" y="1286"/>
                    </a:cubicBezTo>
                    <a:cubicBezTo>
                      <a:pt x="6064" y="1297"/>
                      <a:pt x="6216" y="1297"/>
                      <a:pt x="6368" y="1309"/>
                    </a:cubicBezTo>
                    <a:cubicBezTo>
                      <a:pt x="6508" y="1320"/>
                      <a:pt x="6636" y="1333"/>
                      <a:pt x="6776" y="1344"/>
                    </a:cubicBezTo>
                    <a:cubicBezTo>
                      <a:pt x="6929" y="1367"/>
                      <a:pt x="7080" y="1403"/>
                      <a:pt x="7220" y="1449"/>
                    </a:cubicBezTo>
                    <a:cubicBezTo>
                      <a:pt x="7396" y="1496"/>
                      <a:pt x="7583" y="1543"/>
                      <a:pt x="7758" y="1590"/>
                    </a:cubicBezTo>
                    <a:cubicBezTo>
                      <a:pt x="8097" y="1671"/>
                      <a:pt x="8424" y="1764"/>
                      <a:pt x="8751" y="1881"/>
                    </a:cubicBezTo>
                    <a:cubicBezTo>
                      <a:pt x="8798" y="1905"/>
                      <a:pt x="8832" y="1928"/>
                      <a:pt x="8879" y="1963"/>
                    </a:cubicBezTo>
                    <a:cubicBezTo>
                      <a:pt x="8926" y="1998"/>
                      <a:pt x="8961" y="2034"/>
                      <a:pt x="8996" y="2080"/>
                    </a:cubicBezTo>
                    <a:cubicBezTo>
                      <a:pt x="9031" y="2127"/>
                      <a:pt x="9055" y="2174"/>
                      <a:pt x="9078" y="2220"/>
                    </a:cubicBezTo>
                    <a:cubicBezTo>
                      <a:pt x="9148" y="2431"/>
                      <a:pt x="9206" y="2641"/>
                      <a:pt x="9253" y="2851"/>
                    </a:cubicBezTo>
                    <a:cubicBezTo>
                      <a:pt x="9312" y="3108"/>
                      <a:pt x="9370" y="3353"/>
                      <a:pt x="9429" y="3610"/>
                    </a:cubicBezTo>
                    <a:cubicBezTo>
                      <a:pt x="9533" y="4101"/>
                      <a:pt x="9603" y="4592"/>
                      <a:pt x="9674" y="5082"/>
                    </a:cubicBezTo>
                    <a:cubicBezTo>
                      <a:pt x="9744" y="5549"/>
                      <a:pt x="9814" y="6006"/>
                      <a:pt x="9873" y="6461"/>
                    </a:cubicBezTo>
                    <a:cubicBezTo>
                      <a:pt x="9954" y="7127"/>
                      <a:pt x="9989" y="7792"/>
                      <a:pt x="10024" y="8459"/>
                    </a:cubicBezTo>
                    <a:cubicBezTo>
                      <a:pt x="10047" y="8821"/>
                      <a:pt x="10059" y="9183"/>
                      <a:pt x="10059" y="9545"/>
                    </a:cubicBezTo>
                    <a:cubicBezTo>
                      <a:pt x="10071" y="9931"/>
                      <a:pt x="10071" y="10316"/>
                      <a:pt x="10059" y="10713"/>
                    </a:cubicBezTo>
                    <a:cubicBezTo>
                      <a:pt x="10059" y="11040"/>
                      <a:pt x="10047" y="11379"/>
                      <a:pt x="10013" y="11706"/>
                    </a:cubicBezTo>
                    <a:cubicBezTo>
                      <a:pt x="9989" y="11823"/>
                      <a:pt x="9966" y="11951"/>
                      <a:pt x="9919" y="12068"/>
                    </a:cubicBezTo>
                    <a:cubicBezTo>
                      <a:pt x="9896" y="12115"/>
                      <a:pt x="9873" y="12162"/>
                      <a:pt x="9837" y="12208"/>
                    </a:cubicBezTo>
                    <a:cubicBezTo>
                      <a:pt x="9802" y="12244"/>
                      <a:pt x="9767" y="12278"/>
                      <a:pt x="9732" y="12302"/>
                    </a:cubicBezTo>
                    <a:cubicBezTo>
                      <a:pt x="9616" y="12384"/>
                      <a:pt x="9487" y="12454"/>
                      <a:pt x="9346" y="12524"/>
                    </a:cubicBezTo>
                    <a:cubicBezTo>
                      <a:pt x="9312" y="12535"/>
                      <a:pt x="9288" y="12548"/>
                      <a:pt x="9253" y="12559"/>
                    </a:cubicBezTo>
                    <a:cubicBezTo>
                      <a:pt x="9066" y="12641"/>
                      <a:pt x="8879" y="12711"/>
                      <a:pt x="8681" y="12769"/>
                    </a:cubicBezTo>
                    <a:cubicBezTo>
                      <a:pt x="8377" y="12863"/>
                      <a:pt x="8074" y="12956"/>
                      <a:pt x="7770" y="13003"/>
                    </a:cubicBezTo>
                    <a:cubicBezTo>
                      <a:pt x="7454" y="13038"/>
                      <a:pt x="7139" y="13073"/>
                      <a:pt x="6823" y="13085"/>
                    </a:cubicBezTo>
                    <a:cubicBezTo>
                      <a:pt x="6485" y="13096"/>
                      <a:pt x="6145" y="13096"/>
                      <a:pt x="5795" y="13096"/>
                    </a:cubicBezTo>
                    <a:cubicBezTo>
                      <a:pt x="5083" y="13085"/>
                      <a:pt x="4382" y="13085"/>
                      <a:pt x="3669" y="12992"/>
                    </a:cubicBezTo>
                    <a:cubicBezTo>
                      <a:pt x="3482" y="12968"/>
                      <a:pt x="3295" y="12933"/>
                      <a:pt x="3108" y="12898"/>
                    </a:cubicBezTo>
                    <a:cubicBezTo>
                      <a:pt x="2945" y="12875"/>
                      <a:pt x="2793" y="12839"/>
                      <a:pt x="2630" y="12792"/>
                    </a:cubicBezTo>
                    <a:cubicBezTo>
                      <a:pt x="2349" y="12722"/>
                      <a:pt x="2069" y="12629"/>
                      <a:pt x="1788" y="12524"/>
                    </a:cubicBezTo>
                    <a:cubicBezTo>
                      <a:pt x="1683" y="12478"/>
                      <a:pt x="1589" y="12419"/>
                      <a:pt x="1485" y="12361"/>
                    </a:cubicBezTo>
                    <a:lnTo>
                      <a:pt x="1426" y="12291"/>
                    </a:lnTo>
                    <a:lnTo>
                      <a:pt x="1402" y="12267"/>
                    </a:lnTo>
                    <a:cubicBezTo>
                      <a:pt x="1356" y="12127"/>
                      <a:pt x="1332" y="11975"/>
                      <a:pt x="1321" y="11835"/>
                    </a:cubicBezTo>
                    <a:cubicBezTo>
                      <a:pt x="1239" y="11180"/>
                      <a:pt x="1228" y="10526"/>
                      <a:pt x="1204" y="9872"/>
                    </a:cubicBezTo>
                    <a:cubicBezTo>
                      <a:pt x="1192" y="9124"/>
                      <a:pt x="1169" y="8377"/>
                      <a:pt x="1158" y="7629"/>
                    </a:cubicBezTo>
                    <a:cubicBezTo>
                      <a:pt x="1122" y="6180"/>
                      <a:pt x="1099" y="4720"/>
                      <a:pt x="1075" y="3272"/>
                    </a:cubicBezTo>
                    <a:lnTo>
                      <a:pt x="1075" y="3108"/>
                    </a:lnTo>
                    <a:cubicBezTo>
                      <a:pt x="1088" y="2921"/>
                      <a:pt x="1088" y="2735"/>
                      <a:pt x="1088" y="2535"/>
                    </a:cubicBezTo>
                    <a:cubicBezTo>
                      <a:pt x="1088" y="2314"/>
                      <a:pt x="1088" y="2092"/>
                      <a:pt x="1111" y="1858"/>
                    </a:cubicBezTo>
                    <a:lnTo>
                      <a:pt x="1145" y="1718"/>
                    </a:lnTo>
                    <a:cubicBezTo>
                      <a:pt x="1169" y="1671"/>
                      <a:pt x="1204" y="1624"/>
                      <a:pt x="1228" y="1578"/>
                    </a:cubicBezTo>
                    <a:lnTo>
                      <a:pt x="1262" y="1543"/>
                    </a:lnTo>
                    <a:cubicBezTo>
                      <a:pt x="1286" y="1531"/>
                      <a:pt x="1321" y="1507"/>
                      <a:pt x="1356" y="1496"/>
                    </a:cubicBezTo>
                    <a:cubicBezTo>
                      <a:pt x="1461" y="1461"/>
                      <a:pt x="1566" y="1426"/>
                      <a:pt x="1672" y="1403"/>
                    </a:cubicBezTo>
                    <a:cubicBezTo>
                      <a:pt x="1823" y="1356"/>
                      <a:pt x="1975" y="1320"/>
                      <a:pt x="2139" y="1297"/>
                    </a:cubicBezTo>
                    <a:cubicBezTo>
                      <a:pt x="2131" y="1297"/>
                      <a:pt x="2124" y="1297"/>
                      <a:pt x="2117" y="1297"/>
                    </a:cubicBezTo>
                    <a:lnTo>
                      <a:pt x="2117" y="1297"/>
                    </a:lnTo>
                    <a:cubicBezTo>
                      <a:pt x="2230" y="1278"/>
                      <a:pt x="2338" y="1260"/>
                      <a:pt x="2454" y="1250"/>
                    </a:cubicBezTo>
                    <a:cubicBezTo>
                      <a:pt x="2723" y="1216"/>
                      <a:pt x="3003" y="1180"/>
                      <a:pt x="3272" y="1169"/>
                    </a:cubicBezTo>
                    <a:cubicBezTo>
                      <a:pt x="3340" y="1167"/>
                      <a:pt x="3409" y="1166"/>
                      <a:pt x="3478" y="1166"/>
                    </a:cubicBezTo>
                    <a:close/>
                    <a:moveTo>
                      <a:pt x="4429" y="1"/>
                    </a:moveTo>
                    <a:cubicBezTo>
                      <a:pt x="4066" y="1"/>
                      <a:pt x="3704" y="1"/>
                      <a:pt x="3342" y="35"/>
                    </a:cubicBezTo>
                    <a:cubicBezTo>
                      <a:pt x="3144" y="59"/>
                      <a:pt x="2933" y="71"/>
                      <a:pt x="2734" y="106"/>
                    </a:cubicBezTo>
                    <a:cubicBezTo>
                      <a:pt x="2571" y="129"/>
                      <a:pt x="2419" y="164"/>
                      <a:pt x="2256" y="188"/>
                    </a:cubicBezTo>
                    <a:cubicBezTo>
                      <a:pt x="2103" y="211"/>
                      <a:pt x="1940" y="246"/>
                      <a:pt x="1788" y="281"/>
                    </a:cubicBezTo>
                    <a:cubicBezTo>
                      <a:pt x="1625" y="316"/>
                      <a:pt x="1473" y="375"/>
                      <a:pt x="1309" y="421"/>
                    </a:cubicBezTo>
                    <a:cubicBezTo>
                      <a:pt x="1134" y="468"/>
                      <a:pt x="947" y="538"/>
                      <a:pt x="784" y="632"/>
                    </a:cubicBezTo>
                    <a:cubicBezTo>
                      <a:pt x="550" y="760"/>
                      <a:pt x="387" y="970"/>
                      <a:pt x="258" y="1204"/>
                    </a:cubicBezTo>
                    <a:cubicBezTo>
                      <a:pt x="71" y="1554"/>
                      <a:pt x="36" y="1975"/>
                      <a:pt x="24" y="2372"/>
                    </a:cubicBezTo>
                    <a:cubicBezTo>
                      <a:pt x="1" y="2722"/>
                      <a:pt x="1" y="3062"/>
                      <a:pt x="24" y="3400"/>
                    </a:cubicBezTo>
                    <a:cubicBezTo>
                      <a:pt x="24" y="3493"/>
                      <a:pt x="47" y="3587"/>
                      <a:pt x="94" y="3669"/>
                    </a:cubicBezTo>
                    <a:cubicBezTo>
                      <a:pt x="106" y="3692"/>
                      <a:pt x="130" y="3727"/>
                      <a:pt x="153" y="3750"/>
                    </a:cubicBezTo>
                    <a:cubicBezTo>
                      <a:pt x="153" y="4662"/>
                      <a:pt x="130" y="5562"/>
                      <a:pt x="106" y="6473"/>
                    </a:cubicBezTo>
                    <a:cubicBezTo>
                      <a:pt x="83" y="7945"/>
                      <a:pt x="59" y="9417"/>
                      <a:pt x="13" y="10877"/>
                    </a:cubicBezTo>
                    <a:cubicBezTo>
                      <a:pt x="1" y="11216"/>
                      <a:pt x="1" y="11554"/>
                      <a:pt x="24" y="11893"/>
                    </a:cubicBezTo>
                    <a:cubicBezTo>
                      <a:pt x="36" y="12104"/>
                      <a:pt x="59" y="12325"/>
                      <a:pt x="106" y="12535"/>
                    </a:cubicBezTo>
                    <a:cubicBezTo>
                      <a:pt x="141" y="12688"/>
                      <a:pt x="200" y="12839"/>
                      <a:pt x="270" y="12968"/>
                    </a:cubicBezTo>
                    <a:cubicBezTo>
                      <a:pt x="387" y="13155"/>
                      <a:pt x="538" y="13283"/>
                      <a:pt x="702" y="13412"/>
                    </a:cubicBezTo>
                    <a:cubicBezTo>
                      <a:pt x="842" y="13517"/>
                      <a:pt x="982" y="13599"/>
                      <a:pt x="1134" y="13657"/>
                    </a:cubicBezTo>
                    <a:cubicBezTo>
                      <a:pt x="1345" y="13750"/>
                      <a:pt x="1555" y="13833"/>
                      <a:pt x="1765" y="13891"/>
                    </a:cubicBezTo>
                    <a:cubicBezTo>
                      <a:pt x="2092" y="13996"/>
                      <a:pt x="2431" y="14090"/>
                      <a:pt x="2770" y="14148"/>
                    </a:cubicBezTo>
                    <a:cubicBezTo>
                      <a:pt x="3517" y="14277"/>
                      <a:pt x="4288" y="14358"/>
                      <a:pt x="5059" y="14370"/>
                    </a:cubicBezTo>
                    <a:cubicBezTo>
                      <a:pt x="5355" y="14375"/>
                      <a:pt x="5652" y="14379"/>
                      <a:pt x="5951" y="14379"/>
                    </a:cubicBezTo>
                    <a:cubicBezTo>
                      <a:pt x="6384" y="14379"/>
                      <a:pt x="6820" y="14369"/>
                      <a:pt x="7256" y="14335"/>
                    </a:cubicBezTo>
                    <a:cubicBezTo>
                      <a:pt x="7419" y="14323"/>
                      <a:pt x="7594" y="14300"/>
                      <a:pt x="7758" y="14277"/>
                    </a:cubicBezTo>
                    <a:cubicBezTo>
                      <a:pt x="7980" y="14253"/>
                      <a:pt x="8202" y="14218"/>
                      <a:pt x="8412" y="14171"/>
                    </a:cubicBezTo>
                    <a:cubicBezTo>
                      <a:pt x="8517" y="14136"/>
                      <a:pt x="8622" y="14113"/>
                      <a:pt x="8728" y="14078"/>
                    </a:cubicBezTo>
                    <a:cubicBezTo>
                      <a:pt x="8902" y="14031"/>
                      <a:pt x="9066" y="13984"/>
                      <a:pt x="9230" y="13926"/>
                    </a:cubicBezTo>
                    <a:cubicBezTo>
                      <a:pt x="9393" y="13867"/>
                      <a:pt x="9557" y="13797"/>
                      <a:pt x="9720" y="13727"/>
                    </a:cubicBezTo>
                    <a:lnTo>
                      <a:pt x="9756" y="13716"/>
                    </a:lnTo>
                    <a:cubicBezTo>
                      <a:pt x="9790" y="13704"/>
                      <a:pt x="9814" y="13692"/>
                      <a:pt x="9849" y="13680"/>
                    </a:cubicBezTo>
                    <a:lnTo>
                      <a:pt x="9873" y="13669"/>
                    </a:lnTo>
                    <a:cubicBezTo>
                      <a:pt x="10036" y="13599"/>
                      <a:pt x="10200" y="13529"/>
                      <a:pt x="10351" y="13423"/>
                    </a:cubicBezTo>
                    <a:cubicBezTo>
                      <a:pt x="10527" y="13319"/>
                      <a:pt x="10702" y="13190"/>
                      <a:pt x="10831" y="13026"/>
                    </a:cubicBezTo>
                    <a:cubicBezTo>
                      <a:pt x="10947" y="12886"/>
                      <a:pt x="11052" y="12735"/>
                      <a:pt x="11134" y="12571"/>
                    </a:cubicBezTo>
                    <a:cubicBezTo>
                      <a:pt x="11228" y="12349"/>
                      <a:pt x="11298" y="12127"/>
                      <a:pt x="11345" y="11893"/>
                    </a:cubicBezTo>
                    <a:cubicBezTo>
                      <a:pt x="11402" y="11484"/>
                      <a:pt x="11449" y="11076"/>
                      <a:pt x="11473" y="10655"/>
                    </a:cubicBezTo>
                    <a:cubicBezTo>
                      <a:pt x="11496" y="10269"/>
                      <a:pt x="11508" y="9884"/>
                      <a:pt x="11519" y="9498"/>
                    </a:cubicBezTo>
                    <a:cubicBezTo>
                      <a:pt x="11543" y="8797"/>
                      <a:pt x="11519" y="8108"/>
                      <a:pt x="11473" y="7407"/>
                    </a:cubicBezTo>
                    <a:cubicBezTo>
                      <a:pt x="11449" y="6987"/>
                      <a:pt x="11415" y="6566"/>
                      <a:pt x="11356" y="6146"/>
                    </a:cubicBezTo>
                    <a:cubicBezTo>
                      <a:pt x="11309" y="5795"/>
                      <a:pt x="11251" y="5445"/>
                      <a:pt x="11192" y="5106"/>
                    </a:cubicBezTo>
                    <a:cubicBezTo>
                      <a:pt x="11088" y="4428"/>
                      <a:pt x="10982" y="3750"/>
                      <a:pt x="10807" y="3085"/>
                    </a:cubicBezTo>
                    <a:cubicBezTo>
                      <a:pt x="10725" y="2758"/>
                      <a:pt x="10644" y="2431"/>
                      <a:pt x="10550" y="2115"/>
                    </a:cubicBezTo>
                    <a:cubicBezTo>
                      <a:pt x="10503" y="1905"/>
                      <a:pt x="10421" y="1706"/>
                      <a:pt x="10328" y="1520"/>
                    </a:cubicBezTo>
                    <a:cubicBezTo>
                      <a:pt x="10258" y="1379"/>
                      <a:pt x="10164" y="1250"/>
                      <a:pt x="10059" y="1146"/>
                    </a:cubicBezTo>
                    <a:cubicBezTo>
                      <a:pt x="9966" y="1029"/>
                      <a:pt x="9860" y="947"/>
                      <a:pt x="9744" y="853"/>
                    </a:cubicBezTo>
                    <a:cubicBezTo>
                      <a:pt x="9405" y="608"/>
                      <a:pt x="8973" y="515"/>
                      <a:pt x="8564" y="421"/>
                    </a:cubicBezTo>
                    <a:cubicBezTo>
                      <a:pt x="8237" y="339"/>
                      <a:pt x="7910" y="269"/>
                      <a:pt x="7583" y="199"/>
                    </a:cubicBezTo>
                    <a:cubicBezTo>
                      <a:pt x="7209" y="106"/>
                      <a:pt x="6823" y="82"/>
                      <a:pt x="6449" y="59"/>
                    </a:cubicBezTo>
                    <a:lnTo>
                      <a:pt x="5971" y="59"/>
                    </a:lnTo>
                    <a:cubicBezTo>
                      <a:pt x="5795" y="48"/>
                      <a:pt x="5620" y="35"/>
                      <a:pt x="5457" y="24"/>
                    </a:cubicBezTo>
                    <a:cubicBezTo>
                      <a:pt x="5106" y="12"/>
                      <a:pt x="4767" y="1"/>
                      <a:pt x="44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1"/>
              <p:cNvSpPr/>
              <p:nvPr/>
            </p:nvSpPr>
            <p:spPr>
              <a:xfrm>
                <a:off x="4305000" y="493675"/>
                <a:ext cx="302300" cy="231025"/>
              </a:xfrm>
              <a:custGeom>
                <a:avLst/>
                <a:gdLst/>
                <a:ahLst/>
                <a:cxnLst/>
                <a:rect l="l" t="t" r="r" b="b"/>
                <a:pathLst>
                  <a:path w="12092" h="9241" extrusionOk="0">
                    <a:moveTo>
                      <a:pt x="5807" y="1332"/>
                    </a:moveTo>
                    <a:cubicBezTo>
                      <a:pt x="6146" y="1356"/>
                      <a:pt x="6473" y="1367"/>
                      <a:pt x="6811" y="1390"/>
                    </a:cubicBezTo>
                    <a:cubicBezTo>
                      <a:pt x="7162" y="1402"/>
                      <a:pt x="7512" y="1426"/>
                      <a:pt x="7851" y="1460"/>
                    </a:cubicBezTo>
                    <a:cubicBezTo>
                      <a:pt x="8155" y="1472"/>
                      <a:pt x="8447" y="1484"/>
                      <a:pt x="8750" y="1507"/>
                    </a:cubicBezTo>
                    <a:cubicBezTo>
                      <a:pt x="9007" y="1530"/>
                      <a:pt x="9265" y="1530"/>
                      <a:pt x="9522" y="1566"/>
                    </a:cubicBezTo>
                    <a:cubicBezTo>
                      <a:pt x="9685" y="1589"/>
                      <a:pt x="9849" y="1636"/>
                      <a:pt x="10012" y="1694"/>
                    </a:cubicBezTo>
                    <a:cubicBezTo>
                      <a:pt x="10094" y="1729"/>
                      <a:pt x="10165" y="1776"/>
                      <a:pt x="10235" y="1823"/>
                    </a:cubicBezTo>
                    <a:lnTo>
                      <a:pt x="10258" y="1846"/>
                    </a:lnTo>
                    <a:cubicBezTo>
                      <a:pt x="10305" y="1904"/>
                      <a:pt x="10328" y="1963"/>
                      <a:pt x="10363" y="2021"/>
                    </a:cubicBezTo>
                    <a:cubicBezTo>
                      <a:pt x="10445" y="2255"/>
                      <a:pt x="10503" y="2488"/>
                      <a:pt x="10562" y="2722"/>
                    </a:cubicBezTo>
                    <a:cubicBezTo>
                      <a:pt x="10620" y="2944"/>
                      <a:pt x="10655" y="3178"/>
                      <a:pt x="10690" y="3412"/>
                    </a:cubicBezTo>
                    <a:cubicBezTo>
                      <a:pt x="10713" y="3657"/>
                      <a:pt x="10725" y="3890"/>
                      <a:pt x="10725" y="4136"/>
                    </a:cubicBezTo>
                    <a:cubicBezTo>
                      <a:pt x="10736" y="4381"/>
                      <a:pt x="10736" y="4627"/>
                      <a:pt x="10713" y="4871"/>
                    </a:cubicBezTo>
                    <a:cubicBezTo>
                      <a:pt x="10690" y="5117"/>
                      <a:pt x="10666" y="5351"/>
                      <a:pt x="10643" y="5585"/>
                    </a:cubicBezTo>
                    <a:cubicBezTo>
                      <a:pt x="10632" y="5806"/>
                      <a:pt x="10608" y="6029"/>
                      <a:pt x="10585" y="6239"/>
                    </a:cubicBezTo>
                    <a:cubicBezTo>
                      <a:pt x="10526" y="6577"/>
                      <a:pt x="10456" y="6916"/>
                      <a:pt x="10351" y="7243"/>
                    </a:cubicBezTo>
                    <a:cubicBezTo>
                      <a:pt x="10293" y="7371"/>
                      <a:pt x="10235" y="7488"/>
                      <a:pt x="10165" y="7594"/>
                    </a:cubicBezTo>
                    <a:lnTo>
                      <a:pt x="10106" y="7652"/>
                    </a:lnTo>
                    <a:cubicBezTo>
                      <a:pt x="10071" y="7675"/>
                      <a:pt x="10036" y="7687"/>
                      <a:pt x="10001" y="7711"/>
                    </a:cubicBezTo>
                    <a:cubicBezTo>
                      <a:pt x="9884" y="7757"/>
                      <a:pt x="9767" y="7781"/>
                      <a:pt x="9638" y="7804"/>
                    </a:cubicBezTo>
                    <a:cubicBezTo>
                      <a:pt x="8984" y="7874"/>
                      <a:pt x="8330" y="7898"/>
                      <a:pt x="7676" y="7898"/>
                    </a:cubicBezTo>
                    <a:cubicBezTo>
                      <a:pt x="6951" y="7886"/>
                      <a:pt x="6227" y="7874"/>
                      <a:pt x="5503" y="7839"/>
                    </a:cubicBezTo>
                    <a:cubicBezTo>
                      <a:pt x="5141" y="7815"/>
                      <a:pt x="4779" y="7781"/>
                      <a:pt x="4417" y="7734"/>
                    </a:cubicBezTo>
                    <a:lnTo>
                      <a:pt x="3540" y="7629"/>
                    </a:lnTo>
                    <a:cubicBezTo>
                      <a:pt x="3295" y="7594"/>
                      <a:pt x="3050" y="7558"/>
                      <a:pt x="2816" y="7512"/>
                    </a:cubicBezTo>
                    <a:cubicBezTo>
                      <a:pt x="2594" y="7454"/>
                      <a:pt x="2384" y="7384"/>
                      <a:pt x="2162" y="7301"/>
                    </a:cubicBezTo>
                    <a:cubicBezTo>
                      <a:pt x="2080" y="7267"/>
                      <a:pt x="2010" y="7220"/>
                      <a:pt x="1928" y="7173"/>
                    </a:cubicBezTo>
                    <a:lnTo>
                      <a:pt x="1893" y="7138"/>
                    </a:lnTo>
                    <a:cubicBezTo>
                      <a:pt x="1858" y="7091"/>
                      <a:pt x="1835" y="7044"/>
                      <a:pt x="1811" y="6986"/>
                    </a:cubicBezTo>
                    <a:cubicBezTo>
                      <a:pt x="1777" y="6916"/>
                      <a:pt x="1764" y="6834"/>
                      <a:pt x="1741" y="6764"/>
                    </a:cubicBezTo>
                    <a:cubicBezTo>
                      <a:pt x="1718" y="6484"/>
                      <a:pt x="1730" y="6203"/>
                      <a:pt x="1753" y="5912"/>
                    </a:cubicBezTo>
                    <a:cubicBezTo>
                      <a:pt x="1764" y="5561"/>
                      <a:pt x="1800" y="5199"/>
                      <a:pt x="1847" y="4837"/>
                    </a:cubicBezTo>
                    <a:cubicBezTo>
                      <a:pt x="1917" y="4194"/>
                      <a:pt x="1975" y="3552"/>
                      <a:pt x="2057" y="2909"/>
                    </a:cubicBezTo>
                    <a:cubicBezTo>
                      <a:pt x="2092" y="2675"/>
                      <a:pt x="2138" y="2442"/>
                      <a:pt x="2208" y="2220"/>
                    </a:cubicBezTo>
                    <a:cubicBezTo>
                      <a:pt x="2255" y="2150"/>
                      <a:pt x="2291" y="2068"/>
                      <a:pt x="2337" y="1998"/>
                    </a:cubicBezTo>
                    <a:lnTo>
                      <a:pt x="2442" y="1893"/>
                    </a:lnTo>
                    <a:lnTo>
                      <a:pt x="2501" y="1857"/>
                    </a:lnTo>
                    <a:cubicBezTo>
                      <a:pt x="2652" y="1753"/>
                      <a:pt x="2828" y="1659"/>
                      <a:pt x="3003" y="1577"/>
                    </a:cubicBezTo>
                    <a:cubicBezTo>
                      <a:pt x="3120" y="1543"/>
                      <a:pt x="3225" y="1507"/>
                      <a:pt x="3353" y="1472"/>
                    </a:cubicBezTo>
                    <a:cubicBezTo>
                      <a:pt x="3400" y="1472"/>
                      <a:pt x="3447" y="1460"/>
                      <a:pt x="3506" y="1449"/>
                    </a:cubicBezTo>
                    <a:cubicBezTo>
                      <a:pt x="4218" y="1379"/>
                      <a:pt x="4931" y="1356"/>
                      <a:pt x="5643" y="1343"/>
                    </a:cubicBezTo>
                    <a:cubicBezTo>
                      <a:pt x="5702" y="1332"/>
                      <a:pt x="5749" y="1332"/>
                      <a:pt x="5807" y="1332"/>
                    </a:cubicBezTo>
                    <a:close/>
                    <a:moveTo>
                      <a:pt x="4207" y="0"/>
                    </a:moveTo>
                    <a:cubicBezTo>
                      <a:pt x="4020" y="12"/>
                      <a:pt x="3844" y="35"/>
                      <a:pt x="3669" y="58"/>
                    </a:cubicBezTo>
                    <a:cubicBezTo>
                      <a:pt x="3634" y="71"/>
                      <a:pt x="3610" y="71"/>
                      <a:pt x="3587" y="71"/>
                    </a:cubicBezTo>
                    <a:cubicBezTo>
                      <a:pt x="3493" y="71"/>
                      <a:pt x="3412" y="94"/>
                      <a:pt x="3330" y="141"/>
                    </a:cubicBezTo>
                    <a:lnTo>
                      <a:pt x="3319" y="141"/>
                    </a:lnTo>
                    <a:cubicBezTo>
                      <a:pt x="3296" y="140"/>
                      <a:pt x="3274" y="140"/>
                      <a:pt x="3251" y="140"/>
                    </a:cubicBezTo>
                    <a:cubicBezTo>
                      <a:pt x="2842" y="140"/>
                      <a:pt x="2445" y="243"/>
                      <a:pt x="2080" y="409"/>
                    </a:cubicBezTo>
                    <a:cubicBezTo>
                      <a:pt x="1917" y="468"/>
                      <a:pt x="1753" y="538"/>
                      <a:pt x="1613" y="631"/>
                    </a:cubicBezTo>
                    <a:lnTo>
                      <a:pt x="1566" y="655"/>
                    </a:lnTo>
                    <a:lnTo>
                      <a:pt x="1496" y="701"/>
                    </a:lnTo>
                    <a:cubicBezTo>
                      <a:pt x="1321" y="829"/>
                      <a:pt x="1169" y="970"/>
                      <a:pt x="1029" y="1145"/>
                    </a:cubicBezTo>
                    <a:cubicBezTo>
                      <a:pt x="923" y="1273"/>
                      <a:pt x="819" y="1414"/>
                      <a:pt x="749" y="1566"/>
                    </a:cubicBezTo>
                    <a:cubicBezTo>
                      <a:pt x="690" y="1717"/>
                      <a:pt x="620" y="1870"/>
                      <a:pt x="573" y="2021"/>
                    </a:cubicBezTo>
                    <a:cubicBezTo>
                      <a:pt x="526" y="2197"/>
                      <a:pt x="479" y="2360"/>
                      <a:pt x="456" y="2535"/>
                    </a:cubicBezTo>
                    <a:cubicBezTo>
                      <a:pt x="386" y="2956"/>
                      <a:pt x="339" y="3388"/>
                      <a:pt x="281" y="3809"/>
                    </a:cubicBezTo>
                    <a:cubicBezTo>
                      <a:pt x="246" y="4066"/>
                      <a:pt x="211" y="4323"/>
                      <a:pt x="188" y="4580"/>
                    </a:cubicBezTo>
                    <a:cubicBezTo>
                      <a:pt x="129" y="4954"/>
                      <a:pt x="82" y="5328"/>
                      <a:pt x="59" y="5701"/>
                    </a:cubicBezTo>
                    <a:cubicBezTo>
                      <a:pt x="36" y="6029"/>
                      <a:pt x="1" y="6367"/>
                      <a:pt x="48" y="6694"/>
                    </a:cubicBezTo>
                    <a:cubicBezTo>
                      <a:pt x="82" y="6940"/>
                      <a:pt x="106" y="7161"/>
                      <a:pt x="199" y="7395"/>
                    </a:cubicBezTo>
                    <a:cubicBezTo>
                      <a:pt x="246" y="7524"/>
                      <a:pt x="305" y="7664"/>
                      <a:pt x="375" y="7781"/>
                    </a:cubicBezTo>
                    <a:cubicBezTo>
                      <a:pt x="445" y="7898"/>
                      <a:pt x="538" y="8026"/>
                      <a:pt x="620" y="8119"/>
                    </a:cubicBezTo>
                    <a:cubicBezTo>
                      <a:pt x="936" y="8493"/>
                      <a:pt x="1391" y="8680"/>
                      <a:pt x="1835" y="8809"/>
                    </a:cubicBezTo>
                    <a:cubicBezTo>
                      <a:pt x="2010" y="8867"/>
                      <a:pt x="2185" y="8914"/>
                      <a:pt x="2361" y="8949"/>
                    </a:cubicBezTo>
                    <a:cubicBezTo>
                      <a:pt x="2594" y="8996"/>
                      <a:pt x="2839" y="9019"/>
                      <a:pt x="3085" y="9054"/>
                    </a:cubicBezTo>
                    <a:cubicBezTo>
                      <a:pt x="3436" y="9089"/>
                      <a:pt x="3786" y="9124"/>
                      <a:pt x="4136" y="9147"/>
                    </a:cubicBezTo>
                    <a:cubicBezTo>
                      <a:pt x="4475" y="9171"/>
                      <a:pt x="4814" y="9217"/>
                      <a:pt x="5152" y="9217"/>
                    </a:cubicBezTo>
                    <a:cubicBezTo>
                      <a:pt x="5526" y="9229"/>
                      <a:pt x="5900" y="9241"/>
                      <a:pt x="6274" y="9241"/>
                    </a:cubicBezTo>
                    <a:lnTo>
                      <a:pt x="7325" y="9241"/>
                    </a:lnTo>
                    <a:cubicBezTo>
                      <a:pt x="7676" y="9241"/>
                      <a:pt x="8038" y="9229"/>
                      <a:pt x="8389" y="9217"/>
                    </a:cubicBezTo>
                    <a:cubicBezTo>
                      <a:pt x="8739" y="9194"/>
                      <a:pt x="9101" y="9159"/>
                      <a:pt x="9451" y="9124"/>
                    </a:cubicBezTo>
                    <a:cubicBezTo>
                      <a:pt x="9872" y="9077"/>
                      <a:pt x="10316" y="9019"/>
                      <a:pt x="10690" y="8809"/>
                    </a:cubicBezTo>
                    <a:cubicBezTo>
                      <a:pt x="10819" y="8727"/>
                      <a:pt x="10947" y="8633"/>
                      <a:pt x="11052" y="8529"/>
                    </a:cubicBezTo>
                    <a:cubicBezTo>
                      <a:pt x="11099" y="8493"/>
                      <a:pt x="11134" y="8435"/>
                      <a:pt x="11169" y="8388"/>
                    </a:cubicBezTo>
                    <a:cubicBezTo>
                      <a:pt x="11227" y="8318"/>
                      <a:pt x="11286" y="8248"/>
                      <a:pt x="11333" y="8178"/>
                    </a:cubicBezTo>
                    <a:cubicBezTo>
                      <a:pt x="11450" y="8002"/>
                      <a:pt x="11531" y="7804"/>
                      <a:pt x="11613" y="7617"/>
                    </a:cubicBezTo>
                    <a:cubicBezTo>
                      <a:pt x="11730" y="7290"/>
                      <a:pt x="11811" y="6940"/>
                      <a:pt x="11881" y="6600"/>
                    </a:cubicBezTo>
                    <a:cubicBezTo>
                      <a:pt x="11951" y="6203"/>
                      <a:pt x="11975" y="5806"/>
                      <a:pt x="12022" y="5409"/>
                    </a:cubicBezTo>
                    <a:cubicBezTo>
                      <a:pt x="12057" y="5071"/>
                      <a:pt x="12092" y="4743"/>
                      <a:pt x="12080" y="4404"/>
                    </a:cubicBezTo>
                    <a:cubicBezTo>
                      <a:pt x="12068" y="4007"/>
                      <a:pt x="12045" y="3599"/>
                      <a:pt x="11987" y="3201"/>
                    </a:cubicBezTo>
                    <a:cubicBezTo>
                      <a:pt x="11940" y="2862"/>
                      <a:pt x="11858" y="2535"/>
                      <a:pt x="11753" y="2220"/>
                    </a:cubicBezTo>
                    <a:cubicBezTo>
                      <a:pt x="11694" y="2010"/>
                      <a:pt x="11613" y="1823"/>
                      <a:pt x="11531" y="1624"/>
                    </a:cubicBezTo>
                    <a:cubicBezTo>
                      <a:pt x="11450" y="1437"/>
                      <a:pt x="11344" y="1273"/>
                      <a:pt x="11216" y="1122"/>
                    </a:cubicBezTo>
                    <a:cubicBezTo>
                      <a:pt x="11076" y="935"/>
                      <a:pt x="10865" y="806"/>
                      <a:pt x="10666" y="689"/>
                    </a:cubicBezTo>
                    <a:cubicBezTo>
                      <a:pt x="10479" y="596"/>
                      <a:pt x="10293" y="514"/>
                      <a:pt x="10094" y="444"/>
                    </a:cubicBezTo>
                    <a:cubicBezTo>
                      <a:pt x="9732" y="315"/>
                      <a:pt x="9335" y="292"/>
                      <a:pt x="8950" y="269"/>
                    </a:cubicBezTo>
                    <a:cubicBezTo>
                      <a:pt x="8599" y="234"/>
                      <a:pt x="8249" y="211"/>
                      <a:pt x="7898" y="187"/>
                    </a:cubicBezTo>
                    <a:cubicBezTo>
                      <a:pt x="7559" y="164"/>
                      <a:pt x="7208" y="128"/>
                      <a:pt x="6870" y="105"/>
                    </a:cubicBezTo>
                    <a:cubicBezTo>
                      <a:pt x="6507" y="94"/>
                      <a:pt x="6146" y="71"/>
                      <a:pt x="5783" y="47"/>
                    </a:cubicBezTo>
                    <a:cubicBezTo>
                      <a:pt x="5433" y="24"/>
                      <a:pt x="5082" y="0"/>
                      <a:pt x="4721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1"/>
              <p:cNvSpPr/>
              <p:nvPr/>
            </p:nvSpPr>
            <p:spPr>
              <a:xfrm>
                <a:off x="3953375" y="706425"/>
                <a:ext cx="175250" cy="228275"/>
              </a:xfrm>
              <a:custGeom>
                <a:avLst/>
                <a:gdLst/>
                <a:ahLst/>
                <a:cxnLst/>
                <a:rect l="l" t="t" r="r" b="b"/>
                <a:pathLst>
                  <a:path w="7010" h="9131" extrusionOk="0">
                    <a:moveTo>
                      <a:pt x="2208" y="1294"/>
                    </a:moveTo>
                    <a:cubicBezTo>
                      <a:pt x="2314" y="1294"/>
                      <a:pt x="2419" y="1297"/>
                      <a:pt x="2524" y="1304"/>
                    </a:cubicBezTo>
                    <a:cubicBezTo>
                      <a:pt x="2804" y="1327"/>
                      <a:pt x="3072" y="1350"/>
                      <a:pt x="3342" y="1374"/>
                    </a:cubicBezTo>
                    <a:cubicBezTo>
                      <a:pt x="3832" y="1444"/>
                      <a:pt x="4323" y="1478"/>
                      <a:pt x="4801" y="1537"/>
                    </a:cubicBezTo>
                    <a:cubicBezTo>
                      <a:pt x="4977" y="1572"/>
                      <a:pt x="5152" y="1595"/>
                      <a:pt x="5328" y="1654"/>
                    </a:cubicBezTo>
                    <a:cubicBezTo>
                      <a:pt x="5386" y="1689"/>
                      <a:pt x="5432" y="1724"/>
                      <a:pt x="5491" y="1759"/>
                    </a:cubicBezTo>
                    <a:cubicBezTo>
                      <a:pt x="5515" y="1782"/>
                      <a:pt x="5549" y="1805"/>
                      <a:pt x="5572" y="1841"/>
                    </a:cubicBezTo>
                    <a:lnTo>
                      <a:pt x="5596" y="1876"/>
                    </a:lnTo>
                    <a:cubicBezTo>
                      <a:pt x="5678" y="1992"/>
                      <a:pt x="5748" y="2121"/>
                      <a:pt x="5806" y="2262"/>
                    </a:cubicBezTo>
                    <a:cubicBezTo>
                      <a:pt x="5842" y="2343"/>
                      <a:pt x="5865" y="2425"/>
                      <a:pt x="5888" y="2519"/>
                    </a:cubicBezTo>
                    <a:cubicBezTo>
                      <a:pt x="5900" y="2553"/>
                      <a:pt x="5900" y="2600"/>
                      <a:pt x="5912" y="2635"/>
                    </a:cubicBezTo>
                    <a:cubicBezTo>
                      <a:pt x="5970" y="3173"/>
                      <a:pt x="5970" y="3710"/>
                      <a:pt x="5993" y="4259"/>
                    </a:cubicBezTo>
                    <a:lnTo>
                      <a:pt x="5993" y="4376"/>
                    </a:lnTo>
                    <a:cubicBezTo>
                      <a:pt x="5982" y="4633"/>
                      <a:pt x="5970" y="4890"/>
                      <a:pt x="5958" y="5135"/>
                    </a:cubicBezTo>
                    <a:cubicBezTo>
                      <a:pt x="5946" y="5404"/>
                      <a:pt x="5923" y="5673"/>
                      <a:pt x="5900" y="5930"/>
                    </a:cubicBezTo>
                    <a:cubicBezTo>
                      <a:pt x="5888" y="6151"/>
                      <a:pt x="5876" y="6385"/>
                      <a:pt x="5865" y="6607"/>
                    </a:cubicBezTo>
                    <a:cubicBezTo>
                      <a:pt x="5842" y="6805"/>
                      <a:pt x="5842" y="6992"/>
                      <a:pt x="5829" y="7191"/>
                    </a:cubicBezTo>
                    <a:cubicBezTo>
                      <a:pt x="5806" y="7319"/>
                      <a:pt x="5772" y="7436"/>
                      <a:pt x="5725" y="7565"/>
                    </a:cubicBezTo>
                    <a:cubicBezTo>
                      <a:pt x="5689" y="7623"/>
                      <a:pt x="5666" y="7682"/>
                      <a:pt x="5619" y="7740"/>
                    </a:cubicBezTo>
                    <a:lnTo>
                      <a:pt x="5608" y="7752"/>
                    </a:lnTo>
                    <a:cubicBezTo>
                      <a:pt x="5561" y="7787"/>
                      <a:pt x="5515" y="7810"/>
                      <a:pt x="5468" y="7822"/>
                    </a:cubicBezTo>
                    <a:cubicBezTo>
                      <a:pt x="5304" y="7892"/>
                      <a:pt x="5117" y="7939"/>
                      <a:pt x="4942" y="7986"/>
                    </a:cubicBezTo>
                    <a:cubicBezTo>
                      <a:pt x="4778" y="8020"/>
                      <a:pt x="4603" y="8056"/>
                      <a:pt x="4428" y="8079"/>
                    </a:cubicBezTo>
                    <a:cubicBezTo>
                      <a:pt x="4241" y="8103"/>
                      <a:pt x="4054" y="8103"/>
                      <a:pt x="3879" y="8103"/>
                    </a:cubicBezTo>
                    <a:cubicBezTo>
                      <a:pt x="3825" y="8106"/>
                      <a:pt x="3770" y="8107"/>
                      <a:pt x="3716" y="8107"/>
                    </a:cubicBezTo>
                    <a:cubicBezTo>
                      <a:pt x="3584" y="8107"/>
                      <a:pt x="3451" y="8099"/>
                      <a:pt x="3318" y="8090"/>
                    </a:cubicBezTo>
                    <a:cubicBezTo>
                      <a:pt x="3131" y="8079"/>
                      <a:pt x="2956" y="8056"/>
                      <a:pt x="2769" y="8044"/>
                    </a:cubicBezTo>
                    <a:cubicBezTo>
                      <a:pt x="2605" y="8033"/>
                      <a:pt x="2442" y="8020"/>
                      <a:pt x="2278" y="7997"/>
                    </a:cubicBezTo>
                    <a:cubicBezTo>
                      <a:pt x="2021" y="7950"/>
                      <a:pt x="1764" y="7904"/>
                      <a:pt x="1519" y="7822"/>
                    </a:cubicBezTo>
                    <a:cubicBezTo>
                      <a:pt x="1426" y="7776"/>
                      <a:pt x="1343" y="7729"/>
                      <a:pt x="1250" y="7682"/>
                    </a:cubicBezTo>
                    <a:lnTo>
                      <a:pt x="1215" y="7635"/>
                    </a:lnTo>
                    <a:cubicBezTo>
                      <a:pt x="1192" y="7612"/>
                      <a:pt x="1180" y="7589"/>
                      <a:pt x="1169" y="7553"/>
                    </a:cubicBezTo>
                    <a:cubicBezTo>
                      <a:pt x="1133" y="7460"/>
                      <a:pt x="1110" y="7378"/>
                      <a:pt x="1099" y="7285"/>
                    </a:cubicBezTo>
                    <a:cubicBezTo>
                      <a:pt x="1040" y="6794"/>
                      <a:pt x="1029" y="6291"/>
                      <a:pt x="1029" y="5790"/>
                    </a:cubicBezTo>
                    <a:cubicBezTo>
                      <a:pt x="1040" y="5240"/>
                      <a:pt x="1040" y="4691"/>
                      <a:pt x="1075" y="4154"/>
                    </a:cubicBezTo>
                    <a:cubicBezTo>
                      <a:pt x="1086" y="3874"/>
                      <a:pt x="1110" y="3604"/>
                      <a:pt x="1145" y="3324"/>
                    </a:cubicBezTo>
                    <a:cubicBezTo>
                      <a:pt x="1180" y="3103"/>
                      <a:pt x="1203" y="2880"/>
                      <a:pt x="1227" y="2659"/>
                    </a:cubicBezTo>
                    <a:cubicBezTo>
                      <a:pt x="1250" y="2483"/>
                      <a:pt x="1273" y="2296"/>
                      <a:pt x="1320" y="2109"/>
                    </a:cubicBezTo>
                    <a:cubicBezTo>
                      <a:pt x="1356" y="1946"/>
                      <a:pt x="1414" y="1782"/>
                      <a:pt x="1472" y="1619"/>
                    </a:cubicBezTo>
                    <a:cubicBezTo>
                      <a:pt x="1507" y="1561"/>
                      <a:pt x="1530" y="1502"/>
                      <a:pt x="1577" y="1444"/>
                    </a:cubicBezTo>
                    <a:lnTo>
                      <a:pt x="1600" y="1420"/>
                    </a:lnTo>
                    <a:cubicBezTo>
                      <a:pt x="1636" y="1397"/>
                      <a:pt x="1671" y="1374"/>
                      <a:pt x="1717" y="1350"/>
                    </a:cubicBezTo>
                    <a:cubicBezTo>
                      <a:pt x="1776" y="1327"/>
                      <a:pt x="1834" y="1315"/>
                      <a:pt x="1893" y="1304"/>
                    </a:cubicBezTo>
                    <a:cubicBezTo>
                      <a:pt x="1998" y="1297"/>
                      <a:pt x="2103" y="1294"/>
                      <a:pt x="2208" y="1294"/>
                    </a:cubicBezTo>
                    <a:close/>
                    <a:moveTo>
                      <a:pt x="2212" y="0"/>
                    </a:moveTo>
                    <a:cubicBezTo>
                      <a:pt x="2118" y="0"/>
                      <a:pt x="2023" y="5"/>
                      <a:pt x="1928" y="19"/>
                    </a:cubicBezTo>
                    <a:cubicBezTo>
                      <a:pt x="1753" y="42"/>
                      <a:pt x="1577" y="65"/>
                      <a:pt x="1402" y="135"/>
                    </a:cubicBezTo>
                    <a:cubicBezTo>
                      <a:pt x="1309" y="170"/>
                      <a:pt x="1203" y="217"/>
                      <a:pt x="1110" y="263"/>
                    </a:cubicBezTo>
                    <a:cubicBezTo>
                      <a:pt x="1016" y="322"/>
                      <a:pt x="935" y="392"/>
                      <a:pt x="853" y="450"/>
                    </a:cubicBezTo>
                    <a:cubicBezTo>
                      <a:pt x="572" y="684"/>
                      <a:pt x="432" y="1034"/>
                      <a:pt x="339" y="1374"/>
                    </a:cubicBezTo>
                    <a:cubicBezTo>
                      <a:pt x="292" y="1502"/>
                      <a:pt x="258" y="1631"/>
                      <a:pt x="234" y="1771"/>
                    </a:cubicBezTo>
                    <a:cubicBezTo>
                      <a:pt x="199" y="1946"/>
                      <a:pt x="175" y="2133"/>
                      <a:pt x="152" y="2319"/>
                    </a:cubicBezTo>
                    <a:cubicBezTo>
                      <a:pt x="117" y="2576"/>
                      <a:pt x="94" y="2846"/>
                      <a:pt x="82" y="3114"/>
                    </a:cubicBezTo>
                    <a:cubicBezTo>
                      <a:pt x="58" y="3371"/>
                      <a:pt x="35" y="3628"/>
                      <a:pt x="24" y="3885"/>
                    </a:cubicBezTo>
                    <a:cubicBezTo>
                      <a:pt x="12" y="4165"/>
                      <a:pt x="12" y="4446"/>
                      <a:pt x="12" y="4726"/>
                    </a:cubicBezTo>
                    <a:cubicBezTo>
                      <a:pt x="0" y="4995"/>
                      <a:pt x="12" y="5263"/>
                      <a:pt x="12" y="5533"/>
                    </a:cubicBezTo>
                    <a:cubicBezTo>
                      <a:pt x="12" y="5801"/>
                      <a:pt x="12" y="6070"/>
                      <a:pt x="24" y="6338"/>
                    </a:cubicBezTo>
                    <a:cubicBezTo>
                      <a:pt x="47" y="6607"/>
                      <a:pt x="71" y="6876"/>
                      <a:pt x="94" y="7133"/>
                    </a:cubicBezTo>
                    <a:cubicBezTo>
                      <a:pt x="129" y="7460"/>
                      <a:pt x="175" y="7787"/>
                      <a:pt x="339" y="8079"/>
                    </a:cubicBezTo>
                    <a:cubicBezTo>
                      <a:pt x="398" y="8173"/>
                      <a:pt x="468" y="8266"/>
                      <a:pt x="549" y="8348"/>
                    </a:cubicBezTo>
                    <a:cubicBezTo>
                      <a:pt x="572" y="8383"/>
                      <a:pt x="619" y="8418"/>
                      <a:pt x="655" y="8441"/>
                    </a:cubicBezTo>
                    <a:cubicBezTo>
                      <a:pt x="701" y="8488"/>
                      <a:pt x="759" y="8523"/>
                      <a:pt x="818" y="8570"/>
                    </a:cubicBezTo>
                    <a:cubicBezTo>
                      <a:pt x="946" y="8651"/>
                      <a:pt x="1099" y="8721"/>
                      <a:pt x="1239" y="8768"/>
                    </a:cubicBezTo>
                    <a:cubicBezTo>
                      <a:pt x="1484" y="8874"/>
                      <a:pt x="1753" y="8932"/>
                      <a:pt x="2010" y="8978"/>
                    </a:cubicBezTo>
                    <a:cubicBezTo>
                      <a:pt x="2314" y="9037"/>
                      <a:pt x="2617" y="9048"/>
                      <a:pt x="2909" y="9084"/>
                    </a:cubicBezTo>
                    <a:cubicBezTo>
                      <a:pt x="3166" y="9107"/>
                      <a:pt x="3412" y="9131"/>
                      <a:pt x="3669" y="9131"/>
                    </a:cubicBezTo>
                    <a:cubicBezTo>
                      <a:pt x="3972" y="9119"/>
                      <a:pt x="4276" y="9107"/>
                      <a:pt x="4580" y="9061"/>
                    </a:cubicBezTo>
                    <a:cubicBezTo>
                      <a:pt x="4837" y="9025"/>
                      <a:pt x="5082" y="8967"/>
                      <a:pt x="5328" y="8885"/>
                    </a:cubicBezTo>
                    <a:cubicBezTo>
                      <a:pt x="5479" y="8838"/>
                      <a:pt x="5631" y="8780"/>
                      <a:pt x="5772" y="8710"/>
                    </a:cubicBezTo>
                    <a:cubicBezTo>
                      <a:pt x="5912" y="8651"/>
                      <a:pt x="6040" y="8570"/>
                      <a:pt x="6157" y="8476"/>
                    </a:cubicBezTo>
                    <a:cubicBezTo>
                      <a:pt x="6297" y="8360"/>
                      <a:pt x="6390" y="8207"/>
                      <a:pt x="6484" y="8056"/>
                    </a:cubicBezTo>
                    <a:cubicBezTo>
                      <a:pt x="6554" y="7916"/>
                      <a:pt x="6624" y="7776"/>
                      <a:pt x="6671" y="7623"/>
                    </a:cubicBezTo>
                    <a:cubicBezTo>
                      <a:pt x="6764" y="7355"/>
                      <a:pt x="6787" y="7051"/>
                      <a:pt x="6800" y="6759"/>
                    </a:cubicBezTo>
                    <a:cubicBezTo>
                      <a:pt x="6823" y="6490"/>
                      <a:pt x="6846" y="6233"/>
                      <a:pt x="6870" y="5964"/>
                    </a:cubicBezTo>
                    <a:cubicBezTo>
                      <a:pt x="6881" y="5707"/>
                      <a:pt x="6916" y="5439"/>
                      <a:pt x="6928" y="5182"/>
                    </a:cubicBezTo>
                    <a:cubicBezTo>
                      <a:pt x="6940" y="4913"/>
                      <a:pt x="6951" y="4633"/>
                      <a:pt x="6974" y="4364"/>
                    </a:cubicBezTo>
                    <a:lnTo>
                      <a:pt x="7010" y="3558"/>
                    </a:lnTo>
                    <a:lnTo>
                      <a:pt x="7010" y="3360"/>
                    </a:lnTo>
                    <a:cubicBezTo>
                      <a:pt x="7010" y="3301"/>
                      <a:pt x="7010" y="3231"/>
                      <a:pt x="6998" y="3161"/>
                    </a:cubicBezTo>
                    <a:cubicBezTo>
                      <a:pt x="6998" y="3033"/>
                      <a:pt x="6974" y="2892"/>
                      <a:pt x="6963" y="2752"/>
                    </a:cubicBezTo>
                    <a:lnTo>
                      <a:pt x="6951" y="2693"/>
                    </a:lnTo>
                    <a:cubicBezTo>
                      <a:pt x="6951" y="2635"/>
                      <a:pt x="6940" y="2565"/>
                      <a:pt x="6904" y="2506"/>
                    </a:cubicBezTo>
                    <a:lnTo>
                      <a:pt x="6904" y="2495"/>
                    </a:lnTo>
                    <a:cubicBezTo>
                      <a:pt x="6916" y="2168"/>
                      <a:pt x="6823" y="1852"/>
                      <a:pt x="6694" y="1548"/>
                    </a:cubicBezTo>
                    <a:cubicBezTo>
                      <a:pt x="6647" y="1432"/>
                      <a:pt x="6601" y="1315"/>
                      <a:pt x="6530" y="1198"/>
                    </a:cubicBezTo>
                    <a:lnTo>
                      <a:pt x="6507" y="1163"/>
                    </a:lnTo>
                    <a:lnTo>
                      <a:pt x="6472" y="1117"/>
                    </a:lnTo>
                    <a:cubicBezTo>
                      <a:pt x="6379" y="976"/>
                      <a:pt x="6273" y="860"/>
                      <a:pt x="6145" y="766"/>
                    </a:cubicBezTo>
                    <a:cubicBezTo>
                      <a:pt x="6040" y="684"/>
                      <a:pt x="5935" y="603"/>
                      <a:pt x="5818" y="556"/>
                    </a:cubicBezTo>
                    <a:cubicBezTo>
                      <a:pt x="5701" y="497"/>
                      <a:pt x="5596" y="450"/>
                      <a:pt x="5468" y="416"/>
                    </a:cubicBezTo>
                    <a:cubicBezTo>
                      <a:pt x="5351" y="380"/>
                      <a:pt x="5222" y="346"/>
                      <a:pt x="5094" y="322"/>
                    </a:cubicBezTo>
                    <a:cubicBezTo>
                      <a:pt x="4767" y="276"/>
                      <a:pt x="4440" y="240"/>
                      <a:pt x="4124" y="193"/>
                    </a:cubicBezTo>
                    <a:cubicBezTo>
                      <a:pt x="3926" y="170"/>
                      <a:pt x="3727" y="147"/>
                      <a:pt x="3540" y="123"/>
                    </a:cubicBezTo>
                    <a:cubicBezTo>
                      <a:pt x="3259" y="89"/>
                      <a:pt x="2979" y="42"/>
                      <a:pt x="2687" y="30"/>
                    </a:cubicBezTo>
                    <a:cubicBezTo>
                      <a:pt x="2533" y="15"/>
                      <a:pt x="2373" y="0"/>
                      <a:pt x="2212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5" name="Google Shape;1225;p31"/>
            <p:cNvGrpSpPr/>
            <p:nvPr/>
          </p:nvGrpSpPr>
          <p:grpSpPr>
            <a:xfrm>
              <a:off x="212574" y="277131"/>
              <a:ext cx="1355065" cy="916213"/>
              <a:chOff x="1228775" y="238225"/>
              <a:chExt cx="804050" cy="543650"/>
            </a:xfrm>
          </p:grpSpPr>
          <p:sp>
            <p:nvSpPr>
              <p:cNvPr id="1226" name="Google Shape;1226;p31"/>
              <p:cNvSpPr/>
              <p:nvPr/>
            </p:nvSpPr>
            <p:spPr>
              <a:xfrm>
                <a:off x="1508650" y="332725"/>
                <a:ext cx="82600" cy="49100"/>
              </a:xfrm>
              <a:custGeom>
                <a:avLst/>
                <a:gdLst/>
                <a:ahLst/>
                <a:cxnLst/>
                <a:rect l="l" t="t" r="r" b="b"/>
                <a:pathLst>
                  <a:path w="3304" h="1964" extrusionOk="0">
                    <a:moveTo>
                      <a:pt x="2625" y="0"/>
                    </a:moveTo>
                    <a:cubicBezTo>
                      <a:pt x="2584" y="0"/>
                      <a:pt x="2542" y="4"/>
                      <a:pt x="2497" y="13"/>
                    </a:cubicBezTo>
                    <a:cubicBezTo>
                      <a:pt x="2310" y="48"/>
                      <a:pt x="2193" y="153"/>
                      <a:pt x="2042" y="270"/>
                    </a:cubicBezTo>
                    <a:cubicBezTo>
                      <a:pt x="1843" y="410"/>
                      <a:pt x="1609" y="538"/>
                      <a:pt x="1387" y="655"/>
                    </a:cubicBezTo>
                    <a:cubicBezTo>
                      <a:pt x="1177" y="772"/>
                      <a:pt x="955" y="854"/>
                      <a:pt x="745" y="982"/>
                    </a:cubicBezTo>
                    <a:cubicBezTo>
                      <a:pt x="604" y="1076"/>
                      <a:pt x="476" y="1216"/>
                      <a:pt x="324" y="1298"/>
                    </a:cubicBezTo>
                    <a:cubicBezTo>
                      <a:pt x="1" y="1448"/>
                      <a:pt x="157" y="1964"/>
                      <a:pt x="488" y="1964"/>
                    </a:cubicBezTo>
                    <a:cubicBezTo>
                      <a:pt x="492" y="1964"/>
                      <a:pt x="496" y="1964"/>
                      <a:pt x="500" y="1964"/>
                    </a:cubicBezTo>
                    <a:cubicBezTo>
                      <a:pt x="885" y="1952"/>
                      <a:pt x="1235" y="1683"/>
                      <a:pt x="1586" y="1532"/>
                    </a:cubicBezTo>
                    <a:cubicBezTo>
                      <a:pt x="1796" y="1450"/>
                      <a:pt x="1995" y="1368"/>
                      <a:pt x="2205" y="1263"/>
                    </a:cubicBezTo>
                    <a:cubicBezTo>
                      <a:pt x="2287" y="1216"/>
                      <a:pt x="2380" y="1181"/>
                      <a:pt x="2473" y="1135"/>
                    </a:cubicBezTo>
                    <a:cubicBezTo>
                      <a:pt x="2463" y="1135"/>
                      <a:pt x="2757" y="992"/>
                      <a:pt x="2654" y="992"/>
                    </a:cubicBezTo>
                    <a:cubicBezTo>
                      <a:pt x="2649" y="992"/>
                      <a:pt x="2643" y="993"/>
                      <a:pt x="2635" y="993"/>
                    </a:cubicBezTo>
                    <a:lnTo>
                      <a:pt x="2635" y="993"/>
                    </a:lnTo>
                    <a:cubicBezTo>
                      <a:pt x="3304" y="909"/>
                      <a:pt x="3221" y="0"/>
                      <a:pt x="2625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1"/>
              <p:cNvSpPr/>
              <p:nvPr/>
            </p:nvSpPr>
            <p:spPr>
              <a:xfrm>
                <a:off x="1358750" y="286525"/>
                <a:ext cx="70025" cy="46050"/>
              </a:xfrm>
              <a:custGeom>
                <a:avLst/>
                <a:gdLst/>
                <a:ahLst/>
                <a:cxnLst/>
                <a:rect l="l" t="t" r="r" b="b"/>
                <a:pathLst>
                  <a:path w="2801" h="1842" extrusionOk="0">
                    <a:moveTo>
                      <a:pt x="2226" y="0"/>
                    </a:moveTo>
                    <a:cubicBezTo>
                      <a:pt x="2209" y="0"/>
                      <a:pt x="2191" y="1"/>
                      <a:pt x="2173" y="3"/>
                    </a:cubicBezTo>
                    <a:cubicBezTo>
                      <a:pt x="1916" y="39"/>
                      <a:pt x="1846" y="132"/>
                      <a:pt x="1670" y="296"/>
                    </a:cubicBezTo>
                    <a:cubicBezTo>
                      <a:pt x="1530" y="424"/>
                      <a:pt x="1320" y="541"/>
                      <a:pt x="1169" y="657"/>
                    </a:cubicBezTo>
                    <a:cubicBezTo>
                      <a:pt x="829" y="903"/>
                      <a:pt x="502" y="1207"/>
                      <a:pt x="152" y="1428"/>
                    </a:cubicBezTo>
                    <a:cubicBezTo>
                      <a:pt x="0" y="1522"/>
                      <a:pt x="24" y="1779"/>
                      <a:pt x="211" y="1826"/>
                    </a:cubicBezTo>
                    <a:cubicBezTo>
                      <a:pt x="256" y="1836"/>
                      <a:pt x="302" y="1841"/>
                      <a:pt x="349" y="1841"/>
                    </a:cubicBezTo>
                    <a:cubicBezTo>
                      <a:pt x="670" y="1841"/>
                      <a:pt x="1033" y="1622"/>
                      <a:pt x="1309" y="1511"/>
                    </a:cubicBezTo>
                    <a:cubicBezTo>
                      <a:pt x="1530" y="1405"/>
                      <a:pt x="1740" y="1277"/>
                      <a:pt x="1963" y="1171"/>
                    </a:cubicBezTo>
                    <a:cubicBezTo>
                      <a:pt x="2114" y="1090"/>
                      <a:pt x="2301" y="950"/>
                      <a:pt x="2418" y="891"/>
                    </a:cubicBezTo>
                    <a:cubicBezTo>
                      <a:pt x="2800" y="689"/>
                      <a:pt x="2663" y="0"/>
                      <a:pt x="2226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1"/>
              <p:cNvSpPr/>
              <p:nvPr/>
            </p:nvSpPr>
            <p:spPr>
              <a:xfrm>
                <a:off x="1488125" y="261725"/>
                <a:ext cx="67925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1674" extrusionOk="0">
                    <a:moveTo>
                      <a:pt x="2040" y="1"/>
                    </a:moveTo>
                    <a:cubicBezTo>
                      <a:pt x="2001" y="1"/>
                      <a:pt x="1959" y="5"/>
                      <a:pt x="1916" y="14"/>
                    </a:cubicBezTo>
                    <a:cubicBezTo>
                      <a:pt x="1519" y="96"/>
                      <a:pt x="1134" y="458"/>
                      <a:pt x="783" y="657"/>
                    </a:cubicBezTo>
                    <a:cubicBezTo>
                      <a:pt x="514" y="797"/>
                      <a:pt x="0" y="1065"/>
                      <a:pt x="176" y="1451"/>
                    </a:cubicBezTo>
                    <a:cubicBezTo>
                      <a:pt x="187" y="1463"/>
                      <a:pt x="187" y="1475"/>
                      <a:pt x="187" y="1486"/>
                    </a:cubicBezTo>
                    <a:cubicBezTo>
                      <a:pt x="242" y="1585"/>
                      <a:pt x="380" y="1674"/>
                      <a:pt x="493" y="1674"/>
                    </a:cubicBezTo>
                    <a:cubicBezTo>
                      <a:pt x="500" y="1674"/>
                      <a:pt x="507" y="1674"/>
                      <a:pt x="514" y="1673"/>
                    </a:cubicBezTo>
                    <a:cubicBezTo>
                      <a:pt x="830" y="1638"/>
                      <a:pt x="1098" y="1463"/>
                      <a:pt x="1379" y="1335"/>
                    </a:cubicBezTo>
                    <a:cubicBezTo>
                      <a:pt x="1648" y="1218"/>
                      <a:pt x="1905" y="1054"/>
                      <a:pt x="2173" y="949"/>
                    </a:cubicBezTo>
                    <a:cubicBezTo>
                      <a:pt x="2716" y="743"/>
                      <a:pt x="2563" y="1"/>
                      <a:pt x="2040" y="1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1"/>
              <p:cNvSpPr/>
              <p:nvPr/>
            </p:nvSpPr>
            <p:spPr>
              <a:xfrm>
                <a:off x="1650800" y="314975"/>
                <a:ext cx="69925" cy="39675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1587" extrusionOk="0">
                    <a:moveTo>
                      <a:pt x="2168" y="0"/>
                    </a:moveTo>
                    <a:cubicBezTo>
                      <a:pt x="2074" y="0"/>
                      <a:pt x="1977" y="38"/>
                      <a:pt x="1893" y="127"/>
                    </a:cubicBezTo>
                    <a:cubicBezTo>
                      <a:pt x="1694" y="349"/>
                      <a:pt x="1379" y="431"/>
                      <a:pt x="1122" y="571"/>
                    </a:cubicBezTo>
                    <a:cubicBezTo>
                      <a:pt x="818" y="723"/>
                      <a:pt x="491" y="898"/>
                      <a:pt x="199" y="1085"/>
                    </a:cubicBezTo>
                    <a:cubicBezTo>
                      <a:pt x="1" y="1214"/>
                      <a:pt x="71" y="1459"/>
                      <a:pt x="269" y="1541"/>
                    </a:cubicBezTo>
                    <a:cubicBezTo>
                      <a:pt x="342" y="1573"/>
                      <a:pt x="420" y="1587"/>
                      <a:pt x="500" y="1587"/>
                    </a:cubicBezTo>
                    <a:cubicBezTo>
                      <a:pt x="826" y="1587"/>
                      <a:pt x="1189" y="1359"/>
                      <a:pt x="1460" y="1237"/>
                    </a:cubicBezTo>
                    <a:cubicBezTo>
                      <a:pt x="1823" y="1085"/>
                      <a:pt x="2197" y="1004"/>
                      <a:pt x="2488" y="723"/>
                    </a:cubicBezTo>
                    <a:cubicBezTo>
                      <a:pt x="2796" y="442"/>
                      <a:pt x="2494" y="0"/>
                      <a:pt x="2168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1"/>
              <p:cNvSpPr/>
              <p:nvPr/>
            </p:nvSpPr>
            <p:spPr>
              <a:xfrm>
                <a:off x="1686225" y="391825"/>
                <a:ext cx="58050" cy="44775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1791" extrusionOk="0">
                    <a:moveTo>
                      <a:pt x="1884" y="1"/>
                    </a:moveTo>
                    <a:cubicBezTo>
                      <a:pt x="1793" y="1"/>
                      <a:pt x="1701" y="29"/>
                      <a:pt x="1621" y="79"/>
                    </a:cubicBezTo>
                    <a:cubicBezTo>
                      <a:pt x="1352" y="231"/>
                      <a:pt x="1142" y="464"/>
                      <a:pt x="897" y="651"/>
                    </a:cubicBezTo>
                    <a:cubicBezTo>
                      <a:pt x="663" y="838"/>
                      <a:pt x="347" y="1002"/>
                      <a:pt x="160" y="1247"/>
                    </a:cubicBezTo>
                    <a:cubicBezTo>
                      <a:pt x="0" y="1467"/>
                      <a:pt x="166" y="1791"/>
                      <a:pt x="415" y="1791"/>
                    </a:cubicBezTo>
                    <a:cubicBezTo>
                      <a:pt x="457" y="1791"/>
                      <a:pt x="501" y="1781"/>
                      <a:pt x="546" y="1761"/>
                    </a:cubicBezTo>
                    <a:cubicBezTo>
                      <a:pt x="1118" y="1528"/>
                      <a:pt x="1574" y="1060"/>
                      <a:pt x="2112" y="757"/>
                    </a:cubicBezTo>
                    <a:cubicBezTo>
                      <a:pt x="2310" y="640"/>
                      <a:pt x="2322" y="336"/>
                      <a:pt x="2205" y="173"/>
                    </a:cubicBezTo>
                    <a:cubicBezTo>
                      <a:pt x="2125" y="52"/>
                      <a:pt x="2006" y="1"/>
                      <a:pt x="1884" y="1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1"/>
              <p:cNvSpPr/>
              <p:nvPr/>
            </p:nvSpPr>
            <p:spPr>
              <a:xfrm>
                <a:off x="1384150" y="610400"/>
                <a:ext cx="45675" cy="6132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2453" extrusionOk="0">
                    <a:moveTo>
                      <a:pt x="1216" y="1"/>
                    </a:moveTo>
                    <a:cubicBezTo>
                      <a:pt x="1085" y="1"/>
                      <a:pt x="960" y="63"/>
                      <a:pt x="888" y="215"/>
                    </a:cubicBezTo>
                    <a:cubicBezTo>
                      <a:pt x="678" y="659"/>
                      <a:pt x="480" y="1090"/>
                      <a:pt x="304" y="1558"/>
                    </a:cubicBezTo>
                    <a:cubicBezTo>
                      <a:pt x="199" y="1838"/>
                      <a:pt x="0" y="2118"/>
                      <a:pt x="210" y="2388"/>
                    </a:cubicBezTo>
                    <a:cubicBezTo>
                      <a:pt x="249" y="2433"/>
                      <a:pt x="298" y="2452"/>
                      <a:pt x="347" y="2452"/>
                    </a:cubicBezTo>
                    <a:cubicBezTo>
                      <a:pt x="458" y="2452"/>
                      <a:pt x="571" y="2354"/>
                      <a:pt x="584" y="2243"/>
                    </a:cubicBezTo>
                    <a:lnTo>
                      <a:pt x="584" y="2243"/>
                    </a:lnTo>
                    <a:cubicBezTo>
                      <a:pt x="584" y="2248"/>
                      <a:pt x="585" y="2250"/>
                      <a:pt x="588" y="2250"/>
                    </a:cubicBezTo>
                    <a:cubicBezTo>
                      <a:pt x="609" y="2250"/>
                      <a:pt x="706" y="2100"/>
                      <a:pt x="737" y="2060"/>
                    </a:cubicBezTo>
                    <a:cubicBezTo>
                      <a:pt x="841" y="1908"/>
                      <a:pt x="924" y="1757"/>
                      <a:pt x="1017" y="1593"/>
                    </a:cubicBezTo>
                    <a:cubicBezTo>
                      <a:pt x="1192" y="1266"/>
                      <a:pt x="1425" y="962"/>
                      <a:pt x="1624" y="646"/>
                    </a:cubicBezTo>
                    <a:cubicBezTo>
                      <a:pt x="1826" y="315"/>
                      <a:pt x="1508" y="1"/>
                      <a:pt x="1216" y="1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1"/>
              <p:cNvSpPr/>
              <p:nvPr/>
            </p:nvSpPr>
            <p:spPr>
              <a:xfrm>
                <a:off x="1300275" y="591675"/>
                <a:ext cx="41925" cy="5882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2353" extrusionOk="0">
                    <a:moveTo>
                      <a:pt x="1339" y="920"/>
                    </a:moveTo>
                    <a:lnTo>
                      <a:pt x="1339" y="920"/>
                    </a:lnTo>
                    <a:cubicBezTo>
                      <a:pt x="1338" y="923"/>
                      <a:pt x="1336" y="925"/>
                      <a:pt x="1335" y="928"/>
                    </a:cubicBezTo>
                    <a:cubicBezTo>
                      <a:pt x="1336" y="926"/>
                      <a:pt x="1338" y="923"/>
                      <a:pt x="1339" y="920"/>
                    </a:cubicBezTo>
                    <a:close/>
                    <a:moveTo>
                      <a:pt x="1197" y="1"/>
                    </a:moveTo>
                    <a:cubicBezTo>
                      <a:pt x="1177" y="1"/>
                      <a:pt x="1157" y="2"/>
                      <a:pt x="1136" y="6"/>
                    </a:cubicBezTo>
                    <a:cubicBezTo>
                      <a:pt x="470" y="87"/>
                      <a:pt x="494" y="870"/>
                      <a:pt x="307" y="1384"/>
                    </a:cubicBezTo>
                    <a:cubicBezTo>
                      <a:pt x="263" y="1494"/>
                      <a:pt x="0" y="2352"/>
                      <a:pt x="342" y="2352"/>
                    </a:cubicBezTo>
                    <a:cubicBezTo>
                      <a:pt x="363" y="2352"/>
                      <a:pt x="386" y="2349"/>
                      <a:pt x="411" y="2342"/>
                    </a:cubicBezTo>
                    <a:cubicBezTo>
                      <a:pt x="680" y="2272"/>
                      <a:pt x="879" y="1839"/>
                      <a:pt x="1008" y="1629"/>
                    </a:cubicBezTo>
                    <a:cubicBezTo>
                      <a:pt x="1112" y="1454"/>
                      <a:pt x="1194" y="1267"/>
                      <a:pt x="1288" y="1080"/>
                    </a:cubicBezTo>
                    <a:cubicBezTo>
                      <a:pt x="1295" y="1072"/>
                      <a:pt x="1375" y="905"/>
                      <a:pt x="1387" y="862"/>
                    </a:cubicBezTo>
                    <a:lnTo>
                      <a:pt x="1387" y="862"/>
                    </a:lnTo>
                    <a:cubicBezTo>
                      <a:pt x="1437" y="810"/>
                      <a:pt x="1500" y="761"/>
                      <a:pt x="1533" y="694"/>
                    </a:cubicBezTo>
                    <a:cubicBezTo>
                      <a:pt x="1676" y="442"/>
                      <a:pt x="1528" y="1"/>
                      <a:pt x="1197" y="1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1"/>
              <p:cNvSpPr/>
              <p:nvPr/>
            </p:nvSpPr>
            <p:spPr>
              <a:xfrm>
                <a:off x="1401375" y="511900"/>
                <a:ext cx="60650" cy="49900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1996" extrusionOk="0">
                    <a:moveTo>
                      <a:pt x="1893" y="1"/>
                    </a:moveTo>
                    <a:cubicBezTo>
                      <a:pt x="1802" y="1"/>
                      <a:pt x="1705" y="34"/>
                      <a:pt x="1613" y="113"/>
                    </a:cubicBezTo>
                    <a:cubicBezTo>
                      <a:pt x="1426" y="264"/>
                      <a:pt x="1274" y="451"/>
                      <a:pt x="1110" y="627"/>
                    </a:cubicBezTo>
                    <a:cubicBezTo>
                      <a:pt x="923" y="814"/>
                      <a:pt x="725" y="977"/>
                      <a:pt x="538" y="1164"/>
                    </a:cubicBezTo>
                    <a:cubicBezTo>
                      <a:pt x="351" y="1362"/>
                      <a:pt x="1" y="1619"/>
                      <a:pt x="152" y="1912"/>
                    </a:cubicBezTo>
                    <a:cubicBezTo>
                      <a:pt x="185" y="1969"/>
                      <a:pt x="238" y="1995"/>
                      <a:pt x="293" y="1995"/>
                    </a:cubicBezTo>
                    <a:cubicBezTo>
                      <a:pt x="338" y="1995"/>
                      <a:pt x="384" y="1978"/>
                      <a:pt x="421" y="1946"/>
                    </a:cubicBezTo>
                    <a:cubicBezTo>
                      <a:pt x="468" y="1899"/>
                      <a:pt x="596" y="1876"/>
                      <a:pt x="666" y="1842"/>
                    </a:cubicBezTo>
                    <a:cubicBezTo>
                      <a:pt x="877" y="1736"/>
                      <a:pt x="1064" y="1608"/>
                      <a:pt x="1239" y="1468"/>
                    </a:cubicBezTo>
                    <a:cubicBezTo>
                      <a:pt x="1566" y="1222"/>
                      <a:pt x="1917" y="977"/>
                      <a:pt x="2174" y="673"/>
                    </a:cubicBezTo>
                    <a:cubicBezTo>
                      <a:pt x="2425" y="368"/>
                      <a:pt x="2194" y="1"/>
                      <a:pt x="1893" y="1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1"/>
              <p:cNvSpPr/>
              <p:nvPr/>
            </p:nvSpPr>
            <p:spPr>
              <a:xfrm>
                <a:off x="1317550" y="494725"/>
                <a:ext cx="26675" cy="51075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2043" extrusionOk="0">
                    <a:moveTo>
                      <a:pt x="584" y="0"/>
                    </a:moveTo>
                    <a:cubicBezTo>
                      <a:pt x="521" y="0"/>
                      <a:pt x="457" y="16"/>
                      <a:pt x="398" y="52"/>
                    </a:cubicBezTo>
                    <a:cubicBezTo>
                      <a:pt x="71" y="250"/>
                      <a:pt x="60" y="624"/>
                      <a:pt x="71" y="974"/>
                    </a:cubicBezTo>
                    <a:cubicBezTo>
                      <a:pt x="83" y="1290"/>
                      <a:pt x="1" y="1687"/>
                      <a:pt x="141" y="1968"/>
                    </a:cubicBezTo>
                    <a:cubicBezTo>
                      <a:pt x="164" y="2019"/>
                      <a:pt x="211" y="2042"/>
                      <a:pt x="260" y="2042"/>
                    </a:cubicBezTo>
                    <a:cubicBezTo>
                      <a:pt x="311" y="2042"/>
                      <a:pt x="363" y="2016"/>
                      <a:pt x="387" y="1968"/>
                    </a:cubicBezTo>
                    <a:cubicBezTo>
                      <a:pt x="527" y="1711"/>
                      <a:pt x="620" y="1454"/>
                      <a:pt x="702" y="1173"/>
                    </a:cubicBezTo>
                    <a:cubicBezTo>
                      <a:pt x="784" y="940"/>
                      <a:pt x="912" y="729"/>
                      <a:pt x="982" y="507"/>
                    </a:cubicBezTo>
                    <a:cubicBezTo>
                      <a:pt x="1066" y="246"/>
                      <a:pt x="831" y="0"/>
                      <a:pt x="584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1"/>
              <p:cNvSpPr/>
              <p:nvPr/>
            </p:nvSpPr>
            <p:spPr>
              <a:xfrm>
                <a:off x="1644375" y="238225"/>
                <a:ext cx="74500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2980" h="895" extrusionOk="0">
                    <a:moveTo>
                      <a:pt x="2165" y="0"/>
                    </a:moveTo>
                    <a:cubicBezTo>
                      <a:pt x="1903" y="0"/>
                      <a:pt x="1628" y="54"/>
                      <a:pt x="1379" y="89"/>
                    </a:cubicBezTo>
                    <a:cubicBezTo>
                      <a:pt x="1029" y="125"/>
                      <a:pt x="549" y="89"/>
                      <a:pt x="245" y="276"/>
                    </a:cubicBezTo>
                    <a:cubicBezTo>
                      <a:pt x="1" y="417"/>
                      <a:pt x="117" y="756"/>
                      <a:pt x="374" y="779"/>
                    </a:cubicBezTo>
                    <a:cubicBezTo>
                      <a:pt x="772" y="803"/>
                      <a:pt x="1157" y="837"/>
                      <a:pt x="1554" y="849"/>
                    </a:cubicBezTo>
                    <a:cubicBezTo>
                      <a:pt x="1784" y="855"/>
                      <a:pt x="2011" y="894"/>
                      <a:pt x="2226" y="894"/>
                    </a:cubicBezTo>
                    <a:cubicBezTo>
                      <a:pt x="2450" y="894"/>
                      <a:pt x="2661" y="852"/>
                      <a:pt x="2851" y="686"/>
                    </a:cubicBezTo>
                    <a:cubicBezTo>
                      <a:pt x="2979" y="569"/>
                      <a:pt x="2979" y="335"/>
                      <a:pt x="2851" y="218"/>
                    </a:cubicBezTo>
                    <a:cubicBezTo>
                      <a:pt x="2661" y="51"/>
                      <a:pt x="2419" y="0"/>
                      <a:pt x="2165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1"/>
              <p:cNvSpPr/>
              <p:nvPr/>
            </p:nvSpPr>
            <p:spPr>
              <a:xfrm>
                <a:off x="1802950" y="281125"/>
                <a:ext cx="73175" cy="23150"/>
              </a:xfrm>
              <a:custGeom>
                <a:avLst/>
                <a:gdLst/>
                <a:ahLst/>
                <a:cxnLst/>
                <a:rect l="l" t="t" r="r" b="b"/>
                <a:pathLst>
                  <a:path w="2927" h="926" extrusionOk="0">
                    <a:moveTo>
                      <a:pt x="1376" y="0"/>
                    </a:moveTo>
                    <a:cubicBezTo>
                      <a:pt x="1253" y="0"/>
                      <a:pt x="1129" y="3"/>
                      <a:pt x="1005" y="9"/>
                    </a:cubicBezTo>
                    <a:cubicBezTo>
                      <a:pt x="851" y="18"/>
                      <a:pt x="610" y="70"/>
                      <a:pt x="414" y="70"/>
                    </a:cubicBezTo>
                    <a:cubicBezTo>
                      <a:pt x="342" y="70"/>
                      <a:pt x="276" y="63"/>
                      <a:pt x="223" y="44"/>
                    </a:cubicBezTo>
                    <a:cubicBezTo>
                      <a:pt x="212" y="40"/>
                      <a:pt x="202" y="38"/>
                      <a:pt x="192" y="38"/>
                    </a:cubicBezTo>
                    <a:cubicBezTo>
                      <a:pt x="148" y="38"/>
                      <a:pt x="113" y="76"/>
                      <a:pt x="94" y="115"/>
                    </a:cubicBezTo>
                    <a:cubicBezTo>
                      <a:pt x="1" y="406"/>
                      <a:pt x="421" y="535"/>
                      <a:pt x="631" y="570"/>
                    </a:cubicBezTo>
                    <a:cubicBezTo>
                      <a:pt x="1158" y="663"/>
                      <a:pt x="1683" y="757"/>
                      <a:pt x="2197" y="909"/>
                    </a:cubicBezTo>
                    <a:cubicBezTo>
                      <a:pt x="2240" y="921"/>
                      <a:pt x="2281" y="926"/>
                      <a:pt x="2319" y="926"/>
                    </a:cubicBezTo>
                    <a:cubicBezTo>
                      <a:pt x="2785" y="926"/>
                      <a:pt x="2927" y="143"/>
                      <a:pt x="2430" y="68"/>
                    </a:cubicBezTo>
                    <a:cubicBezTo>
                      <a:pt x="2084" y="24"/>
                      <a:pt x="1731" y="0"/>
                      <a:pt x="1376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1"/>
              <p:cNvSpPr/>
              <p:nvPr/>
            </p:nvSpPr>
            <p:spPr>
              <a:xfrm>
                <a:off x="1819300" y="351275"/>
                <a:ext cx="75675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1027" extrusionOk="0">
                    <a:moveTo>
                      <a:pt x="711" y="1"/>
                    </a:moveTo>
                    <a:cubicBezTo>
                      <a:pt x="530" y="1"/>
                      <a:pt x="357" y="19"/>
                      <a:pt x="211" y="77"/>
                    </a:cubicBezTo>
                    <a:cubicBezTo>
                      <a:pt x="1" y="159"/>
                      <a:pt x="1" y="416"/>
                      <a:pt x="211" y="486"/>
                    </a:cubicBezTo>
                    <a:cubicBezTo>
                      <a:pt x="608" y="650"/>
                      <a:pt x="971" y="778"/>
                      <a:pt x="1391" y="871"/>
                    </a:cubicBezTo>
                    <a:cubicBezTo>
                      <a:pt x="1689" y="925"/>
                      <a:pt x="2046" y="1027"/>
                      <a:pt x="2345" y="1027"/>
                    </a:cubicBezTo>
                    <a:cubicBezTo>
                      <a:pt x="2374" y="1027"/>
                      <a:pt x="2403" y="1026"/>
                      <a:pt x="2431" y="1024"/>
                    </a:cubicBezTo>
                    <a:cubicBezTo>
                      <a:pt x="2805" y="988"/>
                      <a:pt x="3027" y="556"/>
                      <a:pt x="2747" y="276"/>
                    </a:cubicBezTo>
                    <a:cubicBezTo>
                      <a:pt x="2569" y="91"/>
                      <a:pt x="2336" y="59"/>
                      <a:pt x="2094" y="59"/>
                    </a:cubicBezTo>
                    <a:cubicBezTo>
                      <a:pt x="1960" y="59"/>
                      <a:pt x="1824" y="69"/>
                      <a:pt x="1692" y="69"/>
                    </a:cubicBezTo>
                    <a:cubicBezTo>
                      <a:pt x="1654" y="69"/>
                      <a:pt x="1616" y="68"/>
                      <a:pt x="1578" y="66"/>
                    </a:cubicBezTo>
                    <a:cubicBezTo>
                      <a:pt x="1324" y="51"/>
                      <a:pt x="1007" y="1"/>
                      <a:pt x="711" y="1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1"/>
              <p:cNvSpPr/>
              <p:nvPr/>
            </p:nvSpPr>
            <p:spPr>
              <a:xfrm>
                <a:off x="1866025" y="425675"/>
                <a:ext cx="8597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1060" extrusionOk="0">
                    <a:moveTo>
                      <a:pt x="2804" y="0"/>
                    </a:moveTo>
                    <a:cubicBezTo>
                      <a:pt x="2754" y="0"/>
                      <a:pt x="2700" y="7"/>
                      <a:pt x="2641" y="21"/>
                    </a:cubicBezTo>
                    <a:cubicBezTo>
                      <a:pt x="1847" y="220"/>
                      <a:pt x="971" y="10"/>
                      <a:pt x="200" y="325"/>
                    </a:cubicBezTo>
                    <a:cubicBezTo>
                      <a:pt x="1" y="407"/>
                      <a:pt x="1" y="652"/>
                      <a:pt x="200" y="734"/>
                    </a:cubicBezTo>
                    <a:cubicBezTo>
                      <a:pt x="971" y="1049"/>
                      <a:pt x="1847" y="839"/>
                      <a:pt x="2641" y="1038"/>
                    </a:cubicBezTo>
                    <a:cubicBezTo>
                      <a:pt x="2699" y="1053"/>
                      <a:pt x="2752" y="1059"/>
                      <a:pt x="2802" y="1059"/>
                    </a:cubicBezTo>
                    <a:cubicBezTo>
                      <a:pt x="3430" y="1059"/>
                      <a:pt x="3438" y="0"/>
                      <a:pt x="2804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1"/>
              <p:cNvSpPr/>
              <p:nvPr/>
            </p:nvSpPr>
            <p:spPr>
              <a:xfrm>
                <a:off x="1354650" y="723250"/>
                <a:ext cx="46075" cy="58625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2345" extrusionOk="0">
                    <a:moveTo>
                      <a:pt x="371" y="1"/>
                    </a:moveTo>
                    <a:cubicBezTo>
                      <a:pt x="255" y="1"/>
                      <a:pt x="135" y="76"/>
                      <a:pt x="94" y="198"/>
                    </a:cubicBezTo>
                    <a:cubicBezTo>
                      <a:pt x="1" y="502"/>
                      <a:pt x="188" y="888"/>
                      <a:pt x="258" y="1191"/>
                    </a:cubicBezTo>
                    <a:cubicBezTo>
                      <a:pt x="328" y="1495"/>
                      <a:pt x="409" y="1810"/>
                      <a:pt x="573" y="2079"/>
                    </a:cubicBezTo>
                    <a:cubicBezTo>
                      <a:pt x="688" y="2269"/>
                      <a:pt x="843" y="2344"/>
                      <a:pt x="997" y="2344"/>
                    </a:cubicBezTo>
                    <a:cubicBezTo>
                      <a:pt x="1422" y="2344"/>
                      <a:pt x="1842" y="1771"/>
                      <a:pt x="1414" y="1436"/>
                    </a:cubicBezTo>
                    <a:cubicBezTo>
                      <a:pt x="1216" y="1285"/>
                      <a:pt x="1122" y="1098"/>
                      <a:pt x="1017" y="875"/>
                    </a:cubicBezTo>
                    <a:cubicBezTo>
                      <a:pt x="959" y="747"/>
                      <a:pt x="900" y="607"/>
                      <a:pt x="830" y="490"/>
                    </a:cubicBezTo>
                    <a:cubicBezTo>
                      <a:pt x="772" y="350"/>
                      <a:pt x="655" y="257"/>
                      <a:pt x="585" y="128"/>
                    </a:cubicBezTo>
                    <a:cubicBezTo>
                      <a:pt x="536" y="40"/>
                      <a:pt x="454" y="1"/>
                      <a:pt x="371" y="1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1"/>
              <p:cNvSpPr/>
              <p:nvPr/>
            </p:nvSpPr>
            <p:spPr>
              <a:xfrm>
                <a:off x="1228775" y="496325"/>
                <a:ext cx="44750" cy="6185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2474" extrusionOk="0">
                    <a:moveTo>
                      <a:pt x="1065" y="0"/>
                    </a:moveTo>
                    <a:cubicBezTo>
                      <a:pt x="840" y="0"/>
                      <a:pt x="619" y="114"/>
                      <a:pt x="538" y="385"/>
                    </a:cubicBezTo>
                    <a:cubicBezTo>
                      <a:pt x="433" y="712"/>
                      <a:pt x="363" y="1027"/>
                      <a:pt x="269" y="1354"/>
                    </a:cubicBezTo>
                    <a:cubicBezTo>
                      <a:pt x="199" y="1635"/>
                      <a:pt x="0" y="1868"/>
                      <a:pt x="94" y="2172"/>
                    </a:cubicBezTo>
                    <a:cubicBezTo>
                      <a:pt x="148" y="2340"/>
                      <a:pt x="331" y="2474"/>
                      <a:pt x="507" y="2474"/>
                    </a:cubicBezTo>
                    <a:cubicBezTo>
                      <a:pt x="600" y="2474"/>
                      <a:pt x="691" y="2437"/>
                      <a:pt x="760" y="2348"/>
                    </a:cubicBezTo>
                    <a:cubicBezTo>
                      <a:pt x="947" y="2125"/>
                      <a:pt x="1122" y="1904"/>
                      <a:pt x="1239" y="1635"/>
                    </a:cubicBezTo>
                    <a:cubicBezTo>
                      <a:pt x="1379" y="1331"/>
                      <a:pt x="1496" y="1004"/>
                      <a:pt x="1625" y="689"/>
                    </a:cubicBezTo>
                    <a:cubicBezTo>
                      <a:pt x="1789" y="287"/>
                      <a:pt x="1422" y="0"/>
                      <a:pt x="1065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1"/>
              <p:cNvSpPr/>
              <p:nvPr/>
            </p:nvSpPr>
            <p:spPr>
              <a:xfrm>
                <a:off x="1282800" y="378850"/>
                <a:ext cx="5262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2105" h="2211" extrusionOk="0">
                    <a:moveTo>
                      <a:pt x="1287" y="1"/>
                    </a:moveTo>
                    <a:cubicBezTo>
                      <a:pt x="1166" y="1"/>
                      <a:pt x="1044" y="46"/>
                      <a:pt x="935" y="154"/>
                    </a:cubicBezTo>
                    <a:cubicBezTo>
                      <a:pt x="819" y="282"/>
                      <a:pt x="749" y="411"/>
                      <a:pt x="666" y="551"/>
                    </a:cubicBezTo>
                    <a:cubicBezTo>
                      <a:pt x="573" y="715"/>
                      <a:pt x="445" y="855"/>
                      <a:pt x="351" y="1019"/>
                    </a:cubicBezTo>
                    <a:cubicBezTo>
                      <a:pt x="188" y="1334"/>
                      <a:pt x="1" y="1603"/>
                      <a:pt x="82" y="1977"/>
                    </a:cubicBezTo>
                    <a:cubicBezTo>
                      <a:pt x="119" y="2124"/>
                      <a:pt x="263" y="2211"/>
                      <a:pt x="403" y="2211"/>
                    </a:cubicBezTo>
                    <a:cubicBezTo>
                      <a:pt x="484" y="2211"/>
                      <a:pt x="564" y="2181"/>
                      <a:pt x="620" y="2117"/>
                    </a:cubicBezTo>
                    <a:cubicBezTo>
                      <a:pt x="807" y="1918"/>
                      <a:pt x="1017" y="1766"/>
                      <a:pt x="1193" y="1556"/>
                    </a:cubicBezTo>
                    <a:cubicBezTo>
                      <a:pt x="1356" y="1357"/>
                      <a:pt x="1496" y="1077"/>
                      <a:pt x="1694" y="913"/>
                    </a:cubicBezTo>
                    <a:cubicBezTo>
                      <a:pt x="2105" y="567"/>
                      <a:pt x="1712" y="1"/>
                      <a:pt x="1287" y="1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1"/>
              <p:cNvSpPr/>
              <p:nvPr/>
            </p:nvSpPr>
            <p:spPr>
              <a:xfrm>
                <a:off x="1527550" y="429525"/>
                <a:ext cx="68125" cy="48950"/>
              </a:xfrm>
              <a:custGeom>
                <a:avLst/>
                <a:gdLst/>
                <a:ahLst/>
                <a:cxnLst/>
                <a:rect l="l" t="t" r="r" b="b"/>
                <a:pathLst>
                  <a:path w="2725" h="1958" extrusionOk="0">
                    <a:moveTo>
                      <a:pt x="2137" y="1"/>
                    </a:moveTo>
                    <a:cubicBezTo>
                      <a:pt x="2009" y="1"/>
                      <a:pt x="1879" y="57"/>
                      <a:pt x="1788" y="194"/>
                    </a:cubicBezTo>
                    <a:cubicBezTo>
                      <a:pt x="1753" y="253"/>
                      <a:pt x="1601" y="323"/>
                      <a:pt x="1531" y="370"/>
                    </a:cubicBezTo>
                    <a:lnTo>
                      <a:pt x="970" y="825"/>
                    </a:lnTo>
                    <a:cubicBezTo>
                      <a:pt x="689" y="1036"/>
                      <a:pt x="281" y="1176"/>
                      <a:pt x="105" y="1503"/>
                    </a:cubicBezTo>
                    <a:cubicBezTo>
                      <a:pt x="1" y="1702"/>
                      <a:pt x="150" y="1957"/>
                      <a:pt x="375" y="1957"/>
                    </a:cubicBezTo>
                    <a:cubicBezTo>
                      <a:pt x="401" y="1957"/>
                      <a:pt x="428" y="1954"/>
                      <a:pt x="456" y="1947"/>
                    </a:cubicBezTo>
                    <a:cubicBezTo>
                      <a:pt x="865" y="1842"/>
                      <a:pt x="1286" y="1620"/>
                      <a:pt x="1613" y="1363"/>
                    </a:cubicBezTo>
                    <a:cubicBezTo>
                      <a:pt x="1904" y="1141"/>
                      <a:pt x="2314" y="919"/>
                      <a:pt x="2512" y="615"/>
                    </a:cubicBezTo>
                    <a:cubicBezTo>
                      <a:pt x="2724" y="305"/>
                      <a:pt x="2435" y="1"/>
                      <a:pt x="2137" y="1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1"/>
              <p:cNvSpPr/>
              <p:nvPr/>
            </p:nvSpPr>
            <p:spPr>
              <a:xfrm>
                <a:off x="1395825" y="404950"/>
                <a:ext cx="52650" cy="5387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55" extrusionOk="0">
                    <a:moveTo>
                      <a:pt x="1533" y="0"/>
                    </a:moveTo>
                    <a:cubicBezTo>
                      <a:pt x="1438" y="0"/>
                      <a:pt x="1335" y="34"/>
                      <a:pt x="1239" y="115"/>
                    </a:cubicBezTo>
                    <a:cubicBezTo>
                      <a:pt x="912" y="383"/>
                      <a:pt x="643" y="780"/>
                      <a:pt x="444" y="1143"/>
                    </a:cubicBezTo>
                    <a:cubicBezTo>
                      <a:pt x="293" y="1400"/>
                      <a:pt x="0" y="1750"/>
                      <a:pt x="153" y="2054"/>
                    </a:cubicBezTo>
                    <a:cubicBezTo>
                      <a:pt x="187" y="2123"/>
                      <a:pt x="252" y="2155"/>
                      <a:pt x="317" y="2155"/>
                    </a:cubicBezTo>
                    <a:cubicBezTo>
                      <a:pt x="386" y="2155"/>
                      <a:pt x="455" y="2120"/>
                      <a:pt x="491" y="2054"/>
                    </a:cubicBezTo>
                    <a:cubicBezTo>
                      <a:pt x="573" y="1937"/>
                      <a:pt x="714" y="1867"/>
                      <a:pt x="807" y="1774"/>
                    </a:cubicBezTo>
                    <a:cubicBezTo>
                      <a:pt x="924" y="1668"/>
                      <a:pt x="1005" y="1540"/>
                      <a:pt x="1111" y="1411"/>
                    </a:cubicBezTo>
                    <a:cubicBezTo>
                      <a:pt x="1321" y="1154"/>
                      <a:pt x="1613" y="967"/>
                      <a:pt x="1835" y="710"/>
                    </a:cubicBezTo>
                    <a:cubicBezTo>
                      <a:pt x="2105" y="386"/>
                      <a:pt x="1855" y="0"/>
                      <a:pt x="1533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1"/>
              <p:cNvSpPr/>
              <p:nvPr/>
            </p:nvSpPr>
            <p:spPr>
              <a:xfrm>
                <a:off x="1753600" y="446350"/>
                <a:ext cx="57875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969" extrusionOk="0">
                    <a:moveTo>
                      <a:pt x="1776" y="1"/>
                    </a:moveTo>
                    <a:cubicBezTo>
                      <a:pt x="1735" y="1"/>
                      <a:pt x="1693" y="8"/>
                      <a:pt x="1647" y="24"/>
                    </a:cubicBezTo>
                    <a:cubicBezTo>
                      <a:pt x="1437" y="94"/>
                      <a:pt x="1216" y="118"/>
                      <a:pt x="1005" y="199"/>
                    </a:cubicBezTo>
                    <a:cubicBezTo>
                      <a:pt x="806" y="269"/>
                      <a:pt x="596" y="421"/>
                      <a:pt x="386" y="445"/>
                    </a:cubicBezTo>
                    <a:cubicBezTo>
                      <a:pt x="129" y="479"/>
                      <a:pt x="1" y="889"/>
                      <a:pt x="316" y="947"/>
                    </a:cubicBezTo>
                    <a:cubicBezTo>
                      <a:pt x="399" y="962"/>
                      <a:pt x="480" y="968"/>
                      <a:pt x="560" y="968"/>
                    </a:cubicBezTo>
                    <a:cubicBezTo>
                      <a:pt x="727" y="968"/>
                      <a:pt x="890" y="940"/>
                      <a:pt x="1063" y="900"/>
                    </a:cubicBezTo>
                    <a:cubicBezTo>
                      <a:pt x="1320" y="842"/>
                      <a:pt x="1590" y="842"/>
                      <a:pt x="1858" y="795"/>
                    </a:cubicBezTo>
                    <a:cubicBezTo>
                      <a:pt x="2314" y="721"/>
                      <a:pt x="2173" y="1"/>
                      <a:pt x="1776" y="1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1"/>
              <p:cNvSpPr/>
              <p:nvPr/>
            </p:nvSpPr>
            <p:spPr>
              <a:xfrm>
                <a:off x="1970400" y="364750"/>
                <a:ext cx="62425" cy="40400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1616" extrusionOk="0">
                    <a:moveTo>
                      <a:pt x="299" y="1"/>
                    </a:moveTo>
                    <a:cubicBezTo>
                      <a:pt x="153" y="1"/>
                      <a:pt x="1" y="139"/>
                      <a:pt x="20" y="285"/>
                    </a:cubicBezTo>
                    <a:cubicBezTo>
                      <a:pt x="78" y="742"/>
                      <a:pt x="569" y="916"/>
                      <a:pt x="943" y="1103"/>
                    </a:cubicBezTo>
                    <a:cubicBezTo>
                      <a:pt x="1072" y="1173"/>
                      <a:pt x="1212" y="1232"/>
                      <a:pt x="1340" y="1302"/>
                    </a:cubicBezTo>
                    <a:cubicBezTo>
                      <a:pt x="1339" y="1302"/>
                      <a:pt x="1338" y="1301"/>
                      <a:pt x="1338" y="1301"/>
                    </a:cubicBezTo>
                    <a:lnTo>
                      <a:pt x="1338" y="1301"/>
                    </a:lnTo>
                    <a:cubicBezTo>
                      <a:pt x="1337" y="1301"/>
                      <a:pt x="1415" y="1345"/>
                      <a:pt x="1449" y="1362"/>
                    </a:cubicBezTo>
                    <a:lnTo>
                      <a:pt x="1449" y="1362"/>
                    </a:lnTo>
                    <a:cubicBezTo>
                      <a:pt x="1485" y="1401"/>
                      <a:pt x="1641" y="1539"/>
                      <a:pt x="1667" y="1547"/>
                    </a:cubicBezTo>
                    <a:cubicBezTo>
                      <a:pt x="1750" y="1593"/>
                      <a:pt x="1840" y="1615"/>
                      <a:pt x="1929" y="1615"/>
                    </a:cubicBezTo>
                    <a:cubicBezTo>
                      <a:pt x="2154" y="1615"/>
                      <a:pt x="2371" y="1475"/>
                      <a:pt x="2438" y="1232"/>
                    </a:cubicBezTo>
                    <a:cubicBezTo>
                      <a:pt x="2438" y="1220"/>
                      <a:pt x="2450" y="1209"/>
                      <a:pt x="2450" y="1197"/>
                    </a:cubicBezTo>
                    <a:cubicBezTo>
                      <a:pt x="2497" y="1022"/>
                      <a:pt x="2450" y="788"/>
                      <a:pt x="2310" y="659"/>
                    </a:cubicBezTo>
                    <a:cubicBezTo>
                      <a:pt x="2064" y="449"/>
                      <a:pt x="1796" y="402"/>
                      <a:pt x="1480" y="356"/>
                    </a:cubicBezTo>
                    <a:cubicBezTo>
                      <a:pt x="1106" y="285"/>
                      <a:pt x="732" y="157"/>
                      <a:pt x="382" y="17"/>
                    </a:cubicBezTo>
                    <a:cubicBezTo>
                      <a:pt x="355" y="6"/>
                      <a:pt x="327" y="1"/>
                      <a:pt x="299" y="1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1"/>
              <p:cNvSpPr/>
              <p:nvPr/>
            </p:nvSpPr>
            <p:spPr>
              <a:xfrm>
                <a:off x="1257100" y="667675"/>
                <a:ext cx="36825" cy="53275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2131" extrusionOk="0">
                    <a:moveTo>
                      <a:pt x="275" y="0"/>
                    </a:moveTo>
                    <a:cubicBezTo>
                      <a:pt x="151" y="0"/>
                      <a:pt x="31" y="91"/>
                      <a:pt x="24" y="248"/>
                    </a:cubicBezTo>
                    <a:cubicBezTo>
                      <a:pt x="1" y="622"/>
                      <a:pt x="164" y="1066"/>
                      <a:pt x="292" y="1416"/>
                    </a:cubicBezTo>
                    <a:cubicBezTo>
                      <a:pt x="419" y="1774"/>
                      <a:pt x="639" y="2131"/>
                      <a:pt x="1023" y="2131"/>
                    </a:cubicBezTo>
                    <a:cubicBezTo>
                      <a:pt x="1065" y="2131"/>
                      <a:pt x="1110" y="2126"/>
                      <a:pt x="1157" y="2117"/>
                    </a:cubicBezTo>
                    <a:cubicBezTo>
                      <a:pt x="1379" y="2070"/>
                      <a:pt x="1473" y="1826"/>
                      <a:pt x="1437" y="1626"/>
                    </a:cubicBezTo>
                    <a:cubicBezTo>
                      <a:pt x="1403" y="1452"/>
                      <a:pt x="1297" y="1393"/>
                      <a:pt x="1192" y="1265"/>
                    </a:cubicBezTo>
                    <a:cubicBezTo>
                      <a:pt x="1122" y="1171"/>
                      <a:pt x="1063" y="1054"/>
                      <a:pt x="1006" y="949"/>
                    </a:cubicBezTo>
                    <a:cubicBezTo>
                      <a:pt x="935" y="821"/>
                      <a:pt x="877" y="692"/>
                      <a:pt x="806" y="564"/>
                    </a:cubicBezTo>
                    <a:cubicBezTo>
                      <a:pt x="713" y="388"/>
                      <a:pt x="608" y="271"/>
                      <a:pt x="492" y="120"/>
                    </a:cubicBezTo>
                    <a:cubicBezTo>
                      <a:pt x="437" y="38"/>
                      <a:pt x="355" y="0"/>
                      <a:pt x="275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1" name="Google Shape;1251;p31"/>
            <p:cNvGrpSpPr/>
            <p:nvPr/>
          </p:nvGrpSpPr>
          <p:grpSpPr>
            <a:xfrm rot="10800000">
              <a:off x="2821524" y="3414006"/>
              <a:ext cx="1355065" cy="916213"/>
              <a:chOff x="1228775" y="238225"/>
              <a:chExt cx="804050" cy="543650"/>
            </a:xfrm>
          </p:grpSpPr>
          <p:sp>
            <p:nvSpPr>
              <p:cNvPr id="1252" name="Google Shape;1252;p31"/>
              <p:cNvSpPr/>
              <p:nvPr/>
            </p:nvSpPr>
            <p:spPr>
              <a:xfrm>
                <a:off x="1508650" y="332725"/>
                <a:ext cx="82600" cy="49100"/>
              </a:xfrm>
              <a:custGeom>
                <a:avLst/>
                <a:gdLst/>
                <a:ahLst/>
                <a:cxnLst/>
                <a:rect l="l" t="t" r="r" b="b"/>
                <a:pathLst>
                  <a:path w="3304" h="1964" extrusionOk="0">
                    <a:moveTo>
                      <a:pt x="2625" y="0"/>
                    </a:moveTo>
                    <a:cubicBezTo>
                      <a:pt x="2584" y="0"/>
                      <a:pt x="2542" y="4"/>
                      <a:pt x="2497" y="13"/>
                    </a:cubicBezTo>
                    <a:cubicBezTo>
                      <a:pt x="2310" y="48"/>
                      <a:pt x="2193" y="153"/>
                      <a:pt x="2042" y="270"/>
                    </a:cubicBezTo>
                    <a:cubicBezTo>
                      <a:pt x="1843" y="410"/>
                      <a:pt x="1609" y="538"/>
                      <a:pt x="1387" y="655"/>
                    </a:cubicBezTo>
                    <a:cubicBezTo>
                      <a:pt x="1177" y="772"/>
                      <a:pt x="955" y="854"/>
                      <a:pt x="745" y="982"/>
                    </a:cubicBezTo>
                    <a:cubicBezTo>
                      <a:pt x="604" y="1076"/>
                      <a:pt x="476" y="1216"/>
                      <a:pt x="324" y="1298"/>
                    </a:cubicBezTo>
                    <a:cubicBezTo>
                      <a:pt x="1" y="1448"/>
                      <a:pt x="157" y="1964"/>
                      <a:pt x="488" y="1964"/>
                    </a:cubicBezTo>
                    <a:cubicBezTo>
                      <a:pt x="492" y="1964"/>
                      <a:pt x="496" y="1964"/>
                      <a:pt x="500" y="1964"/>
                    </a:cubicBezTo>
                    <a:cubicBezTo>
                      <a:pt x="885" y="1952"/>
                      <a:pt x="1235" y="1683"/>
                      <a:pt x="1586" y="1532"/>
                    </a:cubicBezTo>
                    <a:cubicBezTo>
                      <a:pt x="1796" y="1450"/>
                      <a:pt x="1995" y="1368"/>
                      <a:pt x="2205" y="1263"/>
                    </a:cubicBezTo>
                    <a:cubicBezTo>
                      <a:pt x="2287" y="1216"/>
                      <a:pt x="2380" y="1181"/>
                      <a:pt x="2473" y="1135"/>
                    </a:cubicBezTo>
                    <a:cubicBezTo>
                      <a:pt x="2463" y="1135"/>
                      <a:pt x="2757" y="992"/>
                      <a:pt x="2654" y="992"/>
                    </a:cubicBezTo>
                    <a:cubicBezTo>
                      <a:pt x="2649" y="992"/>
                      <a:pt x="2643" y="993"/>
                      <a:pt x="2635" y="993"/>
                    </a:cubicBezTo>
                    <a:lnTo>
                      <a:pt x="2635" y="993"/>
                    </a:lnTo>
                    <a:cubicBezTo>
                      <a:pt x="3304" y="909"/>
                      <a:pt x="3221" y="0"/>
                      <a:pt x="2625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1"/>
              <p:cNvSpPr/>
              <p:nvPr/>
            </p:nvSpPr>
            <p:spPr>
              <a:xfrm>
                <a:off x="1358750" y="286525"/>
                <a:ext cx="70025" cy="46050"/>
              </a:xfrm>
              <a:custGeom>
                <a:avLst/>
                <a:gdLst/>
                <a:ahLst/>
                <a:cxnLst/>
                <a:rect l="l" t="t" r="r" b="b"/>
                <a:pathLst>
                  <a:path w="2801" h="1842" extrusionOk="0">
                    <a:moveTo>
                      <a:pt x="2226" y="0"/>
                    </a:moveTo>
                    <a:cubicBezTo>
                      <a:pt x="2209" y="0"/>
                      <a:pt x="2191" y="1"/>
                      <a:pt x="2173" y="3"/>
                    </a:cubicBezTo>
                    <a:cubicBezTo>
                      <a:pt x="1916" y="39"/>
                      <a:pt x="1846" y="132"/>
                      <a:pt x="1670" y="296"/>
                    </a:cubicBezTo>
                    <a:cubicBezTo>
                      <a:pt x="1530" y="424"/>
                      <a:pt x="1320" y="541"/>
                      <a:pt x="1169" y="657"/>
                    </a:cubicBezTo>
                    <a:cubicBezTo>
                      <a:pt x="829" y="903"/>
                      <a:pt x="502" y="1207"/>
                      <a:pt x="152" y="1428"/>
                    </a:cubicBezTo>
                    <a:cubicBezTo>
                      <a:pt x="0" y="1522"/>
                      <a:pt x="24" y="1779"/>
                      <a:pt x="211" y="1826"/>
                    </a:cubicBezTo>
                    <a:cubicBezTo>
                      <a:pt x="256" y="1836"/>
                      <a:pt x="302" y="1841"/>
                      <a:pt x="349" y="1841"/>
                    </a:cubicBezTo>
                    <a:cubicBezTo>
                      <a:pt x="670" y="1841"/>
                      <a:pt x="1033" y="1622"/>
                      <a:pt x="1309" y="1511"/>
                    </a:cubicBezTo>
                    <a:cubicBezTo>
                      <a:pt x="1530" y="1405"/>
                      <a:pt x="1740" y="1277"/>
                      <a:pt x="1963" y="1171"/>
                    </a:cubicBezTo>
                    <a:cubicBezTo>
                      <a:pt x="2114" y="1090"/>
                      <a:pt x="2301" y="950"/>
                      <a:pt x="2418" y="891"/>
                    </a:cubicBezTo>
                    <a:cubicBezTo>
                      <a:pt x="2800" y="689"/>
                      <a:pt x="2663" y="0"/>
                      <a:pt x="2226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1"/>
              <p:cNvSpPr/>
              <p:nvPr/>
            </p:nvSpPr>
            <p:spPr>
              <a:xfrm>
                <a:off x="1488125" y="261725"/>
                <a:ext cx="67925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1674" extrusionOk="0">
                    <a:moveTo>
                      <a:pt x="2040" y="1"/>
                    </a:moveTo>
                    <a:cubicBezTo>
                      <a:pt x="2001" y="1"/>
                      <a:pt x="1959" y="5"/>
                      <a:pt x="1916" y="14"/>
                    </a:cubicBezTo>
                    <a:cubicBezTo>
                      <a:pt x="1519" y="96"/>
                      <a:pt x="1134" y="458"/>
                      <a:pt x="783" y="657"/>
                    </a:cubicBezTo>
                    <a:cubicBezTo>
                      <a:pt x="514" y="797"/>
                      <a:pt x="0" y="1065"/>
                      <a:pt x="176" y="1451"/>
                    </a:cubicBezTo>
                    <a:cubicBezTo>
                      <a:pt x="187" y="1463"/>
                      <a:pt x="187" y="1475"/>
                      <a:pt x="187" y="1486"/>
                    </a:cubicBezTo>
                    <a:cubicBezTo>
                      <a:pt x="242" y="1585"/>
                      <a:pt x="380" y="1674"/>
                      <a:pt x="493" y="1674"/>
                    </a:cubicBezTo>
                    <a:cubicBezTo>
                      <a:pt x="500" y="1674"/>
                      <a:pt x="507" y="1674"/>
                      <a:pt x="514" y="1673"/>
                    </a:cubicBezTo>
                    <a:cubicBezTo>
                      <a:pt x="830" y="1638"/>
                      <a:pt x="1098" y="1463"/>
                      <a:pt x="1379" y="1335"/>
                    </a:cubicBezTo>
                    <a:cubicBezTo>
                      <a:pt x="1648" y="1218"/>
                      <a:pt x="1905" y="1054"/>
                      <a:pt x="2173" y="949"/>
                    </a:cubicBezTo>
                    <a:cubicBezTo>
                      <a:pt x="2716" y="743"/>
                      <a:pt x="2563" y="1"/>
                      <a:pt x="2040" y="1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1"/>
              <p:cNvSpPr/>
              <p:nvPr/>
            </p:nvSpPr>
            <p:spPr>
              <a:xfrm>
                <a:off x="1650800" y="314975"/>
                <a:ext cx="69925" cy="39675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1587" extrusionOk="0">
                    <a:moveTo>
                      <a:pt x="2168" y="0"/>
                    </a:moveTo>
                    <a:cubicBezTo>
                      <a:pt x="2074" y="0"/>
                      <a:pt x="1977" y="38"/>
                      <a:pt x="1893" y="127"/>
                    </a:cubicBezTo>
                    <a:cubicBezTo>
                      <a:pt x="1694" y="349"/>
                      <a:pt x="1379" y="431"/>
                      <a:pt x="1122" y="571"/>
                    </a:cubicBezTo>
                    <a:cubicBezTo>
                      <a:pt x="818" y="723"/>
                      <a:pt x="491" y="898"/>
                      <a:pt x="199" y="1085"/>
                    </a:cubicBezTo>
                    <a:cubicBezTo>
                      <a:pt x="1" y="1214"/>
                      <a:pt x="71" y="1459"/>
                      <a:pt x="269" y="1541"/>
                    </a:cubicBezTo>
                    <a:cubicBezTo>
                      <a:pt x="342" y="1573"/>
                      <a:pt x="420" y="1587"/>
                      <a:pt x="500" y="1587"/>
                    </a:cubicBezTo>
                    <a:cubicBezTo>
                      <a:pt x="826" y="1587"/>
                      <a:pt x="1189" y="1359"/>
                      <a:pt x="1460" y="1237"/>
                    </a:cubicBezTo>
                    <a:cubicBezTo>
                      <a:pt x="1823" y="1085"/>
                      <a:pt x="2197" y="1004"/>
                      <a:pt x="2488" y="723"/>
                    </a:cubicBezTo>
                    <a:cubicBezTo>
                      <a:pt x="2796" y="442"/>
                      <a:pt x="2494" y="0"/>
                      <a:pt x="2168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1"/>
              <p:cNvSpPr/>
              <p:nvPr/>
            </p:nvSpPr>
            <p:spPr>
              <a:xfrm>
                <a:off x="1686225" y="391825"/>
                <a:ext cx="58050" cy="44775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1791" extrusionOk="0">
                    <a:moveTo>
                      <a:pt x="1884" y="1"/>
                    </a:moveTo>
                    <a:cubicBezTo>
                      <a:pt x="1793" y="1"/>
                      <a:pt x="1701" y="29"/>
                      <a:pt x="1621" y="79"/>
                    </a:cubicBezTo>
                    <a:cubicBezTo>
                      <a:pt x="1352" y="231"/>
                      <a:pt x="1142" y="464"/>
                      <a:pt x="897" y="651"/>
                    </a:cubicBezTo>
                    <a:cubicBezTo>
                      <a:pt x="663" y="838"/>
                      <a:pt x="347" y="1002"/>
                      <a:pt x="160" y="1247"/>
                    </a:cubicBezTo>
                    <a:cubicBezTo>
                      <a:pt x="0" y="1467"/>
                      <a:pt x="166" y="1791"/>
                      <a:pt x="415" y="1791"/>
                    </a:cubicBezTo>
                    <a:cubicBezTo>
                      <a:pt x="457" y="1791"/>
                      <a:pt x="501" y="1781"/>
                      <a:pt x="546" y="1761"/>
                    </a:cubicBezTo>
                    <a:cubicBezTo>
                      <a:pt x="1118" y="1528"/>
                      <a:pt x="1574" y="1060"/>
                      <a:pt x="2112" y="757"/>
                    </a:cubicBezTo>
                    <a:cubicBezTo>
                      <a:pt x="2310" y="640"/>
                      <a:pt x="2322" y="336"/>
                      <a:pt x="2205" y="173"/>
                    </a:cubicBezTo>
                    <a:cubicBezTo>
                      <a:pt x="2125" y="52"/>
                      <a:pt x="2006" y="1"/>
                      <a:pt x="1884" y="1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1"/>
              <p:cNvSpPr/>
              <p:nvPr/>
            </p:nvSpPr>
            <p:spPr>
              <a:xfrm>
                <a:off x="1637650" y="500575"/>
                <a:ext cx="60825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597" extrusionOk="0">
                    <a:moveTo>
                      <a:pt x="1680" y="0"/>
                    </a:moveTo>
                    <a:cubicBezTo>
                      <a:pt x="1532" y="0"/>
                      <a:pt x="1382" y="73"/>
                      <a:pt x="1274" y="250"/>
                    </a:cubicBezTo>
                    <a:cubicBezTo>
                      <a:pt x="1169" y="425"/>
                      <a:pt x="1028" y="577"/>
                      <a:pt x="935" y="752"/>
                    </a:cubicBezTo>
                    <a:cubicBezTo>
                      <a:pt x="830" y="974"/>
                      <a:pt x="690" y="1173"/>
                      <a:pt x="550" y="1371"/>
                    </a:cubicBezTo>
                    <a:cubicBezTo>
                      <a:pt x="327" y="1664"/>
                      <a:pt x="0" y="2014"/>
                      <a:pt x="70" y="2411"/>
                    </a:cubicBezTo>
                    <a:cubicBezTo>
                      <a:pt x="93" y="2530"/>
                      <a:pt x="214" y="2597"/>
                      <a:pt x="333" y="2597"/>
                    </a:cubicBezTo>
                    <a:cubicBezTo>
                      <a:pt x="401" y="2597"/>
                      <a:pt x="468" y="2575"/>
                      <a:pt x="514" y="2528"/>
                    </a:cubicBezTo>
                    <a:cubicBezTo>
                      <a:pt x="1028" y="1967"/>
                      <a:pt x="1578" y="1430"/>
                      <a:pt x="2080" y="869"/>
                    </a:cubicBezTo>
                    <a:cubicBezTo>
                      <a:pt x="2433" y="474"/>
                      <a:pt x="2060" y="0"/>
                      <a:pt x="1680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1"/>
              <p:cNvSpPr/>
              <p:nvPr/>
            </p:nvSpPr>
            <p:spPr>
              <a:xfrm>
                <a:off x="1505650" y="535675"/>
                <a:ext cx="50825" cy="52500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2100" extrusionOk="0">
                    <a:moveTo>
                      <a:pt x="1389" y="0"/>
                    </a:moveTo>
                    <a:cubicBezTo>
                      <a:pt x="1221" y="0"/>
                      <a:pt x="1059" y="84"/>
                      <a:pt x="981" y="283"/>
                    </a:cubicBezTo>
                    <a:cubicBezTo>
                      <a:pt x="771" y="844"/>
                      <a:pt x="0" y="1206"/>
                      <a:pt x="36" y="1848"/>
                    </a:cubicBezTo>
                    <a:cubicBezTo>
                      <a:pt x="36" y="1983"/>
                      <a:pt x="173" y="2099"/>
                      <a:pt x="310" y="2099"/>
                    </a:cubicBezTo>
                    <a:cubicBezTo>
                      <a:pt x="328" y="2099"/>
                      <a:pt x="345" y="2097"/>
                      <a:pt x="363" y="2093"/>
                    </a:cubicBezTo>
                    <a:cubicBezTo>
                      <a:pt x="690" y="2023"/>
                      <a:pt x="993" y="1720"/>
                      <a:pt x="1204" y="1463"/>
                    </a:cubicBezTo>
                    <a:cubicBezTo>
                      <a:pt x="1425" y="1194"/>
                      <a:pt x="1706" y="972"/>
                      <a:pt x="1858" y="657"/>
                    </a:cubicBezTo>
                    <a:cubicBezTo>
                      <a:pt x="2033" y="291"/>
                      <a:pt x="1702" y="0"/>
                      <a:pt x="1389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1"/>
              <p:cNvSpPr/>
              <p:nvPr/>
            </p:nvSpPr>
            <p:spPr>
              <a:xfrm>
                <a:off x="1384150" y="610400"/>
                <a:ext cx="45675" cy="6132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2453" extrusionOk="0">
                    <a:moveTo>
                      <a:pt x="1216" y="1"/>
                    </a:moveTo>
                    <a:cubicBezTo>
                      <a:pt x="1085" y="1"/>
                      <a:pt x="960" y="63"/>
                      <a:pt x="888" y="215"/>
                    </a:cubicBezTo>
                    <a:cubicBezTo>
                      <a:pt x="678" y="659"/>
                      <a:pt x="480" y="1090"/>
                      <a:pt x="304" y="1558"/>
                    </a:cubicBezTo>
                    <a:cubicBezTo>
                      <a:pt x="199" y="1838"/>
                      <a:pt x="0" y="2118"/>
                      <a:pt x="210" y="2388"/>
                    </a:cubicBezTo>
                    <a:cubicBezTo>
                      <a:pt x="249" y="2433"/>
                      <a:pt x="298" y="2452"/>
                      <a:pt x="347" y="2452"/>
                    </a:cubicBezTo>
                    <a:cubicBezTo>
                      <a:pt x="458" y="2452"/>
                      <a:pt x="571" y="2354"/>
                      <a:pt x="584" y="2243"/>
                    </a:cubicBezTo>
                    <a:lnTo>
                      <a:pt x="584" y="2243"/>
                    </a:lnTo>
                    <a:cubicBezTo>
                      <a:pt x="584" y="2248"/>
                      <a:pt x="585" y="2250"/>
                      <a:pt x="588" y="2250"/>
                    </a:cubicBezTo>
                    <a:cubicBezTo>
                      <a:pt x="609" y="2250"/>
                      <a:pt x="706" y="2100"/>
                      <a:pt x="737" y="2060"/>
                    </a:cubicBezTo>
                    <a:cubicBezTo>
                      <a:pt x="841" y="1908"/>
                      <a:pt x="924" y="1757"/>
                      <a:pt x="1017" y="1593"/>
                    </a:cubicBezTo>
                    <a:cubicBezTo>
                      <a:pt x="1192" y="1266"/>
                      <a:pt x="1425" y="962"/>
                      <a:pt x="1624" y="646"/>
                    </a:cubicBezTo>
                    <a:cubicBezTo>
                      <a:pt x="1826" y="315"/>
                      <a:pt x="1508" y="1"/>
                      <a:pt x="1216" y="1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1"/>
              <p:cNvSpPr/>
              <p:nvPr/>
            </p:nvSpPr>
            <p:spPr>
              <a:xfrm>
                <a:off x="1300275" y="591675"/>
                <a:ext cx="41925" cy="5882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2353" extrusionOk="0">
                    <a:moveTo>
                      <a:pt x="1339" y="920"/>
                    </a:moveTo>
                    <a:lnTo>
                      <a:pt x="1339" y="920"/>
                    </a:lnTo>
                    <a:cubicBezTo>
                      <a:pt x="1338" y="923"/>
                      <a:pt x="1336" y="925"/>
                      <a:pt x="1335" y="928"/>
                    </a:cubicBezTo>
                    <a:cubicBezTo>
                      <a:pt x="1336" y="926"/>
                      <a:pt x="1338" y="923"/>
                      <a:pt x="1339" y="920"/>
                    </a:cubicBezTo>
                    <a:close/>
                    <a:moveTo>
                      <a:pt x="1197" y="1"/>
                    </a:moveTo>
                    <a:cubicBezTo>
                      <a:pt x="1177" y="1"/>
                      <a:pt x="1157" y="2"/>
                      <a:pt x="1136" y="6"/>
                    </a:cubicBezTo>
                    <a:cubicBezTo>
                      <a:pt x="470" y="87"/>
                      <a:pt x="494" y="870"/>
                      <a:pt x="307" y="1384"/>
                    </a:cubicBezTo>
                    <a:cubicBezTo>
                      <a:pt x="263" y="1494"/>
                      <a:pt x="0" y="2352"/>
                      <a:pt x="342" y="2352"/>
                    </a:cubicBezTo>
                    <a:cubicBezTo>
                      <a:pt x="363" y="2352"/>
                      <a:pt x="386" y="2349"/>
                      <a:pt x="411" y="2342"/>
                    </a:cubicBezTo>
                    <a:cubicBezTo>
                      <a:pt x="680" y="2272"/>
                      <a:pt x="879" y="1839"/>
                      <a:pt x="1008" y="1629"/>
                    </a:cubicBezTo>
                    <a:cubicBezTo>
                      <a:pt x="1112" y="1454"/>
                      <a:pt x="1194" y="1267"/>
                      <a:pt x="1288" y="1080"/>
                    </a:cubicBezTo>
                    <a:cubicBezTo>
                      <a:pt x="1295" y="1072"/>
                      <a:pt x="1375" y="905"/>
                      <a:pt x="1387" y="862"/>
                    </a:cubicBezTo>
                    <a:lnTo>
                      <a:pt x="1387" y="862"/>
                    </a:lnTo>
                    <a:cubicBezTo>
                      <a:pt x="1437" y="810"/>
                      <a:pt x="1500" y="761"/>
                      <a:pt x="1533" y="694"/>
                    </a:cubicBezTo>
                    <a:cubicBezTo>
                      <a:pt x="1676" y="442"/>
                      <a:pt x="1528" y="1"/>
                      <a:pt x="1197" y="1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1"/>
              <p:cNvSpPr/>
              <p:nvPr/>
            </p:nvSpPr>
            <p:spPr>
              <a:xfrm>
                <a:off x="1401375" y="511900"/>
                <a:ext cx="60650" cy="49900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1996" extrusionOk="0">
                    <a:moveTo>
                      <a:pt x="1893" y="1"/>
                    </a:moveTo>
                    <a:cubicBezTo>
                      <a:pt x="1802" y="1"/>
                      <a:pt x="1705" y="34"/>
                      <a:pt x="1613" y="113"/>
                    </a:cubicBezTo>
                    <a:cubicBezTo>
                      <a:pt x="1426" y="264"/>
                      <a:pt x="1274" y="451"/>
                      <a:pt x="1110" y="627"/>
                    </a:cubicBezTo>
                    <a:cubicBezTo>
                      <a:pt x="923" y="814"/>
                      <a:pt x="725" y="977"/>
                      <a:pt x="538" y="1164"/>
                    </a:cubicBezTo>
                    <a:cubicBezTo>
                      <a:pt x="351" y="1362"/>
                      <a:pt x="1" y="1619"/>
                      <a:pt x="152" y="1912"/>
                    </a:cubicBezTo>
                    <a:cubicBezTo>
                      <a:pt x="185" y="1969"/>
                      <a:pt x="238" y="1995"/>
                      <a:pt x="293" y="1995"/>
                    </a:cubicBezTo>
                    <a:cubicBezTo>
                      <a:pt x="338" y="1995"/>
                      <a:pt x="384" y="1978"/>
                      <a:pt x="421" y="1946"/>
                    </a:cubicBezTo>
                    <a:cubicBezTo>
                      <a:pt x="468" y="1899"/>
                      <a:pt x="596" y="1876"/>
                      <a:pt x="666" y="1842"/>
                    </a:cubicBezTo>
                    <a:cubicBezTo>
                      <a:pt x="877" y="1736"/>
                      <a:pt x="1064" y="1608"/>
                      <a:pt x="1239" y="1468"/>
                    </a:cubicBezTo>
                    <a:cubicBezTo>
                      <a:pt x="1566" y="1222"/>
                      <a:pt x="1917" y="977"/>
                      <a:pt x="2174" y="673"/>
                    </a:cubicBezTo>
                    <a:cubicBezTo>
                      <a:pt x="2425" y="368"/>
                      <a:pt x="2194" y="1"/>
                      <a:pt x="1893" y="1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1"/>
              <p:cNvSpPr/>
              <p:nvPr/>
            </p:nvSpPr>
            <p:spPr>
              <a:xfrm>
                <a:off x="1317550" y="494725"/>
                <a:ext cx="26675" cy="51075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2043" extrusionOk="0">
                    <a:moveTo>
                      <a:pt x="584" y="0"/>
                    </a:moveTo>
                    <a:cubicBezTo>
                      <a:pt x="521" y="0"/>
                      <a:pt x="457" y="16"/>
                      <a:pt x="398" y="52"/>
                    </a:cubicBezTo>
                    <a:cubicBezTo>
                      <a:pt x="71" y="250"/>
                      <a:pt x="60" y="624"/>
                      <a:pt x="71" y="974"/>
                    </a:cubicBezTo>
                    <a:cubicBezTo>
                      <a:pt x="83" y="1290"/>
                      <a:pt x="1" y="1687"/>
                      <a:pt x="141" y="1968"/>
                    </a:cubicBezTo>
                    <a:cubicBezTo>
                      <a:pt x="164" y="2019"/>
                      <a:pt x="211" y="2042"/>
                      <a:pt x="260" y="2042"/>
                    </a:cubicBezTo>
                    <a:cubicBezTo>
                      <a:pt x="311" y="2042"/>
                      <a:pt x="363" y="2016"/>
                      <a:pt x="387" y="1968"/>
                    </a:cubicBezTo>
                    <a:cubicBezTo>
                      <a:pt x="527" y="1711"/>
                      <a:pt x="620" y="1454"/>
                      <a:pt x="702" y="1173"/>
                    </a:cubicBezTo>
                    <a:cubicBezTo>
                      <a:pt x="784" y="940"/>
                      <a:pt x="912" y="729"/>
                      <a:pt x="982" y="507"/>
                    </a:cubicBezTo>
                    <a:cubicBezTo>
                      <a:pt x="1066" y="246"/>
                      <a:pt x="831" y="0"/>
                      <a:pt x="584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1"/>
              <p:cNvSpPr/>
              <p:nvPr/>
            </p:nvSpPr>
            <p:spPr>
              <a:xfrm>
                <a:off x="1644375" y="238225"/>
                <a:ext cx="74500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2980" h="895" extrusionOk="0">
                    <a:moveTo>
                      <a:pt x="2165" y="0"/>
                    </a:moveTo>
                    <a:cubicBezTo>
                      <a:pt x="1903" y="0"/>
                      <a:pt x="1628" y="54"/>
                      <a:pt x="1379" y="89"/>
                    </a:cubicBezTo>
                    <a:cubicBezTo>
                      <a:pt x="1029" y="125"/>
                      <a:pt x="549" y="89"/>
                      <a:pt x="245" y="276"/>
                    </a:cubicBezTo>
                    <a:cubicBezTo>
                      <a:pt x="1" y="417"/>
                      <a:pt x="117" y="756"/>
                      <a:pt x="374" y="779"/>
                    </a:cubicBezTo>
                    <a:cubicBezTo>
                      <a:pt x="772" y="803"/>
                      <a:pt x="1157" y="837"/>
                      <a:pt x="1554" y="849"/>
                    </a:cubicBezTo>
                    <a:cubicBezTo>
                      <a:pt x="1784" y="855"/>
                      <a:pt x="2011" y="894"/>
                      <a:pt x="2226" y="894"/>
                    </a:cubicBezTo>
                    <a:cubicBezTo>
                      <a:pt x="2450" y="894"/>
                      <a:pt x="2661" y="852"/>
                      <a:pt x="2851" y="686"/>
                    </a:cubicBezTo>
                    <a:cubicBezTo>
                      <a:pt x="2979" y="569"/>
                      <a:pt x="2979" y="335"/>
                      <a:pt x="2851" y="218"/>
                    </a:cubicBezTo>
                    <a:cubicBezTo>
                      <a:pt x="2661" y="51"/>
                      <a:pt x="2419" y="0"/>
                      <a:pt x="2165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1"/>
              <p:cNvSpPr/>
              <p:nvPr/>
            </p:nvSpPr>
            <p:spPr>
              <a:xfrm>
                <a:off x="1802950" y="281125"/>
                <a:ext cx="73175" cy="23150"/>
              </a:xfrm>
              <a:custGeom>
                <a:avLst/>
                <a:gdLst/>
                <a:ahLst/>
                <a:cxnLst/>
                <a:rect l="l" t="t" r="r" b="b"/>
                <a:pathLst>
                  <a:path w="2927" h="926" extrusionOk="0">
                    <a:moveTo>
                      <a:pt x="1376" y="0"/>
                    </a:moveTo>
                    <a:cubicBezTo>
                      <a:pt x="1253" y="0"/>
                      <a:pt x="1129" y="3"/>
                      <a:pt x="1005" y="9"/>
                    </a:cubicBezTo>
                    <a:cubicBezTo>
                      <a:pt x="851" y="18"/>
                      <a:pt x="610" y="70"/>
                      <a:pt x="414" y="70"/>
                    </a:cubicBezTo>
                    <a:cubicBezTo>
                      <a:pt x="342" y="70"/>
                      <a:pt x="276" y="63"/>
                      <a:pt x="223" y="44"/>
                    </a:cubicBezTo>
                    <a:cubicBezTo>
                      <a:pt x="212" y="40"/>
                      <a:pt x="202" y="38"/>
                      <a:pt x="192" y="38"/>
                    </a:cubicBezTo>
                    <a:cubicBezTo>
                      <a:pt x="148" y="38"/>
                      <a:pt x="113" y="76"/>
                      <a:pt x="94" y="115"/>
                    </a:cubicBezTo>
                    <a:cubicBezTo>
                      <a:pt x="1" y="406"/>
                      <a:pt x="421" y="535"/>
                      <a:pt x="631" y="570"/>
                    </a:cubicBezTo>
                    <a:cubicBezTo>
                      <a:pt x="1158" y="663"/>
                      <a:pt x="1683" y="757"/>
                      <a:pt x="2197" y="909"/>
                    </a:cubicBezTo>
                    <a:cubicBezTo>
                      <a:pt x="2240" y="921"/>
                      <a:pt x="2281" y="926"/>
                      <a:pt x="2319" y="926"/>
                    </a:cubicBezTo>
                    <a:cubicBezTo>
                      <a:pt x="2785" y="926"/>
                      <a:pt x="2927" y="143"/>
                      <a:pt x="2430" y="68"/>
                    </a:cubicBezTo>
                    <a:cubicBezTo>
                      <a:pt x="2084" y="24"/>
                      <a:pt x="1731" y="0"/>
                      <a:pt x="1376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1"/>
              <p:cNvSpPr/>
              <p:nvPr/>
            </p:nvSpPr>
            <p:spPr>
              <a:xfrm>
                <a:off x="1819300" y="351275"/>
                <a:ext cx="75675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1027" extrusionOk="0">
                    <a:moveTo>
                      <a:pt x="711" y="1"/>
                    </a:moveTo>
                    <a:cubicBezTo>
                      <a:pt x="530" y="1"/>
                      <a:pt x="357" y="19"/>
                      <a:pt x="211" y="77"/>
                    </a:cubicBezTo>
                    <a:cubicBezTo>
                      <a:pt x="1" y="159"/>
                      <a:pt x="1" y="416"/>
                      <a:pt x="211" y="486"/>
                    </a:cubicBezTo>
                    <a:cubicBezTo>
                      <a:pt x="608" y="650"/>
                      <a:pt x="971" y="778"/>
                      <a:pt x="1391" y="871"/>
                    </a:cubicBezTo>
                    <a:cubicBezTo>
                      <a:pt x="1689" y="925"/>
                      <a:pt x="2046" y="1027"/>
                      <a:pt x="2345" y="1027"/>
                    </a:cubicBezTo>
                    <a:cubicBezTo>
                      <a:pt x="2374" y="1027"/>
                      <a:pt x="2403" y="1026"/>
                      <a:pt x="2431" y="1024"/>
                    </a:cubicBezTo>
                    <a:cubicBezTo>
                      <a:pt x="2805" y="988"/>
                      <a:pt x="3027" y="556"/>
                      <a:pt x="2747" y="276"/>
                    </a:cubicBezTo>
                    <a:cubicBezTo>
                      <a:pt x="2569" y="91"/>
                      <a:pt x="2336" y="59"/>
                      <a:pt x="2094" y="59"/>
                    </a:cubicBezTo>
                    <a:cubicBezTo>
                      <a:pt x="1960" y="59"/>
                      <a:pt x="1824" y="69"/>
                      <a:pt x="1692" y="69"/>
                    </a:cubicBezTo>
                    <a:cubicBezTo>
                      <a:pt x="1654" y="69"/>
                      <a:pt x="1616" y="68"/>
                      <a:pt x="1578" y="66"/>
                    </a:cubicBezTo>
                    <a:cubicBezTo>
                      <a:pt x="1324" y="51"/>
                      <a:pt x="1007" y="1"/>
                      <a:pt x="711" y="1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1"/>
              <p:cNvSpPr/>
              <p:nvPr/>
            </p:nvSpPr>
            <p:spPr>
              <a:xfrm>
                <a:off x="1866025" y="425675"/>
                <a:ext cx="8597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1060" extrusionOk="0">
                    <a:moveTo>
                      <a:pt x="2804" y="0"/>
                    </a:moveTo>
                    <a:cubicBezTo>
                      <a:pt x="2754" y="0"/>
                      <a:pt x="2700" y="7"/>
                      <a:pt x="2641" y="21"/>
                    </a:cubicBezTo>
                    <a:cubicBezTo>
                      <a:pt x="1847" y="220"/>
                      <a:pt x="971" y="10"/>
                      <a:pt x="200" y="325"/>
                    </a:cubicBezTo>
                    <a:cubicBezTo>
                      <a:pt x="1" y="407"/>
                      <a:pt x="1" y="652"/>
                      <a:pt x="200" y="734"/>
                    </a:cubicBezTo>
                    <a:cubicBezTo>
                      <a:pt x="971" y="1049"/>
                      <a:pt x="1847" y="839"/>
                      <a:pt x="2641" y="1038"/>
                    </a:cubicBezTo>
                    <a:cubicBezTo>
                      <a:pt x="2699" y="1053"/>
                      <a:pt x="2752" y="1059"/>
                      <a:pt x="2802" y="1059"/>
                    </a:cubicBezTo>
                    <a:cubicBezTo>
                      <a:pt x="3430" y="1059"/>
                      <a:pt x="3438" y="0"/>
                      <a:pt x="2804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1"/>
              <p:cNvSpPr/>
              <p:nvPr/>
            </p:nvSpPr>
            <p:spPr>
              <a:xfrm>
                <a:off x="1537800" y="613675"/>
                <a:ext cx="5282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2113" h="2156" extrusionOk="0">
                    <a:moveTo>
                      <a:pt x="1895" y="1"/>
                    </a:moveTo>
                    <a:cubicBezTo>
                      <a:pt x="1890" y="1"/>
                      <a:pt x="1885" y="1"/>
                      <a:pt x="1880" y="1"/>
                    </a:cubicBezTo>
                    <a:cubicBezTo>
                      <a:pt x="1717" y="1"/>
                      <a:pt x="1647" y="71"/>
                      <a:pt x="1530" y="177"/>
                    </a:cubicBezTo>
                    <a:cubicBezTo>
                      <a:pt x="1343" y="329"/>
                      <a:pt x="1156" y="481"/>
                      <a:pt x="969" y="644"/>
                    </a:cubicBezTo>
                    <a:cubicBezTo>
                      <a:pt x="677" y="913"/>
                      <a:pt x="466" y="1205"/>
                      <a:pt x="221" y="1520"/>
                    </a:cubicBezTo>
                    <a:cubicBezTo>
                      <a:pt x="0" y="1818"/>
                      <a:pt x="308" y="2155"/>
                      <a:pt x="613" y="2155"/>
                    </a:cubicBezTo>
                    <a:cubicBezTo>
                      <a:pt x="679" y="2155"/>
                      <a:pt x="745" y="2140"/>
                      <a:pt x="806" y="2104"/>
                    </a:cubicBezTo>
                    <a:cubicBezTo>
                      <a:pt x="980" y="2011"/>
                      <a:pt x="1016" y="1906"/>
                      <a:pt x="1097" y="1743"/>
                    </a:cubicBezTo>
                    <a:cubicBezTo>
                      <a:pt x="1191" y="1543"/>
                      <a:pt x="1331" y="1380"/>
                      <a:pt x="1460" y="1216"/>
                    </a:cubicBezTo>
                    <a:cubicBezTo>
                      <a:pt x="1681" y="936"/>
                      <a:pt x="2008" y="621"/>
                      <a:pt x="2079" y="271"/>
                    </a:cubicBezTo>
                    <a:cubicBezTo>
                      <a:pt x="2113" y="146"/>
                      <a:pt x="2027" y="1"/>
                      <a:pt x="1895" y="1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1"/>
              <p:cNvSpPr/>
              <p:nvPr/>
            </p:nvSpPr>
            <p:spPr>
              <a:xfrm>
                <a:off x="1471325" y="671200"/>
                <a:ext cx="25000" cy="61400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2456" extrusionOk="0">
                    <a:moveTo>
                      <a:pt x="688" y="0"/>
                    </a:moveTo>
                    <a:cubicBezTo>
                      <a:pt x="662" y="0"/>
                      <a:pt x="636" y="8"/>
                      <a:pt x="614" y="26"/>
                    </a:cubicBezTo>
                    <a:cubicBezTo>
                      <a:pt x="380" y="200"/>
                      <a:pt x="298" y="470"/>
                      <a:pt x="217" y="738"/>
                    </a:cubicBezTo>
                    <a:cubicBezTo>
                      <a:pt x="88" y="1158"/>
                      <a:pt x="53" y="1556"/>
                      <a:pt x="18" y="1999"/>
                    </a:cubicBezTo>
                    <a:cubicBezTo>
                      <a:pt x="1" y="2303"/>
                      <a:pt x="252" y="2455"/>
                      <a:pt x="501" y="2455"/>
                    </a:cubicBezTo>
                    <a:cubicBezTo>
                      <a:pt x="751" y="2455"/>
                      <a:pt x="999" y="2303"/>
                      <a:pt x="976" y="1999"/>
                    </a:cubicBezTo>
                    <a:cubicBezTo>
                      <a:pt x="941" y="1579"/>
                      <a:pt x="906" y="1182"/>
                      <a:pt x="929" y="761"/>
                    </a:cubicBezTo>
                    <a:cubicBezTo>
                      <a:pt x="952" y="551"/>
                      <a:pt x="999" y="200"/>
                      <a:pt x="801" y="49"/>
                    </a:cubicBezTo>
                    <a:cubicBezTo>
                      <a:pt x="772" y="20"/>
                      <a:pt x="730" y="0"/>
                      <a:pt x="688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1"/>
              <p:cNvSpPr/>
              <p:nvPr/>
            </p:nvSpPr>
            <p:spPr>
              <a:xfrm>
                <a:off x="1354650" y="723250"/>
                <a:ext cx="46075" cy="58625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2345" extrusionOk="0">
                    <a:moveTo>
                      <a:pt x="371" y="1"/>
                    </a:moveTo>
                    <a:cubicBezTo>
                      <a:pt x="255" y="1"/>
                      <a:pt x="135" y="76"/>
                      <a:pt x="94" y="198"/>
                    </a:cubicBezTo>
                    <a:cubicBezTo>
                      <a:pt x="1" y="502"/>
                      <a:pt x="188" y="888"/>
                      <a:pt x="258" y="1191"/>
                    </a:cubicBezTo>
                    <a:cubicBezTo>
                      <a:pt x="328" y="1495"/>
                      <a:pt x="409" y="1810"/>
                      <a:pt x="573" y="2079"/>
                    </a:cubicBezTo>
                    <a:cubicBezTo>
                      <a:pt x="688" y="2269"/>
                      <a:pt x="843" y="2344"/>
                      <a:pt x="997" y="2344"/>
                    </a:cubicBezTo>
                    <a:cubicBezTo>
                      <a:pt x="1422" y="2344"/>
                      <a:pt x="1842" y="1771"/>
                      <a:pt x="1414" y="1436"/>
                    </a:cubicBezTo>
                    <a:cubicBezTo>
                      <a:pt x="1216" y="1285"/>
                      <a:pt x="1122" y="1098"/>
                      <a:pt x="1017" y="875"/>
                    </a:cubicBezTo>
                    <a:cubicBezTo>
                      <a:pt x="959" y="747"/>
                      <a:pt x="900" y="607"/>
                      <a:pt x="830" y="490"/>
                    </a:cubicBezTo>
                    <a:cubicBezTo>
                      <a:pt x="772" y="350"/>
                      <a:pt x="655" y="257"/>
                      <a:pt x="585" y="128"/>
                    </a:cubicBezTo>
                    <a:cubicBezTo>
                      <a:pt x="536" y="40"/>
                      <a:pt x="454" y="1"/>
                      <a:pt x="371" y="1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1"/>
              <p:cNvSpPr/>
              <p:nvPr/>
            </p:nvSpPr>
            <p:spPr>
              <a:xfrm>
                <a:off x="1228775" y="496325"/>
                <a:ext cx="44750" cy="6185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2474" extrusionOk="0">
                    <a:moveTo>
                      <a:pt x="1065" y="0"/>
                    </a:moveTo>
                    <a:cubicBezTo>
                      <a:pt x="840" y="0"/>
                      <a:pt x="619" y="114"/>
                      <a:pt x="538" y="385"/>
                    </a:cubicBezTo>
                    <a:cubicBezTo>
                      <a:pt x="433" y="712"/>
                      <a:pt x="363" y="1027"/>
                      <a:pt x="269" y="1354"/>
                    </a:cubicBezTo>
                    <a:cubicBezTo>
                      <a:pt x="199" y="1635"/>
                      <a:pt x="0" y="1868"/>
                      <a:pt x="94" y="2172"/>
                    </a:cubicBezTo>
                    <a:cubicBezTo>
                      <a:pt x="148" y="2340"/>
                      <a:pt x="331" y="2474"/>
                      <a:pt x="507" y="2474"/>
                    </a:cubicBezTo>
                    <a:cubicBezTo>
                      <a:pt x="600" y="2474"/>
                      <a:pt x="691" y="2437"/>
                      <a:pt x="760" y="2348"/>
                    </a:cubicBezTo>
                    <a:cubicBezTo>
                      <a:pt x="947" y="2125"/>
                      <a:pt x="1122" y="1904"/>
                      <a:pt x="1239" y="1635"/>
                    </a:cubicBezTo>
                    <a:cubicBezTo>
                      <a:pt x="1379" y="1331"/>
                      <a:pt x="1496" y="1004"/>
                      <a:pt x="1625" y="689"/>
                    </a:cubicBezTo>
                    <a:cubicBezTo>
                      <a:pt x="1789" y="287"/>
                      <a:pt x="1422" y="0"/>
                      <a:pt x="1065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1"/>
              <p:cNvSpPr/>
              <p:nvPr/>
            </p:nvSpPr>
            <p:spPr>
              <a:xfrm>
                <a:off x="1282800" y="378850"/>
                <a:ext cx="5262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2105" h="2211" extrusionOk="0">
                    <a:moveTo>
                      <a:pt x="1287" y="1"/>
                    </a:moveTo>
                    <a:cubicBezTo>
                      <a:pt x="1166" y="1"/>
                      <a:pt x="1044" y="46"/>
                      <a:pt x="935" y="154"/>
                    </a:cubicBezTo>
                    <a:cubicBezTo>
                      <a:pt x="819" y="282"/>
                      <a:pt x="749" y="411"/>
                      <a:pt x="666" y="551"/>
                    </a:cubicBezTo>
                    <a:cubicBezTo>
                      <a:pt x="573" y="715"/>
                      <a:pt x="445" y="855"/>
                      <a:pt x="351" y="1019"/>
                    </a:cubicBezTo>
                    <a:cubicBezTo>
                      <a:pt x="188" y="1334"/>
                      <a:pt x="1" y="1603"/>
                      <a:pt x="82" y="1977"/>
                    </a:cubicBezTo>
                    <a:cubicBezTo>
                      <a:pt x="119" y="2124"/>
                      <a:pt x="263" y="2211"/>
                      <a:pt x="403" y="2211"/>
                    </a:cubicBezTo>
                    <a:cubicBezTo>
                      <a:pt x="484" y="2211"/>
                      <a:pt x="564" y="2181"/>
                      <a:pt x="620" y="2117"/>
                    </a:cubicBezTo>
                    <a:cubicBezTo>
                      <a:pt x="807" y="1918"/>
                      <a:pt x="1017" y="1766"/>
                      <a:pt x="1193" y="1556"/>
                    </a:cubicBezTo>
                    <a:cubicBezTo>
                      <a:pt x="1356" y="1357"/>
                      <a:pt x="1496" y="1077"/>
                      <a:pt x="1694" y="913"/>
                    </a:cubicBezTo>
                    <a:cubicBezTo>
                      <a:pt x="2105" y="567"/>
                      <a:pt x="1712" y="1"/>
                      <a:pt x="1287" y="1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1"/>
              <p:cNvSpPr/>
              <p:nvPr/>
            </p:nvSpPr>
            <p:spPr>
              <a:xfrm>
                <a:off x="1527550" y="429525"/>
                <a:ext cx="68125" cy="48950"/>
              </a:xfrm>
              <a:custGeom>
                <a:avLst/>
                <a:gdLst/>
                <a:ahLst/>
                <a:cxnLst/>
                <a:rect l="l" t="t" r="r" b="b"/>
                <a:pathLst>
                  <a:path w="2725" h="1958" extrusionOk="0">
                    <a:moveTo>
                      <a:pt x="2137" y="1"/>
                    </a:moveTo>
                    <a:cubicBezTo>
                      <a:pt x="2009" y="1"/>
                      <a:pt x="1879" y="57"/>
                      <a:pt x="1788" y="194"/>
                    </a:cubicBezTo>
                    <a:cubicBezTo>
                      <a:pt x="1753" y="253"/>
                      <a:pt x="1601" y="323"/>
                      <a:pt x="1531" y="370"/>
                    </a:cubicBezTo>
                    <a:lnTo>
                      <a:pt x="970" y="825"/>
                    </a:lnTo>
                    <a:cubicBezTo>
                      <a:pt x="689" y="1036"/>
                      <a:pt x="281" y="1176"/>
                      <a:pt x="105" y="1503"/>
                    </a:cubicBezTo>
                    <a:cubicBezTo>
                      <a:pt x="1" y="1702"/>
                      <a:pt x="150" y="1957"/>
                      <a:pt x="375" y="1957"/>
                    </a:cubicBezTo>
                    <a:cubicBezTo>
                      <a:pt x="401" y="1957"/>
                      <a:pt x="428" y="1954"/>
                      <a:pt x="456" y="1947"/>
                    </a:cubicBezTo>
                    <a:cubicBezTo>
                      <a:pt x="865" y="1842"/>
                      <a:pt x="1286" y="1620"/>
                      <a:pt x="1613" y="1363"/>
                    </a:cubicBezTo>
                    <a:cubicBezTo>
                      <a:pt x="1904" y="1141"/>
                      <a:pt x="2314" y="919"/>
                      <a:pt x="2512" y="615"/>
                    </a:cubicBezTo>
                    <a:cubicBezTo>
                      <a:pt x="2724" y="305"/>
                      <a:pt x="2435" y="1"/>
                      <a:pt x="2137" y="1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1"/>
              <p:cNvSpPr/>
              <p:nvPr/>
            </p:nvSpPr>
            <p:spPr>
              <a:xfrm>
                <a:off x="1395825" y="404950"/>
                <a:ext cx="52650" cy="5387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55" extrusionOk="0">
                    <a:moveTo>
                      <a:pt x="1533" y="0"/>
                    </a:moveTo>
                    <a:cubicBezTo>
                      <a:pt x="1438" y="0"/>
                      <a:pt x="1335" y="34"/>
                      <a:pt x="1239" y="115"/>
                    </a:cubicBezTo>
                    <a:cubicBezTo>
                      <a:pt x="912" y="383"/>
                      <a:pt x="643" y="780"/>
                      <a:pt x="444" y="1143"/>
                    </a:cubicBezTo>
                    <a:cubicBezTo>
                      <a:pt x="293" y="1400"/>
                      <a:pt x="0" y="1750"/>
                      <a:pt x="153" y="2054"/>
                    </a:cubicBezTo>
                    <a:cubicBezTo>
                      <a:pt x="187" y="2123"/>
                      <a:pt x="252" y="2155"/>
                      <a:pt x="317" y="2155"/>
                    </a:cubicBezTo>
                    <a:cubicBezTo>
                      <a:pt x="386" y="2155"/>
                      <a:pt x="455" y="2120"/>
                      <a:pt x="491" y="2054"/>
                    </a:cubicBezTo>
                    <a:cubicBezTo>
                      <a:pt x="573" y="1937"/>
                      <a:pt x="714" y="1867"/>
                      <a:pt x="807" y="1774"/>
                    </a:cubicBezTo>
                    <a:cubicBezTo>
                      <a:pt x="924" y="1668"/>
                      <a:pt x="1005" y="1540"/>
                      <a:pt x="1111" y="1411"/>
                    </a:cubicBezTo>
                    <a:cubicBezTo>
                      <a:pt x="1321" y="1154"/>
                      <a:pt x="1613" y="967"/>
                      <a:pt x="1835" y="710"/>
                    </a:cubicBezTo>
                    <a:cubicBezTo>
                      <a:pt x="2105" y="386"/>
                      <a:pt x="1855" y="0"/>
                      <a:pt x="1533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1"/>
              <p:cNvSpPr/>
              <p:nvPr/>
            </p:nvSpPr>
            <p:spPr>
              <a:xfrm>
                <a:off x="1753600" y="446350"/>
                <a:ext cx="57875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969" extrusionOk="0">
                    <a:moveTo>
                      <a:pt x="1776" y="1"/>
                    </a:moveTo>
                    <a:cubicBezTo>
                      <a:pt x="1735" y="1"/>
                      <a:pt x="1693" y="8"/>
                      <a:pt x="1647" y="24"/>
                    </a:cubicBezTo>
                    <a:cubicBezTo>
                      <a:pt x="1437" y="94"/>
                      <a:pt x="1216" y="118"/>
                      <a:pt x="1005" y="199"/>
                    </a:cubicBezTo>
                    <a:cubicBezTo>
                      <a:pt x="806" y="269"/>
                      <a:pt x="596" y="421"/>
                      <a:pt x="386" y="445"/>
                    </a:cubicBezTo>
                    <a:cubicBezTo>
                      <a:pt x="129" y="479"/>
                      <a:pt x="1" y="889"/>
                      <a:pt x="316" y="947"/>
                    </a:cubicBezTo>
                    <a:cubicBezTo>
                      <a:pt x="399" y="962"/>
                      <a:pt x="480" y="968"/>
                      <a:pt x="560" y="968"/>
                    </a:cubicBezTo>
                    <a:cubicBezTo>
                      <a:pt x="727" y="968"/>
                      <a:pt x="890" y="940"/>
                      <a:pt x="1063" y="900"/>
                    </a:cubicBezTo>
                    <a:cubicBezTo>
                      <a:pt x="1320" y="842"/>
                      <a:pt x="1590" y="842"/>
                      <a:pt x="1858" y="795"/>
                    </a:cubicBezTo>
                    <a:cubicBezTo>
                      <a:pt x="2314" y="721"/>
                      <a:pt x="2173" y="1"/>
                      <a:pt x="1776" y="1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1"/>
              <p:cNvSpPr/>
              <p:nvPr/>
            </p:nvSpPr>
            <p:spPr>
              <a:xfrm>
                <a:off x="1970400" y="364750"/>
                <a:ext cx="62425" cy="40400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1616" extrusionOk="0">
                    <a:moveTo>
                      <a:pt x="299" y="1"/>
                    </a:moveTo>
                    <a:cubicBezTo>
                      <a:pt x="153" y="1"/>
                      <a:pt x="1" y="139"/>
                      <a:pt x="20" y="285"/>
                    </a:cubicBezTo>
                    <a:cubicBezTo>
                      <a:pt x="78" y="742"/>
                      <a:pt x="569" y="916"/>
                      <a:pt x="943" y="1103"/>
                    </a:cubicBezTo>
                    <a:cubicBezTo>
                      <a:pt x="1072" y="1173"/>
                      <a:pt x="1212" y="1232"/>
                      <a:pt x="1340" y="1302"/>
                    </a:cubicBezTo>
                    <a:cubicBezTo>
                      <a:pt x="1339" y="1302"/>
                      <a:pt x="1338" y="1301"/>
                      <a:pt x="1338" y="1301"/>
                    </a:cubicBezTo>
                    <a:lnTo>
                      <a:pt x="1338" y="1301"/>
                    </a:lnTo>
                    <a:cubicBezTo>
                      <a:pt x="1337" y="1301"/>
                      <a:pt x="1415" y="1345"/>
                      <a:pt x="1449" y="1362"/>
                    </a:cubicBezTo>
                    <a:lnTo>
                      <a:pt x="1449" y="1362"/>
                    </a:lnTo>
                    <a:cubicBezTo>
                      <a:pt x="1485" y="1401"/>
                      <a:pt x="1641" y="1539"/>
                      <a:pt x="1667" y="1547"/>
                    </a:cubicBezTo>
                    <a:cubicBezTo>
                      <a:pt x="1750" y="1593"/>
                      <a:pt x="1840" y="1615"/>
                      <a:pt x="1929" y="1615"/>
                    </a:cubicBezTo>
                    <a:cubicBezTo>
                      <a:pt x="2154" y="1615"/>
                      <a:pt x="2371" y="1475"/>
                      <a:pt x="2438" y="1232"/>
                    </a:cubicBezTo>
                    <a:cubicBezTo>
                      <a:pt x="2438" y="1220"/>
                      <a:pt x="2450" y="1209"/>
                      <a:pt x="2450" y="1197"/>
                    </a:cubicBezTo>
                    <a:cubicBezTo>
                      <a:pt x="2497" y="1022"/>
                      <a:pt x="2450" y="788"/>
                      <a:pt x="2310" y="659"/>
                    </a:cubicBezTo>
                    <a:cubicBezTo>
                      <a:pt x="2064" y="449"/>
                      <a:pt x="1796" y="402"/>
                      <a:pt x="1480" y="356"/>
                    </a:cubicBezTo>
                    <a:cubicBezTo>
                      <a:pt x="1106" y="285"/>
                      <a:pt x="732" y="157"/>
                      <a:pt x="382" y="17"/>
                    </a:cubicBezTo>
                    <a:cubicBezTo>
                      <a:pt x="355" y="6"/>
                      <a:pt x="327" y="1"/>
                      <a:pt x="299" y="1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1"/>
              <p:cNvSpPr/>
              <p:nvPr/>
            </p:nvSpPr>
            <p:spPr>
              <a:xfrm>
                <a:off x="1257100" y="667675"/>
                <a:ext cx="36825" cy="53275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2131" extrusionOk="0">
                    <a:moveTo>
                      <a:pt x="275" y="0"/>
                    </a:moveTo>
                    <a:cubicBezTo>
                      <a:pt x="151" y="0"/>
                      <a:pt x="31" y="91"/>
                      <a:pt x="24" y="248"/>
                    </a:cubicBezTo>
                    <a:cubicBezTo>
                      <a:pt x="1" y="622"/>
                      <a:pt x="164" y="1066"/>
                      <a:pt x="292" y="1416"/>
                    </a:cubicBezTo>
                    <a:cubicBezTo>
                      <a:pt x="419" y="1774"/>
                      <a:pt x="639" y="2131"/>
                      <a:pt x="1023" y="2131"/>
                    </a:cubicBezTo>
                    <a:cubicBezTo>
                      <a:pt x="1065" y="2131"/>
                      <a:pt x="1110" y="2126"/>
                      <a:pt x="1157" y="2117"/>
                    </a:cubicBezTo>
                    <a:cubicBezTo>
                      <a:pt x="1379" y="2070"/>
                      <a:pt x="1473" y="1826"/>
                      <a:pt x="1437" y="1626"/>
                    </a:cubicBezTo>
                    <a:cubicBezTo>
                      <a:pt x="1403" y="1452"/>
                      <a:pt x="1297" y="1393"/>
                      <a:pt x="1192" y="1265"/>
                    </a:cubicBezTo>
                    <a:cubicBezTo>
                      <a:pt x="1122" y="1171"/>
                      <a:pt x="1063" y="1054"/>
                      <a:pt x="1006" y="949"/>
                    </a:cubicBezTo>
                    <a:cubicBezTo>
                      <a:pt x="935" y="821"/>
                      <a:pt x="877" y="692"/>
                      <a:pt x="806" y="564"/>
                    </a:cubicBezTo>
                    <a:cubicBezTo>
                      <a:pt x="713" y="388"/>
                      <a:pt x="608" y="271"/>
                      <a:pt x="492" y="120"/>
                    </a:cubicBezTo>
                    <a:cubicBezTo>
                      <a:pt x="437" y="38"/>
                      <a:pt x="355" y="0"/>
                      <a:pt x="275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7" name="Google Shape;1277;p31"/>
            <p:cNvGrpSpPr/>
            <p:nvPr/>
          </p:nvGrpSpPr>
          <p:grpSpPr>
            <a:xfrm>
              <a:off x="3690619" y="-126794"/>
              <a:ext cx="1429350" cy="752714"/>
              <a:chOff x="5802375" y="3298175"/>
              <a:chExt cx="1041800" cy="548625"/>
            </a:xfrm>
          </p:grpSpPr>
          <p:sp>
            <p:nvSpPr>
              <p:cNvPr id="1278" name="Google Shape;1278;p31"/>
              <p:cNvSpPr/>
              <p:nvPr/>
            </p:nvSpPr>
            <p:spPr>
              <a:xfrm>
                <a:off x="5830125" y="3400975"/>
                <a:ext cx="1014050" cy="445825"/>
              </a:xfrm>
              <a:custGeom>
                <a:avLst/>
                <a:gdLst/>
                <a:ahLst/>
                <a:cxnLst/>
                <a:rect l="l" t="t" r="r" b="b"/>
                <a:pathLst>
                  <a:path w="40562" h="17833" extrusionOk="0">
                    <a:moveTo>
                      <a:pt x="33438" y="0"/>
                    </a:moveTo>
                    <a:cubicBezTo>
                      <a:pt x="33391" y="0"/>
                      <a:pt x="33348" y="6"/>
                      <a:pt x="33306" y="17"/>
                    </a:cubicBezTo>
                    <a:cubicBezTo>
                      <a:pt x="32722" y="181"/>
                      <a:pt x="31730" y="2038"/>
                      <a:pt x="30164" y="5052"/>
                    </a:cubicBezTo>
                    <a:cubicBezTo>
                      <a:pt x="29124" y="7061"/>
                      <a:pt x="27559" y="10075"/>
                      <a:pt x="27080" y="10157"/>
                    </a:cubicBezTo>
                    <a:cubicBezTo>
                      <a:pt x="27071" y="10159"/>
                      <a:pt x="27060" y="10160"/>
                      <a:pt x="27050" y="10160"/>
                    </a:cubicBezTo>
                    <a:cubicBezTo>
                      <a:pt x="26466" y="10160"/>
                      <a:pt x="24084" y="8028"/>
                      <a:pt x="22501" y="6617"/>
                    </a:cubicBezTo>
                    <a:cubicBezTo>
                      <a:pt x="20244" y="4601"/>
                      <a:pt x="19473" y="3967"/>
                      <a:pt x="19095" y="3967"/>
                    </a:cubicBezTo>
                    <a:cubicBezTo>
                      <a:pt x="19068" y="3967"/>
                      <a:pt x="19043" y="3971"/>
                      <a:pt x="19019" y="3977"/>
                    </a:cubicBezTo>
                    <a:lnTo>
                      <a:pt x="18996" y="3977"/>
                    </a:lnTo>
                    <a:cubicBezTo>
                      <a:pt x="18646" y="4106"/>
                      <a:pt x="17886" y="5391"/>
                      <a:pt x="16099" y="8522"/>
                    </a:cubicBezTo>
                    <a:cubicBezTo>
                      <a:pt x="14790" y="10835"/>
                      <a:pt x="12804" y="14327"/>
                      <a:pt x="12325" y="14468"/>
                    </a:cubicBezTo>
                    <a:cubicBezTo>
                      <a:pt x="12315" y="14470"/>
                      <a:pt x="12304" y="14471"/>
                      <a:pt x="12292" y="14471"/>
                    </a:cubicBezTo>
                    <a:cubicBezTo>
                      <a:pt x="11871" y="14471"/>
                      <a:pt x="10270" y="13107"/>
                      <a:pt x="9077" y="12097"/>
                    </a:cubicBezTo>
                    <a:cubicBezTo>
                      <a:pt x="6899" y="10251"/>
                      <a:pt x="5352" y="9006"/>
                      <a:pt x="4534" y="9006"/>
                    </a:cubicBezTo>
                    <a:cubicBezTo>
                      <a:pt x="4462" y="9006"/>
                      <a:pt x="4395" y="9016"/>
                      <a:pt x="4334" y="9036"/>
                    </a:cubicBezTo>
                    <a:cubicBezTo>
                      <a:pt x="3412" y="9351"/>
                      <a:pt x="2115" y="12412"/>
                      <a:pt x="772" y="15788"/>
                    </a:cubicBezTo>
                    <a:cubicBezTo>
                      <a:pt x="409" y="16664"/>
                      <a:pt x="105" y="17435"/>
                      <a:pt x="1" y="17598"/>
                    </a:cubicBezTo>
                    <a:lnTo>
                      <a:pt x="351" y="17832"/>
                    </a:lnTo>
                    <a:cubicBezTo>
                      <a:pt x="479" y="17634"/>
                      <a:pt x="713" y="17050"/>
                      <a:pt x="1157" y="15940"/>
                    </a:cubicBezTo>
                    <a:cubicBezTo>
                      <a:pt x="1963" y="13919"/>
                      <a:pt x="3646" y="9713"/>
                      <a:pt x="4475" y="9444"/>
                    </a:cubicBezTo>
                    <a:cubicBezTo>
                      <a:pt x="4504" y="9433"/>
                      <a:pt x="4538" y="9428"/>
                      <a:pt x="4575" y="9428"/>
                    </a:cubicBezTo>
                    <a:cubicBezTo>
                      <a:pt x="5277" y="9428"/>
                      <a:pt x="7390" y="11215"/>
                      <a:pt x="8809" y="12424"/>
                    </a:cubicBezTo>
                    <a:cubicBezTo>
                      <a:pt x="10649" y="13977"/>
                      <a:pt x="11751" y="14887"/>
                      <a:pt x="12321" y="14887"/>
                    </a:cubicBezTo>
                    <a:cubicBezTo>
                      <a:pt x="12356" y="14887"/>
                      <a:pt x="12388" y="14884"/>
                      <a:pt x="12418" y="14877"/>
                    </a:cubicBezTo>
                    <a:cubicBezTo>
                      <a:pt x="13015" y="14748"/>
                      <a:pt x="14347" y="12470"/>
                      <a:pt x="16473" y="8732"/>
                    </a:cubicBezTo>
                    <a:cubicBezTo>
                      <a:pt x="17512" y="6910"/>
                      <a:pt x="18797" y="4643"/>
                      <a:pt x="19124" y="4386"/>
                    </a:cubicBezTo>
                    <a:cubicBezTo>
                      <a:pt x="19487" y="4480"/>
                      <a:pt x="20993" y="5835"/>
                      <a:pt x="22220" y="6933"/>
                    </a:cubicBezTo>
                    <a:cubicBezTo>
                      <a:pt x="24662" y="9116"/>
                      <a:pt x="26345" y="10572"/>
                      <a:pt x="27071" y="10572"/>
                    </a:cubicBezTo>
                    <a:cubicBezTo>
                      <a:pt x="27099" y="10572"/>
                      <a:pt x="27125" y="10570"/>
                      <a:pt x="27150" y="10566"/>
                    </a:cubicBezTo>
                    <a:cubicBezTo>
                      <a:pt x="27769" y="10472"/>
                      <a:pt x="28704" y="8790"/>
                      <a:pt x="30538" y="5251"/>
                    </a:cubicBezTo>
                    <a:cubicBezTo>
                      <a:pt x="31566" y="3265"/>
                      <a:pt x="32979" y="542"/>
                      <a:pt x="33423" y="426"/>
                    </a:cubicBezTo>
                    <a:cubicBezTo>
                      <a:pt x="33432" y="424"/>
                      <a:pt x="33443" y="422"/>
                      <a:pt x="33458" y="422"/>
                    </a:cubicBezTo>
                    <a:cubicBezTo>
                      <a:pt x="33614" y="422"/>
                      <a:pt x="34129" y="596"/>
                      <a:pt x="35713" y="2201"/>
                    </a:cubicBezTo>
                    <a:cubicBezTo>
                      <a:pt x="36811" y="3323"/>
                      <a:pt x="38061" y="4783"/>
                      <a:pt x="38973" y="5835"/>
                    </a:cubicBezTo>
                    <a:cubicBezTo>
                      <a:pt x="39533" y="6489"/>
                      <a:pt x="39989" y="7014"/>
                      <a:pt x="40258" y="7295"/>
                    </a:cubicBezTo>
                    <a:lnTo>
                      <a:pt x="40562" y="7003"/>
                    </a:lnTo>
                    <a:cubicBezTo>
                      <a:pt x="40292" y="6734"/>
                      <a:pt x="39848" y="6220"/>
                      <a:pt x="39288" y="5566"/>
                    </a:cubicBezTo>
                    <a:cubicBezTo>
                      <a:pt x="36203" y="1983"/>
                      <a:pt x="34320" y="0"/>
                      <a:pt x="33438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1"/>
              <p:cNvSpPr/>
              <p:nvPr/>
            </p:nvSpPr>
            <p:spPr>
              <a:xfrm>
                <a:off x="5816400" y="3349575"/>
                <a:ext cx="1014025" cy="445825"/>
              </a:xfrm>
              <a:custGeom>
                <a:avLst/>
                <a:gdLst/>
                <a:ahLst/>
                <a:cxnLst/>
                <a:rect l="l" t="t" r="r" b="b"/>
                <a:pathLst>
                  <a:path w="40561" h="17833" extrusionOk="0">
                    <a:moveTo>
                      <a:pt x="33438" y="0"/>
                    </a:moveTo>
                    <a:cubicBezTo>
                      <a:pt x="33391" y="0"/>
                      <a:pt x="33348" y="6"/>
                      <a:pt x="33307" y="17"/>
                    </a:cubicBezTo>
                    <a:cubicBezTo>
                      <a:pt x="32710" y="181"/>
                      <a:pt x="31729" y="2038"/>
                      <a:pt x="30153" y="5064"/>
                    </a:cubicBezTo>
                    <a:cubicBezTo>
                      <a:pt x="29124" y="7061"/>
                      <a:pt x="27559" y="10075"/>
                      <a:pt x="27080" y="10157"/>
                    </a:cubicBezTo>
                    <a:cubicBezTo>
                      <a:pt x="27070" y="10159"/>
                      <a:pt x="27060" y="10159"/>
                      <a:pt x="27049" y="10159"/>
                    </a:cubicBezTo>
                    <a:cubicBezTo>
                      <a:pt x="26466" y="10159"/>
                      <a:pt x="24083" y="8028"/>
                      <a:pt x="22500" y="6617"/>
                    </a:cubicBezTo>
                    <a:cubicBezTo>
                      <a:pt x="20244" y="4601"/>
                      <a:pt x="19473" y="3967"/>
                      <a:pt x="19086" y="3967"/>
                    </a:cubicBezTo>
                    <a:cubicBezTo>
                      <a:pt x="19058" y="3967"/>
                      <a:pt x="19032" y="3971"/>
                      <a:pt x="19008" y="3977"/>
                    </a:cubicBezTo>
                    <a:lnTo>
                      <a:pt x="18996" y="3977"/>
                    </a:lnTo>
                    <a:cubicBezTo>
                      <a:pt x="18634" y="4106"/>
                      <a:pt x="17874" y="5391"/>
                      <a:pt x="16098" y="8533"/>
                    </a:cubicBezTo>
                    <a:cubicBezTo>
                      <a:pt x="14790" y="10835"/>
                      <a:pt x="12804" y="14327"/>
                      <a:pt x="12325" y="14468"/>
                    </a:cubicBezTo>
                    <a:cubicBezTo>
                      <a:pt x="12315" y="14470"/>
                      <a:pt x="12304" y="14471"/>
                      <a:pt x="12292" y="14471"/>
                    </a:cubicBezTo>
                    <a:cubicBezTo>
                      <a:pt x="11870" y="14471"/>
                      <a:pt x="10259" y="13107"/>
                      <a:pt x="9078" y="12097"/>
                    </a:cubicBezTo>
                    <a:cubicBezTo>
                      <a:pt x="6889" y="10251"/>
                      <a:pt x="5350" y="9006"/>
                      <a:pt x="4535" y="9006"/>
                    </a:cubicBezTo>
                    <a:cubicBezTo>
                      <a:pt x="4462" y="9006"/>
                      <a:pt x="4396" y="9016"/>
                      <a:pt x="4335" y="9036"/>
                    </a:cubicBezTo>
                    <a:cubicBezTo>
                      <a:pt x="3400" y="9351"/>
                      <a:pt x="2115" y="12411"/>
                      <a:pt x="760" y="15788"/>
                    </a:cubicBezTo>
                    <a:cubicBezTo>
                      <a:pt x="410" y="16664"/>
                      <a:pt x="106" y="17435"/>
                      <a:pt x="0" y="17598"/>
                    </a:cubicBezTo>
                    <a:lnTo>
                      <a:pt x="351" y="17832"/>
                    </a:lnTo>
                    <a:cubicBezTo>
                      <a:pt x="467" y="17634"/>
                      <a:pt x="713" y="17050"/>
                      <a:pt x="1157" y="15940"/>
                    </a:cubicBezTo>
                    <a:cubicBezTo>
                      <a:pt x="1963" y="13919"/>
                      <a:pt x="3645" y="9713"/>
                      <a:pt x="4475" y="9444"/>
                    </a:cubicBezTo>
                    <a:cubicBezTo>
                      <a:pt x="4504" y="9433"/>
                      <a:pt x="4538" y="9428"/>
                      <a:pt x="4576" y="9428"/>
                    </a:cubicBezTo>
                    <a:cubicBezTo>
                      <a:pt x="5277" y="9428"/>
                      <a:pt x="7390" y="11215"/>
                      <a:pt x="8809" y="12424"/>
                    </a:cubicBezTo>
                    <a:cubicBezTo>
                      <a:pt x="10638" y="13977"/>
                      <a:pt x="11750" y="14887"/>
                      <a:pt x="12312" y="14887"/>
                    </a:cubicBezTo>
                    <a:cubicBezTo>
                      <a:pt x="12345" y="14887"/>
                      <a:pt x="12377" y="14884"/>
                      <a:pt x="12407" y="14877"/>
                    </a:cubicBezTo>
                    <a:cubicBezTo>
                      <a:pt x="13014" y="14748"/>
                      <a:pt x="14346" y="12470"/>
                      <a:pt x="16461" y="8732"/>
                    </a:cubicBezTo>
                    <a:cubicBezTo>
                      <a:pt x="17500" y="6910"/>
                      <a:pt x="18785" y="4643"/>
                      <a:pt x="19112" y="4386"/>
                    </a:cubicBezTo>
                    <a:cubicBezTo>
                      <a:pt x="19486" y="4480"/>
                      <a:pt x="20994" y="5835"/>
                      <a:pt x="22220" y="6933"/>
                    </a:cubicBezTo>
                    <a:cubicBezTo>
                      <a:pt x="24662" y="9116"/>
                      <a:pt x="26345" y="10572"/>
                      <a:pt x="27071" y="10572"/>
                    </a:cubicBezTo>
                    <a:cubicBezTo>
                      <a:pt x="27098" y="10572"/>
                      <a:pt x="27125" y="10570"/>
                      <a:pt x="27150" y="10566"/>
                    </a:cubicBezTo>
                    <a:cubicBezTo>
                      <a:pt x="27757" y="10472"/>
                      <a:pt x="28692" y="8790"/>
                      <a:pt x="30526" y="5251"/>
                    </a:cubicBezTo>
                    <a:cubicBezTo>
                      <a:pt x="31566" y="3265"/>
                      <a:pt x="32967" y="542"/>
                      <a:pt x="33424" y="425"/>
                    </a:cubicBezTo>
                    <a:cubicBezTo>
                      <a:pt x="33431" y="423"/>
                      <a:pt x="33442" y="422"/>
                      <a:pt x="33456" y="422"/>
                    </a:cubicBezTo>
                    <a:cubicBezTo>
                      <a:pt x="33605" y="422"/>
                      <a:pt x="34130" y="596"/>
                      <a:pt x="35713" y="2201"/>
                    </a:cubicBezTo>
                    <a:cubicBezTo>
                      <a:pt x="36799" y="3323"/>
                      <a:pt x="38061" y="4783"/>
                      <a:pt x="38972" y="5835"/>
                    </a:cubicBezTo>
                    <a:cubicBezTo>
                      <a:pt x="39533" y="6500"/>
                      <a:pt x="39977" y="7014"/>
                      <a:pt x="40246" y="7295"/>
                    </a:cubicBezTo>
                    <a:lnTo>
                      <a:pt x="40561" y="7003"/>
                    </a:lnTo>
                    <a:cubicBezTo>
                      <a:pt x="40293" y="6734"/>
                      <a:pt x="39849" y="6220"/>
                      <a:pt x="39288" y="5566"/>
                    </a:cubicBezTo>
                    <a:cubicBezTo>
                      <a:pt x="36203" y="1992"/>
                      <a:pt x="34320" y="0"/>
                      <a:pt x="33438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1"/>
              <p:cNvSpPr/>
              <p:nvPr/>
            </p:nvSpPr>
            <p:spPr>
              <a:xfrm>
                <a:off x="5802375" y="3298175"/>
                <a:ext cx="1014050" cy="445800"/>
              </a:xfrm>
              <a:custGeom>
                <a:avLst/>
                <a:gdLst/>
                <a:ahLst/>
                <a:cxnLst/>
                <a:rect l="l" t="t" r="r" b="b"/>
                <a:pathLst>
                  <a:path w="40562" h="17832" extrusionOk="0">
                    <a:moveTo>
                      <a:pt x="33449" y="0"/>
                    </a:moveTo>
                    <a:cubicBezTo>
                      <a:pt x="33403" y="0"/>
                      <a:pt x="33359" y="6"/>
                      <a:pt x="33318" y="17"/>
                    </a:cubicBezTo>
                    <a:cubicBezTo>
                      <a:pt x="32723" y="181"/>
                      <a:pt x="31729" y="2038"/>
                      <a:pt x="30164" y="5064"/>
                    </a:cubicBezTo>
                    <a:cubicBezTo>
                      <a:pt x="29125" y="7061"/>
                      <a:pt x="27559" y="10075"/>
                      <a:pt x="27092" y="10157"/>
                    </a:cubicBezTo>
                    <a:lnTo>
                      <a:pt x="27057" y="10157"/>
                    </a:lnTo>
                    <a:cubicBezTo>
                      <a:pt x="26461" y="10157"/>
                      <a:pt x="24089" y="8031"/>
                      <a:pt x="22500" y="6617"/>
                    </a:cubicBezTo>
                    <a:cubicBezTo>
                      <a:pt x="20245" y="4601"/>
                      <a:pt x="19483" y="3967"/>
                      <a:pt x="19097" y="3967"/>
                    </a:cubicBezTo>
                    <a:cubicBezTo>
                      <a:pt x="19069" y="3967"/>
                      <a:pt x="19043" y="3971"/>
                      <a:pt x="19019" y="3977"/>
                    </a:cubicBezTo>
                    <a:lnTo>
                      <a:pt x="19008" y="3977"/>
                    </a:lnTo>
                    <a:cubicBezTo>
                      <a:pt x="18645" y="4106"/>
                      <a:pt x="17886" y="5391"/>
                      <a:pt x="16111" y="8533"/>
                    </a:cubicBezTo>
                    <a:cubicBezTo>
                      <a:pt x="14790" y="10835"/>
                      <a:pt x="12816" y="14327"/>
                      <a:pt x="12337" y="14467"/>
                    </a:cubicBezTo>
                    <a:cubicBezTo>
                      <a:pt x="12327" y="14470"/>
                      <a:pt x="12316" y="14471"/>
                      <a:pt x="12304" y="14471"/>
                    </a:cubicBezTo>
                    <a:cubicBezTo>
                      <a:pt x="11893" y="14471"/>
                      <a:pt x="10270" y="13107"/>
                      <a:pt x="9089" y="12096"/>
                    </a:cubicBezTo>
                    <a:cubicBezTo>
                      <a:pt x="6908" y="10257"/>
                      <a:pt x="5372" y="9015"/>
                      <a:pt x="4555" y="9015"/>
                    </a:cubicBezTo>
                    <a:cubicBezTo>
                      <a:pt x="4479" y="9015"/>
                      <a:pt x="4409" y="9025"/>
                      <a:pt x="4346" y="9047"/>
                    </a:cubicBezTo>
                    <a:cubicBezTo>
                      <a:pt x="3412" y="9363"/>
                      <a:pt x="2127" y="12411"/>
                      <a:pt x="771" y="15788"/>
                    </a:cubicBezTo>
                    <a:cubicBezTo>
                      <a:pt x="421" y="16676"/>
                      <a:pt x="117" y="17435"/>
                      <a:pt x="0" y="17598"/>
                    </a:cubicBezTo>
                    <a:lnTo>
                      <a:pt x="351" y="17832"/>
                    </a:lnTo>
                    <a:cubicBezTo>
                      <a:pt x="480" y="17634"/>
                      <a:pt x="725" y="17050"/>
                      <a:pt x="1169" y="15939"/>
                    </a:cubicBezTo>
                    <a:cubicBezTo>
                      <a:pt x="1975" y="13930"/>
                      <a:pt x="3657" y="9724"/>
                      <a:pt x="4475" y="9444"/>
                    </a:cubicBezTo>
                    <a:cubicBezTo>
                      <a:pt x="4504" y="9434"/>
                      <a:pt x="4536" y="9430"/>
                      <a:pt x="4572" y="9430"/>
                    </a:cubicBezTo>
                    <a:cubicBezTo>
                      <a:pt x="5277" y="9430"/>
                      <a:pt x="7386" y="11212"/>
                      <a:pt x="8809" y="12424"/>
                    </a:cubicBezTo>
                    <a:cubicBezTo>
                      <a:pt x="10659" y="13985"/>
                      <a:pt x="11774" y="14896"/>
                      <a:pt x="12333" y="14896"/>
                    </a:cubicBezTo>
                    <a:cubicBezTo>
                      <a:pt x="12363" y="14896"/>
                      <a:pt x="12392" y="14893"/>
                      <a:pt x="12419" y="14888"/>
                    </a:cubicBezTo>
                    <a:cubicBezTo>
                      <a:pt x="13014" y="14748"/>
                      <a:pt x="14346" y="12470"/>
                      <a:pt x="16472" y="8732"/>
                    </a:cubicBezTo>
                    <a:cubicBezTo>
                      <a:pt x="17513" y="6910"/>
                      <a:pt x="18798" y="4643"/>
                      <a:pt x="19125" y="4386"/>
                    </a:cubicBezTo>
                    <a:cubicBezTo>
                      <a:pt x="19486" y="4480"/>
                      <a:pt x="21005" y="5835"/>
                      <a:pt x="22220" y="6933"/>
                    </a:cubicBezTo>
                    <a:cubicBezTo>
                      <a:pt x="24673" y="9116"/>
                      <a:pt x="26357" y="10572"/>
                      <a:pt x="27072" y="10572"/>
                    </a:cubicBezTo>
                    <a:cubicBezTo>
                      <a:pt x="27100" y="10572"/>
                      <a:pt x="27125" y="10570"/>
                      <a:pt x="27150" y="10566"/>
                    </a:cubicBezTo>
                    <a:cubicBezTo>
                      <a:pt x="27770" y="10472"/>
                      <a:pt x="28704" y="8790"/>
                      <a:pt x="30538" y="5251"/>
                    </a:cubicBezTo>
                    <a:cubicBezTo>
                      <a:pt x="31566" y="3265"/>
                      <a:pt x="32980" y="542"/>
                      <a:pt x="33424" y="425"/>
                    </a:cubicBezTo>
                    <a:cubicBezTo>
                      <a:pt x="33433" y="423"/>
                      <a:pt x="33444" y="422"/>
                      <a:pt x="33458" y="422"/>
                    </a:cubicBezTo>
                    <a:cubicBezTo>
                      <a:pt x="33616" y="422"/>
                      <a:pt x="34140" y="597"/>
                      <a:pt x="35714" y="2213"/>
                    </a:cubicBezTo>
                    <a:cubicBezTo>
                      <a:pt x="36812" y="3323"/>
                      <a:pt x="38061" y="4783"/>
                      <a:pt x="38985" y="5835"/>
                    </a:cubicBezTo>
                    <a:cubicBezTo>
                      <a:pt x="39545" y="6500"/>
                      <a:pt x="39989" y="7014"/>
                      <a:pt x="40257" y="7295"/>
                    </a:cubicBezTo>
                    <a:lnTo>
                      <a:pt x="40561" y="7003"/>
                    </a:lnTo>
                    <a:cubicBezTo>
                      <a:pt x="40304" y="6734"/>
                      <a:pt x="39860" y="6220"/>
                      <a:pt x="39300" y="5566"/>
                    </a:cubicBezTo>
                    <a:cubicBezTo>
                      <a:pt x="36215" y="1992"/>
                      <a:pt x="34331" y="0"/>
                      <a:pt x="33449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44D69-218C-48A4-8F38-7759C00A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Проектирование базы данных</a:t>
            </a:r>
          </a:p>
        </p:txBody>
      </p:sp>
      <p:sp>
        <p:nvSpPr>
          <p:cNvPr id="5" name="Google Shape;1291;p33">
            <a:extLst>
              <a:ext uri="{FF2B5EF4-FFF2-40B4-BE49-F238E27FC236}">
                <a16:creationId xmlns:a16="http://schemas.microsoft.com/office/drawing/2014/main" id="{4D533EC9-A8DE-491B-9583-B0975EAC63A3}"/>
              </a:ext>
            </a:extLst>
          </p:cNvPr>
          <p:cNvSpPr/>
          <p:nvPr/>
        </p:nvSpPr>
        <p:spPr>
          <a:xfrm>
            <a:off x="3168168" y="1221162"/>
            <a:ext cx="2925958" cy="62132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  <p:sp>
        <p:nvSpPr>
          <p:cNvPr id="6" name="Google Shape;1298;p33">
            <a:extLst>
              <a:ext uri="{FF2B5EF4-FFF2-40B4-BE49-F238E27FC236}">
                <a16:creationId xmlns:a16="http://schemas.microsoft.com/office/drawing/2014/main" id="{16E66B09-1704-41AA-9B87-A209672C1467}"/>
              </a:ext>
            </a:extLst>
          </p:cNvPr>
          <p:cNvSpPr txBox="1">
            <a:spLocks/>
          </p:cNvSpPr>
          <p:nvPr/>
        </p:nvSpPr>
        <p:spPr>
          <a:xfrm>
            <a:off x="4099769" y="1353198"/>
            <a:ext cx="1160360" cy="5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1400" dirty="0">
                <a:latin typeface="Raleway ExtraBold" pitchFamily="2" charset="-52"/>
              </a:rPr>
              <a:t>ER</a:t>
            </a:r>
            <a:r>
              <a:rPr lang="ru-RU" sz="1400" dirty="0">
                <a:latin typeface="Raleway ExtraBold" pitchFamily="2" charset="-52"/>
              </a:rPr>
              <a:t>-модель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0CBF757-32F1-4929-AD33-8FD81FE07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40" y="2012627"/>
            <a:ext cx="5315536" cy="282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88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44D69-218C-48A4-8F38-7759C00A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Проектирование интерфейса</a:t>
            </a:r>
          </a:p>
        </p:txBody>
      </p:sp>
      <p:sp>
        <p:nvSpPr>
          <p:cNvPr id="5" name="Google Shape;1291;p33">
            <a:extLst>
              <a:ext uri="{FF2B5EF4-FFF2-40B4-BE49-F238E27FC236}">
                <a16:creationId xmlns:a16="http://schemas.microsoft.com/office/drawing/2014/main" id="{4D533EC9-A8DE-491B-9583-B0975EAC63A3}"/>
              </a:ext>
            </a:extLst>
          </p:cNvPr>
          <p:cNvSpPr/>
          <p:nvPr/>
        </p:nvSpPr>
        <p:spPr>
          <a:xfrm>
            <a:off x="5043589" y="1344098"/>
            <a:ext cx="2925958" cy="62132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  <p:sp>
        <p:nvSpPr>
          <p:cNvPr id="6" name="Google Shape;1298;p33">
            <a:extLst>
              <a:ext uri="{FF2B5EF4-FFF2-40B4-BE49-F238E27FC236}">
                <a16:creationId xmlns:a16="http://schemas.microsoft.com/office/drawing/2014/main" id="{16E66B09-1704-41AA-9B87-A209672C1467}"/>
              </a:ext>
            </a:extLst>
          </p:cNvPr>
          <p:cNvSpPr txBox="1">
            <a:spLocks/>
          </p:cNvSpPr>
          <p:nvPr/>
        </p:nvSpPr>
        <p:spPr>
          <a:xfrm>
            <a:off x="5184980" y="1425334"/>
            <a:ext cx="2925957" cy="5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ru-RU" sz="1400" dirty="0">
                <a:latin typeface="Raleway ExtraBold" pitchFamily="2" charset="-52"/>
              </a:rPr>
              <a:t>Прототип главной страницы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5211C5-F012-4D51-BCAD-A3EC8612C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84" y="1289698"/>
            <a:ext cx="4516615" cy="36982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79108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44D69-218C-48A4-8F38-7759C00A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Архитектура проекта</a:t>
            </a:r>
          </a:p>
        </p:txBody>
      </p:sp>
      <p:sp>
        <p:nvSpPr>
          <p:cNvPr id="5" name="Google Shape;1291;p33">
            <a:extLst>
              <a:ext uri="{FF2B5EF4-FFF2-40B4-BE49-F238E27FC236}">
                <a16:creationId xmlns:a16="http://schemas.microsoft.com/office/drawing/2014/main" id="{4D533EC9-A8DE-491B-9583-B0975EAC63A3}"/>
              </a:ext>
            </a:extLst>
          </p:cNvPr>
          <p:cNvSpPr/>
          <p:nvPr/>
        </p:nvSpPr>
        <p:spPr>
          <a:xfrm>
            <a:off x="3437039" y="1344098"/>
            <a:ext cx="2925958" cy="62132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  <p:sp>
        <p:nvSpPr>
          <p:cNvPr id="6" name="Google Shape;1298;p33">
            <a:extLst>
              <a:ext uri="{FF2B5EF4-FFF2-40B4-BE49-F238E27FC236}">
                <a16:creationId xmlns:a16="http://schemas.microsoft.com/office/drawing/2014/main" id="{16E66B09-1704-41AA-9B87-A209672C1467}"/>
              </a:ext>
            </a:extLst>
          </p:cNvPr>
          <p:cNvSpPr txBox="1">
            <a:spLocks/>
          </p:cNvSpPr>
          <p:nvPr/>
        </p:nvSpPr>
        <p:spPr>
          <a:xfrm>
            <a:off x="3578430" y="1425334"/>
            <a:ext cx="2784567" cy="5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1400" dirty="0">
                <a:latin typeface="Raleway ExtraBold" pitchFamily="2" charset="-52"/>
              </a:rPr>
              <a:t>MVT (Model Template View)</a:t>
            </a:r>
            <a:endParaRPr lang="ru-RU" sz="1400" dirty="0">
              <a:latin typeface="Raleway ExtraBold" pitchFamily="2" charset="-52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34FD00-DD16-4804-8222-D8F4FA6DF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479" y="2129213"/>
            <a:ext cx="5005407" cy="26632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75690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44D69-218C-48A4-8F38-7759C00A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Разработка программного продукта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FE2DA7-547A-4784-B2A4-77A92330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1" y="1162300"/>
            <a:ext cx="4222750" cy="382417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86C4B02-D296-4933-A0E9-48BEEBAE0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452" y="1160077"/>
            <a:ext cx="3694496" cy="382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33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44D69-218C-48A4-8F38-7759C00A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15" name="Google Shape;1298;p33">
            <a:extLst>
              <a:ext uri="{FF2B5EF4-FFF2-40B4-BE49-F238E27FC236}">
                <a16:creationId xmlns:a16="http://schemas.microsoft.com/office/drawing/2014/main" id="{73C8F62C-87FC-4356-8FDC-6BD0268635F5}"/>
              </a:ext>
            </a:extLst>
          </p:cNvPr>
          <p:cNvSpPr txBox="1">
            <a:spLocks/>
          </p:cNvSpPr>
          <p:nvPr/>
        </p:nvSpPr>
        <p:spPr>
          <a:xfrm>
            <a:off x="720000" y="1400147"/>
            <a:ext cx="7261950" cy="241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7429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effectLst/>
                <a:latin typeface="Raleway ExtraBold" pitchFamily="2" charset="-52"/>
                <a:ea typeface="Calibri" panose="020F0502020204030204" pitchFamily="34" charset="0"/>
              </a:rPr>
              <a:t>Реализована информационная система «Йога клуб»</a:t>
            </a:r>
          </a:p>
          <a:p>
            <a:pPr marL="7429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effectLst/>
                <a:latin typeface="Raleway ExtraBold" pitchFamily="2" charset="-52"/>
                <a:ea typeface="Calibri" panose="020F0502020204030204" pitchFamily="34" charset="0"/>
              </a:rPr>
              <a:t>Реализован функционал программного продукта в соответствии с ТЗ. </a:t>
            </a:r>
          </a:p>
          <a:p>
            <a:pPr marL="7429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effectLst/>
                <a:latin typeface="Raleway ExtraBold" pitchFamily="2" charset="-52"/>
                <a:ea typeface="Calibri" panose="020F0502020204030204" pitchFamily="34" charset="0"/>
              </a:rPr>
              <a:t>Серверная часть веб-приложения была реализована с использованием языка Python с применением фреймворка </a:t>
            </a:r>
            <a:r>
              <a:rPr lang="ru-RU" sz="1400" dirty="0" err="1">
                <a:effectLst/>
                <a:latin typeface="Raleway ExtraBold" pitchFamily="2" charset="-52"/>
                <a:ea typeface="Calibri" panose="020F0502020204030204" pitchFamily="34" charset="0"/>
              </a:rPr>
              <a:t>Django</a:t>
            </a:r>
            <a:r>
              <a:rPr lang="ru-RU" sz="1400" dirty="0">
                <a:effectLst/>
                <a:latin typeface="Raleway ExtraBold" pitchFamily="2" charset="-52"/>
                <a:ea typeface="Calibri" panose="020F0502020204030204" pitchFamily="34" charset="0"/>
              </a:rPr>
              <a:t>.</a:t>
            </a:r>
          </a:p>
          <a:p>
            <a:pPr marL="7429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effectLst/>
                <a:latin typeface="Raleway ExtraBold" pitchFamily="2" charset="-52"/>
                <a:ea typeface="Calibri" panose="020F0502020204030204" pitchFamily="34" charset="0"/>
              </a:rPr>
              <a:t>Клиентская часть реализована с помощью фреймворка </a:t>
            </a:r>
            <a:r>
              <a:rPr lang="en-US" sz="1400" dirty="0">
                <a:effectLst/>
                <a:latin typeface="Raleway ExtraBold" pitchFamily="2" charset="-52"/>
                <a:ea typeface="Calibri" panose="020F0502020204030204" pitchFamily="34" charset="0"/>
              </a:rPr>
              <a:t>Bootstrap</a:t>
            </a:r>
            <a:r>
              <a:rPr lang="ru-RU" sz="1400" dirty="0">
                <a:effectLst/>
                <a:latin typeface="Raleway ExtraBold" pitchFamily="2" charset="-52"/>
                <a:ea typeface="Calibri" panose="020F0502020204030204" pitchFamily="34" charset="0"/>
              </a:rPr>
              <a:t>.</a:t>
            </a:r>
          </a:p>
          <a:p>
            <a:pPr marL="7429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effectLst/>
                <a:latin typeface="Raleway ExtraBold" pitchFamily="2" charset="-52"/>
                <a:ea typeface="Calibri" panose="020F0502020204030204" pitchFamily="34" charset="0"/>
              </a:rPr>
              <a:t>Все поставленные задачи были выполнены.</a:t>
            </a:r>
          </a:p>
        </p:txBody>
      </p:sp>
    </p:spTree>
    <p:extLst>
      <p:ext uri="{BB962C8B-B14F-4D97-AF65-F5344CB8AC3E}">
        <p14:creationId xmlns:p14="http://schemas.microsoft.com/office/powerpoint/2010/main" val="419108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291;p33">
            <a:extLst>
              <a:ext uri="{FF2B5EF4-FFF2-40B4-BE49-F238E27FC236}">
                <a16:creationId xmlns:a16="http://schemas.microsoft.com/office/drawing/2014/main" id="{ED9939B9-C031-43D3-9DD5-C3A9BCF89AA3}"/>
              </a:ext>
            </a:extLst>
          </p:cNvPr>
          <p:cNvSpPr/>
          <p:nvPr/>
        </p:nvSpPr>
        <p:spPr>
          <a:xfrm>
            <a:off x="5790344" y="2393832"/>
            <a:ext cx="2925958" cy="62132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  <p:sp>
        <p:nvSpPr>
          <p:cNvPr id="1291" name="Google Shape;1291;p33"/>
          <p:cNvSpPr/>
          <p:nvPr/>
        </p:nvSpPr>
        <p:spPr>
          <a:xfrm>
            <a:off x="1579837" y="2465685"/>
            <a:ext cx="2925958" cy="62132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  <p:sp>
        <p:nvSpPr>
          <p:cNvPr id="1292" name="Google Shape;1292;p33"/>
          <p:cNvSpPr/>
          <p:nvPr/>
        </p:nvSpPr>
        <p:spPr>
          <a:xfrm>
            <a:off x="1593291" y="3150036"/>
            <a:ext cx="2925958" cy="68992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3" name="Google Shape;1293;p33"/>
          <p:cNvSpPr/>
          <p:nvPr/>
        </p:nvSpPr>
        <p:spPr>
          <a:xfrm>
            <a:off x="1593291" y="3904195"/>
            <a:ext cx="2925958" cy="56613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33"/>
          <p:cNvSpPr/>
          <p:nvPr/>
        </p:nvSpPr>
        <p:spPr>
          <a:xfrm>
            <a:off x="1622150" y="4532814"/>
            <a:ext cx="2925958" cy="513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5" name="Google Shape;1295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Цели и задачи проекта</a:t>
            </a:r>
            <a:endParaRPr dirty="0"/>
          </a:p>
        </p:txBody>
      </p:sp>
      <p:sp>
        <p:nvSpPr>
          <p:cNvPr id="1296" name="Google Shape;1296;p33"/>
          <p:cNvSpPr txBox="1">
            <a:spLocks noGrp="1"/>
          </p:cNvSpPr>
          <p:nvPr>
            <p:ph type="title" idx="2"/>
          </p:nvPr>
        </p:nvSpPr>
        <p:spPr>
          <a:xfrm>
            <a:off x="427846" y="2486160"/>
            <a:ext cx="1143228" cy="6634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01</a:t>
            </a:r>
            <a:endParaRPr sz="4800" dirty="0"/>
          </a:p>
        </p:txBody>
      </p:sp>
      <p:sp>
        <p:nvSpPr>
          <p:cNvPr id="1298" name="Google Shape;1298;p33"/>
          <p:cNvSpPr txBox="1">
            <a:spLocks noGrp="1"/>
          </p:cNvSpPr>
          <p:nvPr>
            <p:ph type="subTitle" idx="3"/>
          </p:nvPr>
        </p:nvSpPr>
        <p:spPr>
          <a:xfrm>
            <a:off x="1731320" y="2504299"/>
            <a:ext cx="2773446" cy="540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400" dirty="0">
                <a:latin typeface="Raleway ExtraBold" pitchFamily="2" charset="-52"/>
              </a:rPr>
              <a:t>Исследовать предметную область</a:t>
            </a:r>
            <a:endParaRPr sz="1400" dirty="0">
              <a:latin typeface="Raleway ExtraBold" pitchFamily="2" charset="-52"/>
            </a:endParaRPr>
          </a:p>
        </p:txBody>
      </p:sp>
      <p:sp>
        <p:nvSpPr>
          <p:cNvPr id="1299" name="Google Shape;1299;p33"/>
          <p:cNvSpPr txBox="1">
            <a:spLocks noGrp="1"/>
          </p:cNvSpPr>
          <p:nvPr>
            <p:ph type="title" idx="4"/>
          </p:nvPr>
        </p:nvSpPr>
        <p:spPr>
          <a:xfrm>
            <a:off x="383744" y="3054911"/>
            <a:ext cx="1231432" cy="7848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02</a:t>
            </a:r>
            <a:endParaRPr dirty="0"/>
          </a:p>
        </p:txBody>
      </p:sp>
      <p:sp>
        <p:nvSpPr>
          <p:cNvPr id="1302" name="Google Shape;1302;p33"/>
          <p:cNvSpPr txBox="1">
            <a:spLocks noGrp="1"/>
          </p:cNvSpPr>
          <p:nvPr>
            <p:ph type="title" idx="7"/>
          </p:nvPr>
        </p:nvSpPr>
        <p:spPr>
          <a:xfrm>
            <a:off x="526061" y="3938980"/>
            <a:ext cx="932981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03</a:t>
            </a:r>
            <a:endParaRPr sz="4400" dirty="0"/>
          </a:p>
        </p:txBody>
      </p:sp>
      <p:sp>
        <p:nvSpPr>
          <p:cNvPr id="1305" name="Google Shape;1305;p33"/>
          <p:cNvSpPr txBox="1">
            <a:spLocks noGrp="1"/>
          </p:cNvSpPr>
          <p:nvPr>
            <p:ph type="title" idx="13"/>
          </p:nvPr>
        </p:nvSpPr>
        <p:spPr>
          <a:xfrm>
            <a:off x="433028" y="4375582"/>
            <a:ext cx="1146809" cy="752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04</a:t>
            </a:r>
            <a:endParaRPr sz="4800" dirty="0"/>
          </a:p>
        </p:txBody>
      </p:sp>
      <p:grpSp>
        <p:nvGrpSpPr>
          <p:cNvPr id="1308" name="Google Shape;1308;p33"/>
          <p:cNvGrpSpPr/>
          <p:nvPr/>
        </p:nvGrpSpPr>
        <p:grpSpPr>
          <a:xfrm>
            <a:off x="-10866" y="4314153"/>
            <a:ext cx="8906905" cy="1179946"/>
            <a:chOff x="118356" y="3820009"/>
            <a:chExt cx="8906905" cy="1179946"/>
          </a:xfrm>
        </p:grpSpPr>
        <p:grpSp>
          <p:nvGrpSpPr>
            <p:cNvPr id="1309" name="Google Shape;1309;p33"/>
            <p:cNvGrpSpPr/>
            <p:nvPr/>
          </p:nvGrpSpPr>
          <p:grpSpPr>
            <a:xfrm rot="10800000">
              <a:off x="118356" y="3820009"/>
              <a:ext cx="1129637" cy="1177028"/>
              <a:chOff x="3670075" y="258550"/>
              <a:chExt cx="937225" cy="976625"/>
            </a:xfrm>
          </p:grpSpPr>
          <p:sp>
            <p:nvSpPr>
              <p:cNvPr id="1310" name="Google Shape;1310;p33"/>
              <p:cNvSpPr/>
              <p:nvPr/>
            </p:nvSpPr>
            <p:spPr>
              <a:xfrm>
                <a:off x="3670075" y="258550"/>
                <a:ext cx="229275" cy="281875"/>
              </a:xfrm>
              <a:custGeom>
                <a:avLst/>
                <a:gdLst/>
                <a:ahLst/>
                <a:cxnLst/>
                <a:rect l="l" t="t" r="r" b="b"/>
                <a:pathLst>
                  <a:path w="9171" h="11275" extrusionOk="0">
                    <a:moveTo>
                      <a:pt x="4253" y="1"/>
                    </a:moveTo>
                    <a:cubicBezTo>
                      <a:pt x="4147" y="1"/>
                      <a:pt x="4054" y="13"/>
                      <a:pt x="3937" y="13"/>
                    </a:cubicBezTo>
                    <a:cubicBezTo>
                      <a:pt x="3739" y="24"/>
                      <a:pt x="3540" y="47"/>
                      <a:pt x="3342" y="83"/>
                    </a:cubicBezTo>
                    <a:cubicBezTo>
                      <a:pt x="3260" y="94"/>
                      <a:pt x="3178" y="106"/>
                      <a:pt x="3108" y="118"/>
                    </a:cubicBezTo>
                    <a:cubicBezTo>
                      <a:pt x="2862" y="153"/>
                      <a:pt x="2629" y="188"/>
                      <a:pt x="2442" y="223"/>
                    </a:cubicBezTo>
                    <a:cubicBezTo>
                      <a:pt x="2372" y="234"/>
                      <a:pt x="2302" y="247"/>
                      <a:pt x="2220" y="258"/>
                    </a:cubicBezTo>
                    <a:cubicBezTo>
                      <a:pt x="2068" y="281"/>
                      <a:pt x="1917" y="304"/>
                      <a:pt x="1764" y="351"/>
                    </a:cubicBezTo>
                    <a:cubicBezTo>
                      <a:pt x="1671" y="375"/>
                      <a:pt x="1566" y="410"/>
                      <a:pt x="1473" y="445"/>
                    </a:cubicBezTo>
                    <a:cubicBezTo>
                      <a:pt x="1367" y="480"/>
                      <a:pt x="1250" y="527"/>
                      <a:pt x="1122" y="597"/>
                    </a:cubicBezTo>
                    <a:cubicBezTo>
                      <a:pt x="1029" y="644"/>
                      <a:pt x="912" y="748"/>
                      <a:pt x="853" y="795"/>
                    </a:cubicBezTo>
                    <a:lnTo>
                      <a:pt x="818" y="819"/>
                    </a:lnTo>
                    <a:lnTo>
                      <a:pt x="795" y="842"/>
                    </a:lnTo>
                    <a:cubicBezTo>
                      <a:pt x="713" y="912"/>
                      <a:pt x="632" y="1018"/>
                      <a:pt x="526" y="1158"/>
                    </a:cubicBezTo>
                    <a:cubicBezTo>
                      <a:pt x="491" y="1216"/>
                      <a:pt x="456" y="1275"/>
                      <a:pt x="432" y="1345"/>
                    </a:cubicBezTo>
                    <a:lnTo>
                      <a:pt x="362" y="1403"/>
                    </a:lnTo>
                    <a:cubicBezTo>
                      <a:pt x="211" y="1555"/>
                      <a:pt x="129" y="1753"/>
                      <a:pt x="105" y="2022"/>
                    </a:cubicBezTo>
                    <a:cubicBezTo>
                      <a:pt x="71" y="2466"/>
                      <a:pt x="35" y="3062"/>
                      <a:pt x="12" y="3658"/>
                    </a:cubicBezTo>
                    <a:cubicBezTo>
                      <a:pt x="1" y="3833"/>
                      <a:pt x="12" y="4019"/>
                      <a:pt x="12" y="4195"/>
                    </a:cubicBezTo>
                    <a:lnTo>
                      <a:pt x="12" y="4393"/>
                    </a:lnTo>
                    <a:cubicBezTo>
                      <a:pt x="24" y="4686"/>
                      <a:pt x="24" y="4966"/>
                      <a:pt x="24" y="5258"/>
                    </a:cubicBezTo>
                    <a:cubicBezTo>
                      <a:pt x="35" y="5632"/>
                      <a:pt x="24" y="6018"/>
                      <a:pt x="24" y="6391"/>
                    </a:cubicBezTo>
                    <a:cubicBezTo>
                      <a:pt x="12" y="7022"/>
                      <a:pt x="1" y="7688"/>
                      <a:pt x="47" y="8331"/>
                    </a:cubicBezTo>
                    <a:cubicBezTo>
                      <a:pt x="59" y="8634"/>
                      <a:pt x="105" y="8949"/>
                      <a:pt x="164" y="9289"/>
                    </a:cubicBezTo>
                    <a:cubicBezTo>
                      <a:pt x="211" y="9533"/>
                      <a:pt x="304" y="9779"/>
                      <a:pt x="432" y="9990"/>
                    </a:cubicBezTo>
                    <a:cubicBezTo>
                      <a:pt x="632" y="10328"/>
                      <a:pt x="993" y="10620"/>
                      <a:pt x="1426" y="10807"/>
                    </a:cubicBezTo>
                    <a:cubicBezTo>
                      <a:pt x="1613" y="10889"/>
                      <a:pt x="1823" y="10971"/>
                      <a:pt x="2045" y="11018"/>
                    </a:cubicBezTo>
                    <a:cubicBezTo>
                      <a:pt x="2220" y="11064"/>
                      <a:pt x="2407" y="11088"/>
                      <a:pt x="2571" y="11111"/>
                    </a:cubicBezTo>
                    <a:cubicBezTo>
                      <a:pt x="2816" y="11146"/>
                      <a:pt x="3073" y="11181"/>
                      <a:pt x="3283" y="11205"/>
                    </a:cubicBezTo>
                    <a:cubicBezTo>
                      <a:pt x="3517" y="11216"/>
                      <a:pt x="3750" y="11239"/>
                      <a:pt x="4007" y="11251"/>
                    </a:cubicBezTo>
                    <a:cubicBezTo>
                      <a:pt x="4241" y="11262"/>
                      <a:pt x="4440" y="11275"/>
                      <a:pt x="4638" y="11275"/>
                    </a:cubicBezTo>
                    <a:cubicBezTo>
                      <a:pt x="4965" y="11275"/>
                      <a:pt x="5269" y="11251"/>
                      <a:pt x="5549" y="11216"/>
                    </a:cubicBezTo>
                    <a:lnTo>
                      <a:pt x="5666" y="11205"/>
                    </a:lnTo>
                    <a:cubicBezTo>
                      <a:pt x="5806" y="11181"/>
                      <a:pt x="5970" y="11158"/>
                      <a:pt x="6110" y="11122"/>
                    </a:cubicBezTo>
                    <a:cubicBezTo>
                      <a:pt x="6239" y="11099"/>
                      <a:pt x="6367" y="11064"/>
                      <a:pt x="6507" y="11018"/>
                    </a:cubicBezTo>
                    <a:cubicBezTo>
                      <a:pt x="6776" y="10924"/>
                      <a:pt x="7045" y="10807"/>
                      <a:pt x="7337" y="10667"/>
                    </a:cubicBezTo>
                    <a:cubicBezTo>
                      <a:pt x="7431" y="10620"/>
                      <a:pt x="7524" y="10550"/>
                      <a:pt x="7618" y="10491"/>
                    </a:cubicBezTo>
                    <a:lnTo>
                      <a:pt x="7629" y="10480"/>
                    </a:lnTo>
                    <a:cubicBezTo>
                      <a:pt x="7769" y="10398"/>
                      <a:pt x="7921" y="10281"/>
                      <a:pt x="8061" y="10153"/>
                    </a:cubicBezTo>
                    <a:cubicBezTo>
                      <a:pt x="8272" y="9931"/>
                      <a:pt x="8447" y="9697"/>
                      <a:pt x="8587" y="9429"/>
                    </a:cubicBezTo>
                    <a:cubicBezTo>
                      <a:pt x="8750" y="9090"/>
                      <a:pt x="8879" y="8739"/>
                      <a:pt x="8949" y="8365"/>
                    </a:cubicBezTo>
                    <a:cubicBezTo>
                      <a:pt x="9019" y="8015"/>
                      <a:pt x="9054" y="7676"/>
                      <a:pt x="9090" y="7384"/>
                    </a:cubicBezTo>
                    <a:cubicBezTo>
                      <a:pt x="9136" y="6929"/>
                      <a:pt x="9136" y="6473"/>
                      <a:pt x="9147" y="6018"/>
                    </a:cubicBezTo>
                    <a:lnTo>
                      <a:pt x="9147" y="5877"/>
                    </a:lnTo>
                    <a:cubicBezTo>
                      <a:pt x="9160" y="5328"/>
                      <a:pt x="9171" y="4814"/>
                      <a:pt x="9171" y="4312"/>
                    </a:cubicBezTo>
                    <a:cubicBezTo>
                      <a:pt x="9171" y="3739"/>
                      <a:pt x="9113" y="3178"/>
                      <a:pt x="8996" y="2641"/>
                    </a:cubicBezTo>
                    <a:cubicBezTo>
                      <a:pt x="8926" y="2361"/>
                      <a:pt x="8832" y="2069"/>
                      <a:pt x="8692" y="1789"/>
                    </a:cubicBezTo>
                    <a:cubicBezTo>
                      <a:pt x="8575" y="1555"/>
                      <a:pt x="8423" y="1345"/>
                      <a:pt x="8236" y="1192"/>
                    </a:cubicBezTo>
                    <a:cubicBezTo>
                      <a:pt x="8038" y="1029"/>
                      <a:pt x="7875" y="924"/>
                      <a:pt x="7711" y="842"/>
                    </a:cubicBezTo>
                    <a:cubicBezTo>
                      <a:pt x="7431" y="714"/>
                      <a:pt x="7150" y="620"/>
                      <a:pt x="6870" y="527"/>
                    </a:cubicBezTo>
                    <a:lnTo>
                      <a:pt x="6741" y="480"/>
                    </a:lnTo>
                    <a:cubicBezTo>
                      <a:pt x="6577" y="421"/>
                      <a:pt x="6414" y="375"/>
                      <a:pt x="6239" y="328"/>
                    </a:cubicBezTo>
                    <a:cubicBezTo>
                      <a:pt x="5655" y="153"/>
                      <a:pt x="5129" y="60"/>
                      <a:pt x="4661" y="24"/>
                    </a:cubicBezTo>
                    <a:cubicBezTo>
                      <a:pt x="4521" y="13"/>
                      <a:pt x="4393" y="1"/>
                      <a:pt x="4253" y="1"/>
                    </a:cubicBezTo>
                    <a:close/>
                  </a:path>
                </a:pathLst>
              </a:custGeom>
              <a:solidFill>
                <a:srgbClr val="F0AF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3"/>
              <p:cNvSpPr/>
              <p:nvPr/>
            </p:nvSpPr>
            <p:spPr>
              <a:xfrm>
                <a:off x="4095000" y="426200"/>
                <a:ext cx="144300" cy="204075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8163" extrusionOk="0">
                    <a:moveTo>
                      <a:pt x="1640" y="977"/>
                    </a:moveTo>
                    <a:cubicBezTo>
                      <a:pt x="1674" y="977"/>
                      <a:pt x="1708" y="978"/>
                      <a:pt x="1742" y="982"/>
                    </a:cubicBezTo>
                    <a:cubicBezTo>
                      <a:pt x="1893" y="982"/>
                      <a:pt x="2046" y="994"/>
                      <a:pt x="2197" y="1005"/>
                    </a:cubicBezTo>
                    <a:cubicBezTo>
                      <a:pt x="2454" y="1017"/>
                      <a:pt x="2711" y="1041"/>
                      <a:pt x="2968" y="1075"/>
                    </a:cubicBezTo>
                    <a:cubicBezTo>
                      <a:pt x="3167" y="1111"/>
                      <a:pt x="3354" y="1145"/>
                      <a:pt x="3541" y="1192"/>
                    </a:cubicBezTo>
                    <a:cubicBezTo>
                      <a:pt x="3646" y="1215"/>
                      <a:pt x="3751" y="1239"/>
                      <a:pt x="3845" y="1274"/>
                    </a:cubicBezTo>
                    <a:cubicBezTo>
                      <a:pt x="3915" y="1285"/>
                      <a:pt x="3973" y="1309"/>
                      <a:pt x="4043" y="1332"/>
                    </a:cubicBezTo>
                    <a:cubicBezTo>
                      <a:pt x="4136" y="1379"/>
                      <a:pt x="4219" y="1426"/>
                      <a:pt x="4300" y="1484"/>
                    </a:cubicBezTo>
                    <a:lnTo>
                      <a:pt x="4347" y="1519"/>
                    </a:lnTo>
                    <a:lnTo>
                      <a:pt x="4370" y="1566"/>
                    </a:lnTo>
                    <a:cubicBezTo>
                      <a:pt x="4452" y="1799"/>
                      <a:pt x="4499" y="2045"/>
                      <a:pt x="4534" y="2290"/>
                    </a:cubicBezTo>
                    <a:cubicBezTo>
                      <a:pt x="4604" y="2980"/>
                      <a:pt x="4604" y="3681"/>
                      <a:pt x="4604" y="4370"/>
                    </a:cubicBezTo>
                    <a:cubicBezTo>
                      <a:pt x="4604" y="5036"/>
                      <a:pt x="4604" y="5701"/>
                      <a:pt x="4534" y="6356"/>
                    </a:cubicBezTo>
                    <a:cubicBezTo>
                      <a:pt x="4522" y="6438"/>
                      <a:pt x="4499" y="6508"/>
                      <a:pt x="4476" y="6589"/>
                    </a:cubicBezTo>
                    <a:cubicBezTo>
                      <a:pt x="4440" y="6648"/>
                      <a:pt x="4406" y="6706"/>
                      <a:pt x="4359" y="6776"/>
                    </a:cubicBezTo>
                    <a:cubicBezTo>
                      <a:pt x="4336" y="6812"/>
                      <a:pt x="4300" y="6846"/>
                      <a:pt x="4265" y="6882"/>
                    </a:cubicBezTo>
                    <a:cubicBezTo>
                      <a:pt x="4242" y="6893"/>
                      <a:pt x="4207" y="6905"/>
                      <a:pt x="4183" y="6928"/>
                    </a:cubicBezTo>
                    <a:cubicBezTo>
                      <a:pt x="4066" y="6963"/>
                      <a:pt x="3962" y="6986"/>
                      <a:pt x="3845" y="7010"/>
                    </a:cubicBezTo>
                    <a:cubicBezTo>
                      <a:pt x="3714" y="7019"/>
                      <a:pt x="3585" y="7023"/>
                      <a:pt x="3456" y="7023"/>
                    </a:cubicBezTo>
                    <a:cubicBezTo>
                      <a:pt x="3251" y="7023"/>
                      <a:pt x="3048" y="7013"/>
                      <a:pt x="2840" y="6999"/>
                    </a:cubicBezTo>
                    <a:cubicBezTo>
                      <a:pt x="2513" y="6986"/>
                      <a:pt x="2186" y="6963"/>
                      <a:pt x="1859" y="6916"/>
                    </a:cubicBezTo>
                    <a:cubicBezTo>
                      <a:pt x="1730" y="6893"/>
                      <a:pt x="1602" y="6870"/>
                      <a:pt x="1485" y="6823"/>
                    </a:cubicBezTo>
                    <a:lnTo>
                      <a:pt x="1426" y="6799"/>
                    </a:lnTo>
                    <a:lnTo>
                      <a:pt x="1415" y="6776"/>
                    </a:lnTo>
                    <a:cubicBezTo>
                      <a:pt x="1368" y="6625"/>
                      <a:pt x="1333" y="6472"/>
                      <a:pt x="1309" y="6321"/>
                    </a:cubicBezTo>
                    <a:cubicBezTo>
                      <a:pt x="1228" y="5643"/>
                      <a:pt x="1228" y="4954"/>
                      <a:pt x="1216" y="4276"/>
                    </a:cubicBezTo>
                    <a:cubicBezTo>
                      <a:pt x="1205" y="3564"/>
                      <a:pt x="1193" y="2851"/>
                      <a:pt x="1169" y="2139"/>
                    </a:cubicBezTo>
                    <a:cubicBezTo>
                      <a:pt x="1158" y="1799"/>
                      <a:pt x="1135" y="1461"/>
                      <a:pt x="1122" y="1122"/>
                    </a:cubicBezTo>
                    <a:lnTo>
                      <a:pt x="1122" y="1111"/>
                    </a:lnTo>
                    <a:lnTo>
                      <a:pt x="1135" y="1099"/>
                    </a:lnTo>
                    <a:lnTo>
                      <a:pt x="1146" y="1075"/>
                    </a:lnTo>
                    <a:lnTo>
                      <a:pt x="1205" y="1041"/>
                    </a:lnTo>
                    <a:cubicBezTo>
                      <a:pt x="1263" y="1028"/>
                      <a:pt x="1333" y="1005"/>
                      <a:pt x="1392" y="994"/>
                    </a:cubicBezTo>
                    <a:cubicBezTo>
                      <a:pt x="1474" y="985"/>
                      <a:pt x="1557" y="977"/>
                      <a:pt x="1640" y="977"/>
                    </a:cubicBezTo>
                    <a:close/>
                    <a:moveTo>
                      <a:pt x="2337" y="0"/>
                    </a:moveTo>
                    <a:cubicBezTo>
                      <a:pt x="2163" y="0"/>
                      <a:pt x="1987" y="0"/>
                      <a:pt x="1823" y="13"/>
                    </a:cubicBezTo>
                    <a:cubicBezTo>
                      <a:pt x="1613" y="13"/>
                      <a:pt x="1403" y="36"/>
                      <a:pt x="1205" y="59"/>
                    </a:cubicBezTo>
                    <a:cubicBezTo>
                      <a:pt x="1122" y="83"/>
                      <a:pt x="1052" y="94"/>
                      <a:pt x="971" y="117"/>
                    </a:cubicBezTo>
                    <a:cubicBezTo>
                      <a:pt x="865" y="141"/>
                      <a:pt x="772" y="187"/>
                      <a:pt x="667" y="234"/>
                    </a:cubicBezTo>
                    <a:cubicBezTo>
                      <a:pt x="504" y="316"/>
                      <a:pt x="375" y="444"/>
                      <a:pt x="270" y="584"/>
                    </a:cubicBezTo>
                    <a:cubicBezTo>
                      <a:pt x="247" y="620"/>
                      <a:pt x="223" y="667"/>
                      <a:pt x="200" y="713"/>
                    </a:cubicBezTo>
                    <a:cubicBezTo>
                      <a:pt x="83" y="807"/>
                      <a:pt x="13" y="947"/>
                      <a:pt x="24" y="1111"/>
                    </a:cubicBezTo>
                    <a:cubicBezTo>
                      <a:pt x="24" y="1239"/>
                      <a:pt x="36" y="1379"/>
                      <a:pt x="36" y="1508"/>
                    </a:cubicBezTo>
                    <a:lnTo>
                      <a:pt x="36" y="1613"/>
                    </a:lnTo>
                    <a:cubicBezTo>
                      <a:pt x="36" y="1753"/>
                      <a:pt x="48" y="1893"/>
                      <a:pt x="60" y="2045"/>
                    </a:cubicBezTo>
                    <a:lnTo>
                      <a:pt x="60" y="2197"/>
                    </a:lnTo>
                    <a:cubicBezTo>
                      <a:pt x="60" y="2547"/>
                      <a:pt x="48" y="2898"/>
                      <a:pt x="48" y="3248"/>
                    </a:cubicBezTo>
                    <a:cubicBezTo>
                      <a:pt x="36" y="3972"/>
                      <a:pt x="24" y="4709"/>
                      <a:pt x="13" y="5444"/>
                    </a:cubicBezTo>
                    <a:cubicBezTo>
                      <a:pt x="1" y="5771"/>
                      <a:pt x="13" y="6099"/>
                      <a:pt x="48" y="6426"/>
                    </a:cubicBezTo>
                    <a:cubicBezTo>
                      <a:pt x="71" y="6636"/>
                      <a:pt x="94" y="6858"/>
                      <a:pt x="177" y="7056"/>
                    </a:cubicBezTo>
                    <a:cubicBezTo>
                      <a:pt x="235" y="7197"/>
                      <a:pt x="281" y="7337"/>
                      <a:pt x="364" y="7466"/>
                    </a:cubicBezTo>
                    <a:cubicBezTo>
                      <a:pt x="457" y="7594"/>
                      <a:pt x="550" y="7687"/>
                      <a:pt x="691" y="7781"/>
                    </a:cubicBezTo>
                    <a:cubicBezTo>
                      <a:pt x="807" y="7874"/>
                      <a:pt x="936" y="7921"/>
                      <a:pt x="1064" y="7980"/>
                    </a:cubicBezTo>
                    <a:cubicBezTo>
                      <a:pt x="1169" y="8014"/>
                      <a:pt x="1275" y="8038"/>
                      <a:pt x="1379" y="8061"/>
                    </a:cubicBezTo>
                    <a:cubicBezTo>
                      <a:pt x="1496" y="8085"/>
                      <a:pt x="1625" y="8097"/>
                      <a:pt x="1742" y="8108"/>
                    </a:cubicBezTo>
                    <a:cubicBezTo>
                      <a:pt x="1823" y="8120"/>
                      <a:pt x="1917" y="8131"/>
                      <a:pt x="1999" y="8131"/>
                    </a:cubicBezTo>
                    <a:cubicBezTo>
                      <a:pt x="2186" y="8143"/>
                      <a:pt x="2373" y="8155"/>
                      <a:pt x="2560" y="8155"/>
                    </a:cubicBezTo>
                    <a:cubicBezTo>
                      <a:pt x="2707" y="8160"/>
                      <a:pt x="2855" y="8163"/>
                      <a:pt x="3005" y="8163"/>
                    </a:cubicBezTo>
                    <a:cubicBezTo>
                      <a:pt x="3214" y="8163"/>
                      <a:pt x="3424" y="8157"/>
                      <a:pt x="3635" y="8143"/>
                    </a:cubicBezTo>
                    <a:cubicBezTo>
                      <a:pt x="3751" y="8131"/>
                      <a:pt x="3879" y="8108"/>
                      <a:pt x="3996" y="8097"/>
                    </a:cubicBezTo>
                    <a:cubicBezTo>
                      <a:pt x="4079" y="8085"/>
                      <a:pt x="4160" y="8061"/>
                      <a:pt x="4242" y="8038"/>
                    </a:cubicBezTo>
                    <a:cubicBezTo>
                      <a:pt x="4323" y="8014"/>
                      <a:pt x="4406" y="7991"/>
                      <a:pt x="4487" y="7956"/>
                    </a:cubicBezTo>
                    <a:cubicBezTo>
                      <a:pt x="4557" y="7933"/>
                      <a:pt x="4627" y="7898"/>
                      <a:pt x="4697" y="7863"/>
                    </a:cubicBezTo>
                    <a:cubicBezTo>
                      <a:pt x="4791" y="7816"/>
                      <a:pt x="4861" y="7757"/>
                      <a:pt x="4943" y="7687"/>
                    </a:cubicBezTo>
                    <a:cubicBezTo>
                      <a:pt x="5036" y="7617"/>
                      <a:pt x="5107" y="7547"/>
                      <a:pt x="5164" y="7466"/>
                    </a:cubicBezTo>
                    <a:cubicBezTo>
                      <a:pt x="5247" y="7372"/>
                      <a:pt x="5305" y="7279"/>
                      <a:pt x="5375" y="7173"/>
                    </a:cubicBezTo>
                    <a:cubicBezTo>
                      <a:pt x="5434" y="7069"/>
                      <a:pt x="5468" y="6952"/>
                      <a:pt x="5515" y="6835"/>
                    </a:cubicBezTo>
                    <a:cubicBezTo>
                      <a:pt x="5574" y="6706"/>
                      <a:pt x="5585" y="6566"/>
                      <a:pt x="5608" y="6426"/>
                    </a:cubicBezTo>
                    <a:cubicBezTo>
                      <a:pt x="5679" y="6041"/>
                      <a:pt x="5691" y="5643"/>
                      <a:pt x="5714" y="5246"/>
                    </a:cubicBezTo>
                    <a:cubicBezTo>
                      <a:pt x="5725" y="4896"/>
                      <a:pt x="5737" y="4533"/>
                      <a:pt x="5737" y="4183"/>
                    </a:cubicBezTo>
                    <a:cubicBezTo>
                      <a:pt x="5761" y="3435"/>
                      <a:pt x="5772" y="2676"/>
                      <a:pt x="5644" y="1928"/>
                    </a:cubicBezTo>
                    <a:cubicBezTo>
                      <a:pt x="5621" y="1776"/>
                      <a:pt x="5585" y="1613"/>
                      <a:pt x="5538" y="1449"/>
                    </a:cubicBezTo>
                    <a:cubicBezTo>
                      <a:pt x="5504" y="1332"/>
                      <a:pt x="5457" y="1215"/>
                      <a:pt x="5398" y="1099"/>
                    </a:cubicBezTo>
                    <a:cubicBezTo>
                      <a:pt x="5387" y="1052"/>
                      <a:pt x="5364" y="1017"/>
                      <a:pt x="5340" y="970"/>
                    </a:cubicBezTo>
                    <a:cubicBezTo>
                      <a:pt x="5247" y="818"/>
                      <a:pt x="5107" y="690"/>
                      <a:pt x="4966" y="584"/>
                    </a:cubicBezTo>
                    <a:cubicBezTo>
                      <a:pt x="4791" y="456"/>
                      <a:pt x="4593" y="374"/>
                      <a:pt x="4406" y="293"/>
                    </a:cubicBezTo>
                    <a:cubicBezTo>
                      <a:pt x="4253" y="234"/>
                      <a:pt x="4102" y="187"/>
                      <a:pt x="3938" y="153"/>
                    </a:cubicBezTo>
                    <a:cubicBezTo>
                      <a:pt x="3564" y="83"/>
                      <a:pt x="3191" y="24"/>
                      <a:pt x="2805" y="13"/>
                    </a:cubicBezTo>
                    <a:cubicBezTo>
                      <a:pt x="2653" y="0"/>
                      <a:pt x="2490" y="0"/>
                      <a:pt x="2337" y="0"/>
                    </a:cubicBezTo>
                    <a:close/>
                  </a:path>
                </a:pathLst>
              </a:custGeom>
              <a:solidFill>
                <a:srgbClr val="F0AF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3"/>
              <p:cNvSpPr/>
              <p:nvPr/>
            </p:nvSpPr>
            <p:spPr>
              <a:xfrm>
                <a:off x="4238700" y="875675"/>
                <a:ext cx="288575" cy="359500"/>
              </a:xfrm>
              <a:custGeom>
                <a:avLst/>
                <a:gdLst/>
                <a:ahLst/>
                <a:cxnLst/>
                <a:rect l="l" t="t" r="r" b="b"/>
                <a:pathLst>
                  <a:path w="11543" h="14380" extrusionOk="0">
                    <a:moveTo>
                      <a:pt x="3478" y="1166"/>
                    </a:moveTo>
                    <a:cubicBezTo>
                      <a:pt x="3760" y="1166"/>
                      <a:pt x="4041" y="1183"/>
                      <a:pt x="4323" y="1192"/>
                    </a:cubicBezTo>
                    <a:cubicBezTo>
                      <a:pt x="4686" y="1204"/>
                      <a:pt x="5047" y="1227"/>
                      <a:pt x="5410" y="1250"/>
                    </a:cubicBezTo>
                    <a:cubicBezTo>
                      <a:pt x="5574" y="1263"/>
                      <a:pt x="5737" y="1286"/>
                      <a:pt x="5901" y="1286"/>
                    </a:cubicBezTo>
                    <a:cubicBezTo>
                      <a:pt x="6064" y="1297"/>
                      <a:pt x="6216" y="1297"/>
                      <a:pt x="6368" y="1309"/>
                    </a:cubicBezTo>
                    <a:cubicBezTo>
                      <a:pt x="6508" y="1320"/>
                      <a:pt x="6636" y="1333"/>
                      <a:pt x="6776" y="1344"/>
                    </a:cubicBezTo>
                    <a:cubicBezTo>
                      <a:pt x="6929" y="1367"/>
                      <a:pt x="7080" y="1403"/>
                      <a:pt x="7220" y="1449"/>
                    </a:cubicBezTo>
                    <a:cubicBezTo>
                      <a:pt x="7396" y="1496"/>
                      <a:pt x="7583" y="1543"/>
                      <a:pt x="7758" y="1590"/>
                    </a:cubicBezTo>
                    <a:cubicBezTo>
                      <a:pt x="8097" y="1671"/>
                      <a:pt x="8424" y="1764"/>
                      <a:pt x="8751" y="1881"/>
                    </a:cubicBezTo>
                    <a:cubicBezTo>
                      <a:pt x="8798" y="1905"/>
                      <a:pt x="8832" y="1928"/>
                      <a:pt x="8879" y="1963"/>
                    </a:cubicBezTo>
                    <a:cubicBezTo>
                      <a:pt x="8926" y="1998"/>
                      <a:pt x="8961" y="2034"/>
                      <a:pt x="8996" y="2080"/>
                    </a:cubicBezTo>
                    <a:cubicBezTo>
                      <a:pt x="9031" y="2127"/>
                      <a:pt x="9055" y="2174"/>
                      <a:pt x="9078" y="2220"/>
                    </a:cubicBezTo>
                    <a:cubicBezTo>
                      <a:pt x="9148" y="2431"/>
                      <a:pt x="9206" y="2641"/>
                      <a:pt x="9253" y="2851"/>
                    </a:cubicBezTo>
                    <a:cubicBezTo>
                      <a:pt x="9312" y="3108"/>
                      <a:pt x="9370" y="3353"/>
                      <a:pt x="9429" y="3610"/>
                    </a:cubicBezTo>
                    <a:cubicBezTo>
                      <a:pt x="9533" y="4101"/>
                      <a:pt x="9603" y="4592"/>
                      <a:pt x="9674" y="5082"/>
                    </a:cubicBezTo>
                    <a:cubicBezTo>
                      <a:pt x="9744" y="5549"/>
                      <a:pt x="9814" y="6006"/>
                      <a:pt x="9873" y="6461"/>
                    </a:cubicBezTo>
                    <a:cubicBezTo>
                      <a:pt x="9954" y="7127"/>
                      <a:pt x="9989" y="7792"/>
                      <a:pt x="10024" y="8459"/>
                    </a:cubicBezTo>
                    <a:cubicBezTo>
                      <a:pt x="10047" y="8821"/>
                      <a:pt x="10059" y="9183"/>
                      <a:pt x="10059" y="9545"/>
                    </a:cubicBezTo>
                    <a:cubicBezTo>
                      <a:pt x="10071" y="9931"/>
                      <a:pt x="10071" y="10316"/>
                      <a:pt x="10059" y="10713"/>
                    </a:cubicBezTo>
                    <a:cubicBezTo>
                      <a:pt x="10059" y="11040"/>
                      <a:pt x="10047" y="11379"/>
                      <a:pt x="10013" y="11706"/>
                    </a:cubicBezTo>
                    <a:cubicBezTo>
                      <a:pt x="9989" y="11823"/>
                      <a:pt x="9966" y="11951"/>
                      <a:pt x="9919" y="12068"/>
                    </a:cubicBezTo>
                    <a:cubicBezTo>
                      <a:pt x="9896" y="12115"/>
                      <a:pt x="9873" y="12162"/>
                      <a:pt x="9837" y="12208"/>
                    </a:cubicBezTo>
                    <a:cubicBezTo>
                      <a:pt x="9802" y="12244"/>
                      <a:pt x="9767" y="12278"/>
                      <a:pt x="9732" y="12302"/>
                    </a:cubicBezTo>
                    <a:cubicBezTo>
                      <a:pt x="9616" y="12384"/>
                      <a:pt x="9487" y="12454"/>
                      <a:pt x="9346" y="12524"/>
                    </a:cubicBezTo>
                    <a:cubicBezTo>
                      <a:pt x="9312" y="12535"/>
                      <a:pt x="9288" y="12548"/>
                      <a:pt x="9253" y="12559"/>
                    </a:cubicBezTo>
                    <a:cubicBezTo>
                      <a:pt x="9066" y="12641"/>
                      <a:pt x="8879" y="12711"/>
                      <a:pt x="8681" y="12769"/>
                    </a:cubicBezTo>
                    <a:cubicBezTo>
                      <a:pt x="8377" y="12863"/>
                      <a:pt x="8074" y="12956"/>
                      <a:pt x="7770" y="13003"/>
                    </a:cubicBezTo>
                    <a:cubicBezTo>
                      <a:pt x="7454" y="13038"/>
                      <a:pt x="7139" y="13073"/>
                      <a:pt x="6823" y="13085"/>
                    </a:cubicBezTo>
                    <a:cubicBezTo>
                      <a:pt x="6485" y="13096"/>
                      <a:pt x="6145" y="13096"/>
                      <a:pt x="5795" y="13096"/>
                    </a:cubicBezTo>
                    <a:cubicBezTo>
                      <a:pt x="5083" y="13085"/>
                      <a:pt x="4382" y="13085"/>
                      <a:pt x="3669" y="12992"/>
                    </a:cubicBezTo>
                    <a:cubicBezTo>
                      <a:pt x="3482" y="12968"/>
                      <a:pt x="3295" y="12933"/>
                      <a:pt x="3108" y="12898"/>
                    </a:cubicBezTo>
                    <a:cubicBezTo>
                      <a:pt x="2945" y="12875"/>
                      <a:pt x="2793" y="12839"/>
                      <a:pt x="2630" y="12792"/>
                    </a:cubicBezTo>
                    <a:cubicBezTo>
                      <a:pt x="2349" y="12722"/>
                      <a:pt x="2069" y="12629"/>
                      <a:pt x="1788" y="12524"/>
                    </a:cubicBezTo>
                    <a:cubicBezTo>
                      <a:pt x="1683" y="12478"/>
                      <a:pt x="1589" y="12419"/>
                      <a:pt x="1485" y="12361"/>
                    </a:cubicBezTo>
                    <a:lnTo>
                      <a:pt x="1426" y="12291"/>
                    </a:lnTo>
                    <a:lnTo>
                      <a:pt x="1402" y="12267"/>
                    </a:lnTo>
                    <a:cubicBezTo>
                      <a:pt x="1356" y="12127"/>
                      <a:pt x="1332" y="11975"/>
                      <a:pt x="1321" y="11835"/>
                    </a:cubicBezTo>
                    <a:cubicBezTo>
                      <a:pt x="1239" y="11180"/>
                      <a:pt x="1228" y="10526"/>
                      <a:pt x="1204" y="9872"/>
                    </a:cubicBezTo>
                    <a:cubicBezTo>
                      <a:pt x="1192" y="9124"/>
                      <a:pt x="1169" y="8377"/>
                      <a:pt x="1158" y="7629"/>
                    </a:cubicBezTo>
                    <a:cubicBezTo>
                      <a:pt x="1122" y="6180"/>
                      <a:pt x="1099" y="4720"/>
                      <a:pt x="1075" y="3272"/>
                    </a:cubicBezTo>
                    <a:lnTo>
                      <a:pt x="1075" y="3108"/>
                    </a:lnTo>
                    <a:cubicBezTo>
                      <a:pt x="1088" y="2921"/>
                      <a:pt x="1088" y="2735"/>
                      <a:pt x="1088" y="2535"/>
                    </a:cubicBezTo>
                    <a:cubicBezTo>
                      <a:pt x="1088" y="2314"/>
                      <a:pt x="1088" y="2092"/>
                      <a:pt x="1111" y="1858"/>
                    </a:cubicBezTo>
                    <a:lnTo>
                      <a:pt x="1145" y="1718"/>
                    </a:lnTo>
                    <a:cubicBezTo>
                      <a:pt x="1169" y="1671"/>
                      <a:pt x="1204" y="1624"/>
                      <a:pt x="1228" y="1578"/>
                    </a:cubicBezTo>
                    <a:lnTo>
                      <a:pt x="1262" y="1543"/>
                    </a:lnTo>
                    <a:cubicBezTo>
                      <a:pt x="1286" y="1531"/>
                      <a:pt x="1321" y="1507"/>
                      <a:pt x="1356" y="1496"/>
                    </a:cubicBezTo>
                    <a:cubicBezTo>
                      <a:pt x="1461" y="1461"/>
                      <a:pt x="1566" y="1426"/>
                      <a:pt x="1672" y="1403"/>
                    </a:cubicBezTo>
                    <a:cubicBezTo>
                      <a:pt x="1823" y="1356"/>
                      <a:pt x="1975" y="1320"/>
                      <a:pt x="2139" y="1297"/>
                    </a:cubicBezTo>
                    <a:cubicBezTo>
                      <a:pt x="2131" y="1297"/>
                      <a:pt x="2124" y="1297"/>
                      <a:pt x="2117" y="1297"/>
                    </a:cubicBezTo>
                    <a:lnTo>
                      <a:pt x="2117" y="1297"/>
                    </a:lnTo>
                    <a:cubicBezTo>
                      <a:pt x="2230" y="1278"/>
                      <a:pt x="2338" y="1260"/>
                      <a:pt x="2454" y="1250"/>
                    </a:cubicBezTo>
                    <a:cubicBezTo>
                      <a:pt x="2723" y="1216"/>
                      <a:pt x="3003" y="1180"/>
                      <a:pt x="3272" y="1169"/>
                    </a:cubicBezTo>
                    <a:cubicBezTo>
                      <a:pt x="3340" y="1167"/>
                      <a:pt x="3409" y="1166"/>
                      <a:pt x="3478" y="1166"/>
                    </a:cubicBezTo>
                    <a:close/>
                    <a:moveTo>
                      <a:pt x="4429" y="1"/>
                    </a:moveTo>
                    <a:cubicBezTo>
                      <a:pt x="4066" y="1"/>
                      <a:pt x="3704" y="1"/>
                      <a:pt x="3342" y="35"/>
                    </a:cubicBezTo>
                    <a:cubicBezTo>
                      <a:pt x="3144" y="59"/>
                      <a:pt x="2933" y="71"/>
                      <a:pt x="2734" y="106"/>
                    </a:cubicBezTo>
                    <a:cubicBezTo>
                      <a:pt x="2571" y="129"/>
                      <a:pt x="2419" y="164"/>
                      <a:pt x="2256" y="188"/>
                    </a:cubicBezTo>
                    <a:cubicBezTo>
                      <a:pt x="2103" y="211"/>
                      <a:pt x="1940" y="246"/>
                      <a:pt x="1788" y="281"/>
                    </a:cubicBezTo>
                    <a:cubicBezTo>
                      <a:pt x="1625" y="316"/>
                      <a:pt x="1473" y="375"/>
                      <a:pt x="1309" y="421"/>
                    </a:cubicBezTo>
                    <a:cubicBezTo>
                      <a:pt x="1134" y="468"/>
                      <a:pt x="947" y="538"/>
                      <a:pt x="784" y="632"/>
                    </a:cubicBezTo>
                    <a:cubicBezTo>
                      <a:pt x="550" y="760"/>
                      <a:pt x="387" y="970"/>
                      <a:pt x="258" y="1204"/>
                    </a:cubicBezTo>
                    <a:cubicBezTo>
                      <a:pt x="71" y="1554"/>
                      <a:pt x="36" y="1975"/>
                      <a:pt x="24" y="2372"/>
                    </a:cubicBezTo>
                    <a:cubicBezTo>
                      <a:pt x="1" y="2722"/>
                      <a:pt x="1" y="3062"/>
                      <a:pt x="24" y="3400"/>
                    </a:cubicBezTo>
                    <a:cubicBezTo>
                      <a:pt x="24" y="3493"/>
                      <a:pt x="47" y="3587"/>
                      <a:pt x="94" y="3669"/>
                    </a:cubicBezTo>
                    <a:cubicBezTo>
                      <a:pt x="106" y="3692"/>
                      <a:pt x="130" y="3727"/>
                      <a:pt x="153" y="3750"/>
                    </a:cubicBezTo>
                    <a:cubicBezTo>
                      <a:pt x="153" y="4662"/>
                      <a:pt x="130" y="5562"/>
                      <a:pt x="106" y="6473"/>
                    </a:cubicBezTo>
                    <a:cubicBezTo>
                      <a:pt x="83" y="7945"/>
                      <a:pt x="59" y="9417"/>
                      <a:pt x="13" y="10877"/>
                    </a:cubicBezTo>
                    <a:cubicBezTo>
                      <a:pt x="1" y="11216"/>
                      <a:pt x="1" y="11554"/>
                      <a:pt x="24" y="11893"/>
                    </a:cubicBezTo>
                    <a:cubicBezTo>
                      <a:pt x="36" y="12104"/>
                      <a:pt x="59" y="12325"/>
                      <a:pt x="106" y="12535"/>
                    </a:cubicBezTo>
                    <a:cubicBezTo>
                      <a:pt x="141" y="12688"/>
                      <a:pt x="200" y="12839"/>
                      <a:pt x="270" y="12968"/>
                    </a:cubicBezTo>
                    <a:cubicBezTo>
                      <a:pt x="387" y="13155"/>
                      <a:pt x="538" y="13283"/>
                      <a:pt x="702" y="13412"/>
                    </a:cubicBezTo>
                    <a:cubicBezTo>
                      <a:pt x="842" y="13517"/>
                      <a:pt x="982" y="13599"/>
                      <a:pt x="1134" y="13657"/>
                    </a:cubicBezTo>
                    <a:cubicBezTo>
                      <a:pt x="1345" y="13750"/>
                      <a:pt x="1555" y="13833"/>
                      <a:pt x="1765" y="13891"/>
                    </a:cubicBezTo>
                    <a:cubicBezTo>
                      <a:pt x="2092" y="13996"/>
                      <a:pt x="2431" y="14090"/>
                      <a:pt x="2770" y="14148"/>
                    </a:cubicBezTo>
                    <a:cubicBezTo>
                      <a:pt x="3517" y="14277"/>
                      <a:pt x="4288" y="14358"/>
                      <a:pt x="5059" y="14370"/>
                    </a:cubicBezTo>
                    <a:cubicBezTo>
                      <a:pt x="5355" y="14375"/>
                      <a:pt x="5652" y="14379"/>
                      <a:pt x="5951" y="14379"/>
                    </a:cubicBezTo>
                    <a:cubicBezTo>
                      <a:pt x="6384" y="14379"/>
                      <a:pt x="6820" y="14369"/>
                      <a:pt x="7256" y="14335"/>
                    </a:cubicBezTo>
                    <a:cubicBezTo>
                      <a:pt x="7419" y="14323"/>
                      <a:pt x="7594" y="14300"/>
                      <a:pt x="7758" y="14277"/>
                    </a:cubicBezTo>
                    <a:cubicBezTo>
                      <a:pt x="7980" y="14253"/>
                      <a:pt x="8202" y="14218"/>
                      <a:pt x="8412" y="14171"/>
                    </a:cubicBezTo>
                    <a:cubicBezTo>
                      <a:pt x="8517" y="14136"/>
                      <a:pt x="8622" y="14113"/>
                      <a:pt x="8728" y="14078"/>
                    </a:cubicBezTo>
                    <a:cubicBezTo>
                      <a:pt x="8902" y="14031"/>
                      <a:pt x="9066" y="13984"/>
                      <a:pt x="9230" y="13926"/>
                    </a:cubicBezTo>
                    <a:cubicBezTo>
                      <a:pt x="9393" y="13867"/>
                      <a:pt x="9557" y="13797"/>
                      <a:pt x="9720" y="13727"/>
                    </a:cubicBezTo>
                    <a:lnTo>
                      <a:pt x="9756" y="13716"/>
                    </a:lnTo>
                    <a:cubicBezTo>
                      <a:pt x="9790" y="13704"/>
                      <a:pt x="9814" y="13692"/>
                      <a:pt x="9849" y="13680"/>
                    </a:cubicBezTo>
                    <a:lnTo>
                      <a:pt x="9873" y="13669"/>
                    </a:lnTo>
                    <a:cubicBezTo>
                      <a:pt x="10036" y="13599"/>
                      <a:pt x="10200" y="13529"/>
                      <a:pt x="10351" y="13423"/>
                    </a:cubicBezTo>
                    <a:cubicBezTo>
                      <a:pt x="10527" y="13319"/>
                      <a:pt x="10702" y="13190"/>
                      <a:pt x="10831" y="13026"/>
                    </a:cubicBezTo>
                    <a:cubicBezTo>
                      <a:pt x="10947" y="12886"/>
                      <a:pt x="11052" y="12735"/>
                      <a:pt x="11134" y="12571"/>
                    </a:cubicBezTo>
                    <a:cubicBezTo>
                      <a:pt x="11228" y="12349"/>
                      <a:pt x="11298" y="12127"/>
                      <a:pt x="11345" y="11893"/>
                    </a:cubicBezTo>
                    <a:cubicBezTo>
                      <a:pt x="11402" y="11484"/>
                      <a:pt x="11449" y="11076"/>
                      <a:pt x="11473" y="10655"/>
                    </a:cubicBezTo>
                    <a:cubicBezTo>
                      <a:pt x="11496" y="10269"/>
                      <a:pt x="11508" y="9884"/>
                      <a:pt x="11519" y="9498"/>
                    </a:cubicBezTo>
                    <a:cubicBezTo>
                      <a:pt x="11543" y="8797"/>
                      <a:pt x="11519" y="8108"/>
                      <a:pt x="11473" y="7407"/>
                    </a:cubicBezTo>
                    <a:cubicBezTo>
                      <a:pt x="11449" y="6987"/>
                      <a:pt x="11415" y="6566"/>
                      <a:pt x="11356" y="6146"/>
                    </a:cubicBezTo>
                    <a:cubicBezTo>
                      <a:pt x="11309" y="5795"/>
                      <a:pt x="11251" y="5445"/>
                      <a:pt x="11192" y="5106"/>
                    </a:cubicBezTo>
                    <a:cubicBezTo>
                      <a:pt x="11088" y="4428"/>
                      <a:pt x="10982" y="3750"/>
                      <a:pt x="10807" y="3085"/>
                    </a:cubicBezTo>
                    <a:cubicBezTo>
                      <a:pt x="10725" y="2758"/>
                      <a:pt x="10644" y="2431"/>
                      <a:pt x="10550" y="2115"/>
                    </a:cubicBezTo>
                    <a:cubicBezTo>
                      <a:pt x="10503" y="1905"/>
                      <a:pt x="10421" y="1706"/>
                      <a:pt x="10328" y="1520"/>
                    </a:cubicBezTo>
                    <a:cubicBezTo>
                      <a:pt x="10258" y="1379"/>
                      <a:pt x="10164" y="1250"/>
                      <a:pt x="10059" y="1146"/>
                    </a:cubicBezTo>
                    <a:cubicBezTo>
                      <a:pt x="9966" y="1029"/>
                      <a:pt x="9860" y="947"/>
                      <a:pt x="9744" y="853"/>
                    </a:cubicBezTo>
                    <a:cubicBezTo>
                      <a:pt x="9405" y="608"/>
                      <a:pt x="8973" y="515"/>
                      <a:pt x="8564" y="421"/>
                    </a:cubicBezTo>
                    <a:cubicBezTo>
                      <a:pt x="8237" y="339"/>
                      <a:pt x="7910" y="269"/>
                      <a:pt x="7583" y="199"/>
                    </a:cubicBezTo>
                    <a:cubicBezTo>
                      <a:pt x="7209" y="106"/>
                      <a:pt x="6823" y="82"/>
                      <a:pt x="6449" y="59"/>
                    </a:cubicBezTo>
                    <a:lnTo>
                      <a:pt x="5971" y="59"/>
                    </a:lnTo>
                    <a:cubicBezTo>
                      <a:pt x="5795" y="48"/>
                      <a:pt x="5620" y="35"/>
                      <a:pt x="5457" y="24"/>
                    </a:cubicBezTo>
                    <a:cubicBezTo>
                      <a:pt x="5106" y="12"/>
                      <a:pt x="4767" y="1"/>
                      <a:pt x="44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3"/>
              <p:cNvSpPr/>
              <p:nvPr/>
            </p:nvSpPr>
            <p:spPr>
              <a:xfrm>
                <a:off x="4305000" y="493675"/>
                <a:ext cx="302300" cy="231025"/>
              </a:xfrm>
              <a:custGeom>
                <a:avLst/>
                <a:gdLst/>
                <a:ahLst/>
                <a:cxnLst/>
                <a:rect l="l" t="t" r="r" b="b"/>
                <a:pathLst>
                  <a:path w="12092" h="9241" extrusionOk="0">
                    <a:moveTo>
                      <a:pt x="5807" y="1332"/>
                    </a:moveTo>
                    <a:cubicBezTo>
                      <a:pt x="6146" y="1356"/>
                      <a:pt x="6473" y="1367"/>
                      <a:pt x="6811" y="1390"/>
                    </a:cubicBezTo>
                    <a:cubicBezTo>
                      <a:pt x="7162" y="1402"/>
                      <a:pt x="7512" y="1426"/>
                      <a:pt x="7851" y="1460"/>
                    </a:cubicBezTo>
                    <a:cubicBezTo>
                      <a:pt x="8155" y="1472"/>
                      <a:pt x="8447" y="1484"/>
                      <a:pt x="8750" y="1507"/>
                    </a:cubicBezTo>
                    <a:cubicBezTo>
                      <a:pt x="9007" y="1530"/>
                      <a:pt x="9265" y="1530"/>
                      <a:pt x="9522" y="1566"/>
                    </a:cubicBezTo>
                    <a:cubicBezTo>
                      <a:pt x="9685" y="1589"/>
                      <a:pt x="9849" y="1636"/>
                      <a:pt x="10012" y="1694"/>
                    </a:cubicBezTo>
                    <a:cubicBezTo>
                      <a:pt x="10094" y="1729"/>
                      <a:pt x="10165" y="1776"/>
                      <a:pt x="10235" y="1823"/>
                    </a:cubicBezTo>
                    <a:lnTo>
                      <a:pt x="10258" y="1846"/>
                    </a:lnTo>
                    <a:cubicBezTo>
                      <a:pt x="10305" y="1904"/>
                      <a:pt x="10328" y="1963"/>
                      <a:pt x="10363" y="2021"/>
                    </a:cubicBezTo>
                    <a:cubicBezTo>
                      <a:pt x="10445" y="2255"/>
                      <a:pt x="10503" y="2488"/>
                      <a:pt x="10562" y="2722"/>
                    </a:cubicBezTo>
                    <a:cubicBezTo>
                      <a:pt x="10620" y="2944"/>
                      <a:pt x="10655" y="3178"/>
                      <a:pt x="10690" y="3412"/>
                    </a:cubicBezTo>
                    <a:cubicBezTo>
                      <a:pt x="10713" y="3657"/>
                      <a:pt x="10725" y="3890"/>
                      <a:pt x="10725" y="4136"/>
                    </a:cubicBezTo>
                    <a:cubicBezTo>
                      <a:pt x="10736" y="4381"/>
                      <a:pt x="10736" y="4627"/>
                      <a:pt x="10713" y="4871"/>
                    </a:cubicBezTo>
                    <a:cubicBezTo>
                      <a:pt x="10690" y="5117"/>
                      <a:pt x="10666" y="5351"/>
                      <a:pt x="10643" y="5585"/>
                    </a:cubicBezTo>
                    <a:cubicBezTo>
                      <a:pt x="10632" y="5806"/>
                      <a:pt x="10608" y="6029"/>
                      <a:pt x="10585" y="6239"/>
                    </a:cubicBezTo>
                    <a:cubicBezTo>
                      <a:pt x="10526" y="6577"/>
                      <a:pt x="10456" y="6916"/>
                      <a:pt x="10351" y="7243"/>
                    </a:cubicBezTo>
                    <a:cubicBezTo>
                      <a:pt x="10293" y="7371"/>
                      <a:pt x="10235" y="7488"/>
                      <a:pt x="10165" y="7594"/>
                    </a:cubicBezTo>
                    <a:lnTo>
                      <a:pt x="10106" y="7652"/>
                    </a:lnTo>
                    <a:cubicBezTo>
                      <a:pt x="10071" y="7675"/>
                      <a:pt x="10036" y="7687"/>
                      <a:pt x="10001" y="7711"/>
                    </a:cubicBezTo>
                    <a:cubicBezTo>
                      <a:pt x="9884" y="7757"/>
                      <a:pt x="9767" y="7781"/>
                      <a:pt x="9638" y="7804"/>
                    </a:cubicBezTo>
                    <a:cubicBezTo>
                      <a:pt x="8984" y="7874"/>
                      <a:pt x="8330" y="7898"/>
                      <a:pt x="7676" y="7898"/>
                    </a:cubicBezTo>
                    <a:cubicBezTo>
                      <a:pt x="6951" y="7886"/>
                      <a:pt x="6227" y="7874"/>
                      <a:pt x="5503" y="7839"/>
                    </a:cubicBezTo>
                    <a:cubicBezTo>
                      <a:pt x="5141" y="7815"/>
                      <a:pt x="4779" y="7781"/>
                      <a:pt x="4417" y="7734"/>
                    </a:cubicBezTo>
                    <a:lnTo>
                      <a:pt x="3540" y="7629"/>
                    </a:lnTo>
                    <a:cubicBezTo>
                      <a:pt x="3295" y="7594"/>
                      <a:pt x="3050" y="7558"/>
                      <a:pt x="2816" y="7512"/>
                    </a:cubicBezTo>
                    <a:cubicBezTo>
                      <a:pt x="2594" y="7454"/>
                      <a:pt x="2384" y="7384"/>
                      <a:pt x="2162" y="7301"/>
                    </a:cubicBezTo>
                    <a:cubicBezTo>
                      <a:pt x="2080" y="7267"/>
                      <a:pt x="2010" y="7220"/>
                      <a:pt x="1928" y="7173"/>
                    </a:cubicBezTo>
                    <a:lnTo>
                      <a:pt x="1893" y="7138"/>
                    </a:lnTo>
                    <a:cubicBezTo>
                      <a:pt x="1858" y="7091"/>
                      <a:pt x="1835" y="7044"/>
                      <a:pt x="1811" y="6986"/>
                    </a:cubicBezTo>
                    <a:cubicBezTo>
                      <a:pt x="1777" y="6916"/>
                      <a:pt x="1764" y="6834"/>
                      <a:pt x="1741" y="6764"/>
                    </a:cubicBezTo>
                    <a:cubicBezTo>
                      <a:pt x="1718" y="6484"/>
                      <a:pt x="1730" y="6203"/>
                      <a:pt x="1753" y="5912"/>
                    </a:cubicBezTo>
                    <a:cubicBezTo>
                      <a:pt x="1764" y="5561"/>
                      <a:pt x="1800" y="5199"/>
                      <a:pt x="1847" y="4837"/>
                    </a:cubicBezTo>
                    <a:cubicBezTo>
                      <a:pt x="1917" y="4194"/>
                      <a:pt x="1975" y="3552"/>
                      <a:pt x="2057" y="2909"/>
                    </a:cubicBezTo>
                    <a:cubicBezTo>
                      <a:pt x="2092" y="2675"/>
                      <a:pt x="2138" y="2442"/>
                      <a:pt x="2208" y="2220"/>
                    </a:cubicBezTo>
                    <a:cubicBezTo>
                      <a:pt x="2255" y="2150"/>
                      <a:pt x="2291" y="2068"/>
                      <a:pt x="2337" y="1998"/>
                    </a:cubicBezTo>
                    <a:lnTo>
                      <a:pt x="2442" y="1893"/>
                    </a:lnTo>
                    <a:lnTo>
                      <a:pt x="2501" y="1857"/>
                    </a:lnTo>
                    <a:cubicBezTo>
                      <a:pt x="2652" y="1753"/>
                      <a:pt x="2828" y="1659"/>
                      <a:pt x="3003" y="1577"/>
                    </a:cubicBezTo>
                    <a:cubicBezTo>
                      <a:pt x="3120" y="1543"/>
                      <a:pt x="3225" y="1507"/>
                      <a:pt x="3353" y="1472"/>
                    </a:cubicBezTo>
                    <a:cubicBezTo>
                      <a:pt x="3400" y="1472"/>
                      <a:pt x="3447" y="1460"/>
                      <a:pt x="3506" y="1449"/>
                    </a:cubicBezTo>
                    <a:cubicBezTo>
                      <a:pt x="4218" y="1379"/>
                      <a:pt x="4931" y="1356"/>
                      <a:pt x="5643" y="1343"/>
                    </a:cubicBezTo>
                    <a:cubicBezTo>
                      <a:pt x="5702" y="1332"/>
                      <a:pt x="5749" y="1332"/>
                      <a:pt x="5807" y="1332"/>
                    </a:cubicBezTo>
                    <a:close/>
                    <a:moveTo>
                      <a:pt x="4207" y="0"/>
                    </a:moveTo>
                    <a:cubicBezTo>
                      <a:pt x="4020" y="12"/>
                      <a:pt x="3844" y="35"/>
                      <a:pt x="3669" y="58"/>
                    </a:cubicBezTo>
                    <a:cubicBezTo>
                      <a:pt x="3634" y="71"/>
                      <a:pt x="3610" y="71"/>
                      <a:pt x="3587" y="71"/>
                    </a:cubicBezTo>
                    <a:cubicBezTo>
                      <a:pt x="3493" y="71"/>
                      <a:pt x="3412" y="94"/>
                      <a:pt x="3330" y="141"/>
                    </a:cubicBezTo>
                    <a:lnTo>
                      <a:pt x="3319" y="141"/>
                    </a:lnTo>
                    <a:cubicBezTo>
                      <a:pt x="3296" y="140"/>
                      <a:pt x="3274" y="140"/>
                      <a:pt x="3251" y="140"/>
                    </a:cubicBezTo>
                    <a:cubicBezTo>
                      <a:pt x="2842" y="140"/>
                      <a:pt x="2445" y="243"/>
                      <a:pt x="2080" y="409"/>
                    </a:cubicBezTo>
                    <a:cubicBezTo>
                      <a:pt x="1917" y="468"/>
                      <a:pt x="1753" y="538"/>
                      <a:pt x="1613" y="631"/>
                    </a:cubicBezTo>
                    <a:lnTo>
                      <a:pt x="1566" y="655"/>
                    </a:lnTo>
                    <a:lnTo>
                      <a:pt x="1496" y="701"/>
                    </a:lnTo>
                    <a:cubicBezTo>
                      <a:pt x="1321" y="829"/>
                      <a:pt x="1169" y="970"/>
                      <a:pt x="1029" y="1145"/>
                    </a:cubicBezTo>
                    <a:cubicBezTo>
                      <a:pt x="923" y="1273"/>
                      <a:pt x="819" y="1414"/>
                      <a:pt x="749" y="1566"/>
                    </a:cubicBezTo>
                    <a:cubicBezTo>
                      <a:pt x="690" y="1717"/>
                      <a:pt x="620" y="1870"/>
                      <a:pt x="573" y="2021"/>
                    </a:cubicBezTo>
                    <a:cubicBezTo>
                      <a:pt x="526" y="2197"/>
                      <a:pt x="479" y="2360"/>
                      <a:pt x="456" y="2535"/>
                    </a:cubicBezTo>
                    <a:cubicBezTo>
                      <a:pt x="386" y="2956"/>
                      <a:pt x="339" y="3388"/>
                      <a:pt x="281" y="3809"/>
                    </a:cubicBezTo>
                    <a:cubicBezTo>
                      <a:pt x="246" y="4066"/>
                      <a:pt x="211" y="4323"/>
                      <a:pt x="188" y="4580"/>
                    </a:cubicBezTo>
                    <a:cubicBezTo>
                      <a:pt x="129" y="4954"/>
                      <a:pt x="82" y="5328"/>
                      <a:pt x="59" y="5701"/>
                    </a:cubicBezTo>
                    <a:cubicBezTo>
                      <a:pt x="36" y="6029"/>
                      <a:pt x="1" y="6367"/>
                      <a:pt x="48" y="6694"/>
                    </a:cubicBezTo>
                    <a:cubicBezTo>
                      <a:pt x="82" y="6940"/>
                      <a:pt x="106" y="7161"/>
                      <a:pt x="199" y="7395"/>
                    </a:cubicBezTo>
                    <a:cubicBezTo>
                      <a:pt x="246" y="7524"/>
                      <a:pt x="305" y="7664"/>
                      <a:pt x="375" y="7781"/>
                    </a:cubicBezTo>
                    <a:cubicBezTo>
                      <a:pt x="445" y="7898"/>
                      <a:pt x="538" y="8026"/>
                      <a:pt x="620" y="8119"/>
                    </a:cubicBezTo>
                    <a:cubicBezTo>
                      <a:pt x="936" y="8493"/>
                      <a:pt x="1391" y="8680"/>
                      <a:pt x="1835" y="8809"/>
                    </a:cubicBezTo>
                    <a:cubicBezTo>
                      <a:pt x="2010" y="8867"/>
                      <a:pt x="2185" y="8914"/>
                      <a:pt x="2361" y="8949"/>
                    </a:cubicBezTo>
                    <a:cubicBezTo>
                      <a:pt x="2594" y="8996"/>
                      <a:pt x="2839" y="9019"/>
                      <a:pt x="3085" y="9054"/>
                    </a:cubicBezTo>
                    <a:cubicBezTo>
                      <a:pt x="3436" y="9089"/>
                      <a:pt x="3786" y="9124"/>
                      <a:pt x="4136" y="9147"/>
                    </a:cubicBezTo>
                    <a:cubicBezTo>
                      <a:pt x="4475" y="9171"/>
                      <a:pt x="4814" y="9217"/>
                      <a:pt x="5152" y="9217"/>
                    </a:cubicBezTo>
                    <a:cubicBezTo>
                      <a:pt x="5526" y="9229"/>
                      <a:pt x="5900" y="9241"/>
                      <a:pt x="6274" y="9241"/>
                    </a:cubicBezTo>
                    <a:lnTo>
                      <a:pt x="7325" y="9241"/>
                    </a:lnTo>
                    <a:cubicBezTo>
                      <a:pt x="7676" y="9241"/>
                      <a:pt x="8038" y="9229"/>
                      <a:pt x="8389" y="9217"/>
                    </a:cubicBezTo>
                    <a:cubicBezTo>
                      <a:pt x="8739" y="9194"/>
                      <a:pt x="9101" y="9159"/>
                      <a:pt x="9451" y="9124"/>
                    </a:cubicBezTo>
                    <a:cubicBezTo>
                      <a:pt x="9872" y="9077"/>
                      <a:pt x="10316" y="9019"/>
                      <a:pt x="10690" y="8809"/>
                    </a:cubicBezTo>
                    <a:cubicBezTo>
                      <a:pt x="10819" y="8727"/>
                      <a:pt x="10947" y="8633"/>
                      <a:pt x="11052" y="8529"/>
                    </a:cubicBezTo>
                    <a:cubicBezTo>
                      <a:pt x="11099" y="8493"/>
                      <a:pt x="11134" y="8435"/>
                      <a:pt x="11169" y="8388"/>
                    </a:cubicBezTo>
                    <a:cubicBezTo>
                      <a:pt x="11227" y="8318"/>
                      <a:pt x="11286" y="8248"/>
                      <a:pt x="11333" y="8178"/>
                    </a:cubicBezTo>
                    <a:cubicBezTo>
                      <a:pt x="11450" y="8002"/>
                      <a:pt x="11531" y="7804"/>
                      <a:pt x="11613" y="7617"/>
                    </a:cubicBezTo>
                    <a:cubicBezTo>
                      <a:pt x="11730" y="7290"/>
                      <a:pt x="11811" y="6940"/>
                      <a:pt x="11881" y="6600"/>
                    </a:cubicBezTo>
                    <a:cubicBezTo>
                      <a:pt x="11951" y="6203"/>
                      <a:pt x="11975" y="5806"/>
                      <a:pt x="12022" y="5409"/>
                    </a:cubicBezTo>
                    <a:cubicBezTo>
                      <a:pt x="12057" y="5071"/>
                      <a:pt x="12092" y="4743"/>
                      <a:pt x="12080" y="4404"/>
                    </a:cubicBezTo>
                    <a:cubicBezTo>
                      <a:pt x="12068" y="4007"/>
                      <a:pt x="12045" y="3599"/>
                      <a:pt x="11987" y="3201"/>
                    </a:cubicBezTo>
                    <a:cubicBezTo>
                      <a:pt x="11940" y="2862"/>
                      <a:pt x="11858" y="2535"/>
                      <a:pt x="11753" y="2220"/>
                    </a:cubicBezTo>
                    <a:cubicBezTo>
                      <a:pt x="11694" y="2010"/>
                      <a:pt x="11613" y="1823"/>
                      <a:pt x="11531" y="1624"/>
                    </a:cubicBezTo>
                    <a:cubicBezTo>
                      <a:pt x="11450" y="1437"/>
                      <a:pt x="11344" y="1273"/>
                      <a:pt x="11216" y="1122"/>
                    </a:cubicBezTo>
                    <a:cubicBezTo>
                      <a:pt x="11076" y="935"/>
                      <a:pt x="10865" y="806"/>
                      <a:pt x="10666" y="689"/>
                    </a:cubicBezTo>
                    <a:cubicBezTo>
                      <a:pt x="10479" y="596"/>
                      <a:pt x="10293" y="514"/>
                      <a:pt x="10094" y="444"/>
                    </a:cubicBezTo>
                    <a:cubicBezTo>
                      <a:pt x="9732" y="315"/>
                      <a:pt x="9335" y="292"/>
                      <a:pt x="8950" y="269"/>
                    </a:cubicBezTo>
                    <a:cubicBezTo>
                      <a:pt x="8599" y="234"/>
                      <a:pt x="8249" y="211"/>
                      <a:pt x="7898" y="187"/>
                    </a:cubicBezTo>
                    <a:cubicBezTo>
                      <a:pt x="7559" y="164"/>
                      <a:pt x="7208" y="128"/>
                      <a:pt x="6870" y="105"/>
                    </a:cubicBezTo>
                    <a:cubicBezTo>
                      <a:pt x="6507" y="94"/>
                      <a:pt x="6146" y="71"/>
                      <a:pt x="5783" y="47"/>
                    </a:cubicBezTo>
                    <a:cubicBezTo>
                      <a:pt x="5433" y="24"/>
                      <a:pt x="5082" y="0"/>
                      <a:pt x="4721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5" name="Google Shape;1315;p33"/>
            <p:cNvGrpSpPr/>
            <p:nvPr/>
          </p:nvGrpSpPr>
          <p:grpSpPr>
            <a:xfrm rot="10800000" flipH="1">
              <a:off x="7895624" y="3822829"/>
              <a:ext cx="1129637" cy="1177126"/>
              <a:chOff x="3670075" y="258550"/>
              <a:chExt cx="937225" cy="976625"/>
            </a:xfrm>
          </p:grpSpPr>
          <p:sp>
            <p:nvSpPr>
              <p:cNvPr id="1316" name="Google Shape;1316;p33"/>
              <p:cNvSpPr/>
              <p:nvPr/>
            </p:nvSpPr>
            <p:spPr>
              <a:xfrm>
                <a:off x="3670075" y="258550"/>
                <a:ext cx="229275" cy="281875"/>
              </a:xfrm>
              <a:custGeom>
                <a:avLst/>
                <a:gdLst/>
                <a:ahLst/>
                <a:cxnLst/>
                <a:rect l="l" t="t" r="r" b="b"/>
                <a:pathLst>
                  <a:path w="9171" h="11275" extrusionOk="0">
                    <a:moveTo>
                      <a:pt x="4253" y="1"/>
                    </a:moveTo>
                    <a:cubicBezTo>
                      <a:pt x="4147" y="1"/>
                      <a:pt x="4054" y="13"/>
                      <a:pt x="3937" y="13"/>
                    </a:cubicBezTo>
                    <a:cubicBezTo>
                      <a:pt x="3739" y="24"/>
                      <a:pt x="3540" y="47"/>
                      <a:pt x="3342" y="83"/>
                    </a:cubicBezTo>
                    <a:cubicBezTo>
                      <a:pt x="3260" y="94"/>
                      <a:pt x="3178" y="106"/>
                      <a:pt x="3108" y="118"/>
                    </a:cubicBezTo>
                    <a:cubicBezTo>
                      <a:pt x="2862" y="153"/>
                      <a:pt x="2629" y="188"/>
                      <a:pt x="2442" y="223"/>
                    </a:cubicBezTo>
                    <a:cubicBezTo>
                      <a:pt x="2372" y="234"/>
                      <a:pt x="2302" y="247"/>
                      <a:pt x="2220" y="258"/>
                    </a:cubicBezTo>
                    <a:cubicBezTo>
                      <a:pt x="2068" y="281"/>
                      <a:pt x="1917" y="304"/>
                      <a:pt x="1764" y="351"/>
                    </a:cubicBezTo>
                    <a:cubicBezTo>
                      <a:pt x="1671" y="375"/>
                      <a:pt x="1566" y="410"/>
                      <a:pt x="1473" y="445"/>
                    </a:cubicBezTo>
                    <a:cubicBezTo>
                      <a:pt x="1367" y="480"/>
                      <a:pt x="1250" y="527"/>
                      <a:pt x="1122" y="597"/>
                    </a:cubicBezTo>
                    <a:cubicBezTo>
                      <a:pt x="1029" y="644"/>
                      <a:pt x="912" y="748"/>
                      <a:pt x="853" y="795"/>
                    </a:cubicBezTo>
                    <a:lnTo>
                      <a:pt x="818" y="819"/>
                    </a:lnTo>
                    <a:lnTo>
                      <a:pt x="795" y="842"/>
                    </a:lnTo>
                    <a:cubicBezTo>
                      <a:pt x="713" y="912"/>
                      <a:pt x="632" y="1018"/>
                      <a:pt x="526" y="1158"/>
                    </a:cubicBezTo>
                    <a:cubicBezTo>
                      <a:pt x="491" y="1216"/>
                      <a:pt x="456" y="1275"/>
                      <a:pt x="432" y="1345"/>
                    </a:cubicBezTo>
                    <a:lnTo>
                      <a:pt x="362" y="1403"/>
                    </a:lnTo>
                    <a:cubicBezTo>
                      <a:pt x="211" y="1555"/>
                      <a:pt x="129" y="1753"/>
                      <a:pt x="105" y="2022"/>
                    </a:cubicBezTo>
                    <a:cubicBezTo>
                      <a:pt x="71" y="2466"/>
                      <a:pt x="35" y="3062"/>
                      <a:pt x="12" y="3658"/>
                    </a:cubicBezTo>
                    <a:cubicBezTo>
                      <a:pt x="1" y="3833"/>
                      <a:pt x="12" y="4019"/>
                      <a:pt x="12" y="4195"/>
                    </a:cubicBezTo>
                    <a:lnTo>
                      <a:pt x="12" y="4393"/>
                    </a:lnTo>
                    <a:cubicBezTo>
                      <a:pt x="24" y="4686"/>
                      <a:pt x="24" y="4966"/>
                      <a:pt x="24" y="5258"/>
                    </a:cubicBezTo>
                    <a:cubicBezTo>
                      <a:pt x="35" y="5632"/>
                      <a:pt x="24" y="6018"/>
                      <a:pt x="24" y="6391"/>
                    </a:cubicBezTo>
                    <a:cubicBezTo>
                      <a:pt x="12" y="7022"/>
                      <a:pt x="1" y="7688"/>
                      <a:pt x="47" y="8331"/>
                    </a:cubicBezTo>
                    <a:cubicBezTo>
                      <a:pt x="59" y="8634"/>
                      <a:pt x="105" y="8949"/>
                      <a:pt x="164" y="9289"/>
                    </a:cubicBezTo>
                    <a:cubicBezTo>
                      <a:pt x="211" y="9533"/>
                      <a:pt x="304" y="9779"/>
                      <a:pt x="432" y="9990"/>
                    </a:cubicBezTo>
                    <a:cubicBezTo>
                      <a:pt x="632" y="10328"/>
                      <a:pt x="993" y="10620"/>
                      <a:pt x="1426" y="10807"/>
                    </a:cubicBezTo>
                    <a:cubicBezTo>
                      <a:pt x="1613" y="10889"/>
                      <a:pt x="1823" y="10971"/>
                      <a:pt x="2045" y="11018"/>
                    </a:cubicBezTo>
                    <a:cubicBezTo>
                      <a:pt x="2220" y="11064"/>
                      <a:pt x="2407" y="11088"/>
                      <a:pt x="2571" y="11111"/>
                    </a:cubicBezTo>
                    <a:cubicBezTo>
                      <a:pt x="2816" y="11146"/>
                      <a:pt x="3073" y="11181"/>
                      <a:pt x="3283" y="11205"/>
                    </a:cubicBezTo>
                    <a:cubicBezTo>
                      <a:pt x="3517" y="11216"/>
                      <a:pt x="3750" y="11239"/>
                      <a:pt x="4007" y="11251"/>
                    </a:cubicBezTo>
                    <a:cubicBezTo>
                      <a:pt x="4241" y="11262"/>
                      <a:pt x="4440" y="11275"/>
                      <a:pt x="4638" y="11275"/>
                    </a:cubicBezTo>
                    <a:cubicBezTo>
                      <a:pt x="4965" y="11275"/>
                      <a:pt x="5269" y="11251"/>
                      <a:pt x="5549" y="11216"/>
                    </a:cubicBezTo>
                    <a:lnTo>
                      <a:pt x="5666" y="11205"/>
                    </a:lnTo>
                    <a:cubicBezTo>
                      <a:pt x="5806" y="11181"/>
                      <a:pt x="5970" y="11158"/>
                      <a:pt x="6110" y="11122"/>
                    </a:cubicBezTo>
                    <a:cubicBezTo>
                      <a:pt x="6239" y="11099"/>
                      <a:pt x="6367" y="11064"/>
                      <a:pt x="6507" y="11018"/>
                    </a:cubicBezTo>
                    <a:cubicBezTo>
                      <a:pt x="6776" y="10924"/>
                      <a:pt x="7045" y="10807"/>
                      <a:pt x="7337" y="10667"/>
                    </a:cubicBezTo>
                    <a:cubicBezTo>
                      <a:pt x="7431" y="10620"/>
                      <a:pt x="7524" y="10550"/>
                      <a:pt x="7618" y="10491"/>
                    </a:cubicBezTo>
                    <a:lnTo>
                      <a:pt x="7629" y="10480"/>
                    </a:lnTo>
                    <a:cubicBezTo>
                      <a:pt x="7769" y="10398"/>
                      <a:pt x="7921" y="10281"/>
                      <a:pt x="8061" y="10153"/>
                    </a:cubicBezTo>
                    <a:cubicBezTo>
                      <a:pt x="8272" y="9931"/>
                      <a:pt x="8447" y="9697"/>
                      <a:pt x="8587" y="9429"/>
                    </a:cubicBezTo>
                    <a:cubicBezTo>
                      <a:pt x="8750" y="9090"/>
                      <a:pt x="8879" y="8739"/>
                      <a:pt x="8949" y="8365"/>
                    </a:cubicBezTo>
                    <a:cubicBezTo>
                      <a:pt x="9019" y="8015"/>
                      <a:pt x="9054" y="7676"/>
                      <a:pt x="9090" y="7384"/>
                    </a:cubicBezTo>
                    <a:cubicBezTo>
                      <a:pt x="9136" y="6929"/>
                      <a:pt x="9136" y="6473"/>
                      <a:pt x="9147" y="6018"/>
                    </a:cubicBezTo>
                    <a:lnTo>
                      <a:pt x="9147" y="5877"/>
                    </a:lnTo>
                    <a:cubicBezTo>
                      <a:pt x="9160" y="5328"/>
                      <a:pt x="9171" y="4814"/>
                      <a:pt x="9171" y="4312"/>
                    </a:cubicBezTo>
                    <a:cubicBezTo>
                      <a:pt x="9171" y="3739"/>
                      <a:pt x="9113" y="3178"/>
                      <a:pt x="8996" y="2641"/>
                    </a:cubicBezTo>
                    <a:cubicBezTo>
                      <a:pt x="8926" y="2361"/>
                      <a:pt x="8832" y="2069"/>
                      <a:pt x="8692" y="1789"/>
                    </a:cubicBezTo>
                    <a:cubicBezTo>
                      <a:pt x="8575" y="1555"/>
                      <a:pt x="8423" y="1345"/>
                      <a:pt x="8236" y="1192"/>
                    </a:cubicBezTo>
                    <a:cubicBezTo>
                      <a:pt x="8038" y="1029"/>
                      <a:pt x="7875" y="924"/>
                      <a:pt x="7711" y="842"/>
                    </a:cubicBezTo>
                    <a:cubicBezTo>
                      <a:pt x="7431" y="714"/>
                      <a:pt x="7150" y="620"/>
                      <a:pt x="6870" y="527"/>
                    </a:cubicBezTo>
                    <a:lnTo>
                      <a:pt x="6741" y="480"/>
                    </a:lnTo>
                    <a:cubicBezTo>
                      <a:pt x="6577" y="421"/>
                      <a:pt x="6414" y="375"/>
                      <a:pt x="6239" y="328"/>
                    </a:cubicBezTo>
                    <a:cubicBezTo>
                      <a:pt x="5655" y="153"/>
                      <a:pt x="5129" y="60"/>
                      <a:pt x="4661" y="24"/>
                    </a:cubicBezTo>
                    <a:cubicBezTo>
                      <a:pt x="4521" y="13"/>
                      <a:pt x="4393" y="1"/>
                      <a:pt x="4253" y="1"/>
                    </a:cubicBezTo>
                    <a:close/>
                  </a:path>
                </a:pathLst>
              </a:custGeom>
              <a:solidFill>
                <a:srgbClr val="F0AF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3"/>
              <p:cNvSpPr/>
              <p:nvPr/>
            </p:nvSpPr>
            <p:spPr>
              <a:xfrm>
                <a:off x="4095000" y="426200"/>
                <a:ext cx="144300" cy="204075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8163" extrusionOk="0">
                    <a:moveTo>
                      <a:pt x="1640" y="977"/>
                    </a:moveTo>
                    <a:cubicBezTo>
                      <a:pt x="1674" y="977"/>
                      <a:pt x="1708" y="978"/>
                      <a:pt x="1742" y="982"/>
                    </a:cubicBezTo>
                    <a:cubicBezTo>
                      <a:pt x="1893" y="982"/>
                      <a:pt x="2046" y="994"/>
                      <a:pt x="2197" y="1005"/>
                    </a:cubicBezTo>
                    <a:cubicBezTo>
                      <a:pt x="2454" y="1017"/>
                      <a:pt x="2711" y="1041"/>
                      <a:pt x="2968" y="1075"/>
                    </a:cubicBezTo>
                    <a:cubicBezTo>
                      <a:pt x="3167" y="1111"/>
                      <a:pt x="3354" y="1145"/>
                      <a:pt x="3541" y="1192"/>
                    </a:cubicBezTo>
                    <a:cubicBezTo>
                      <a:pt x="3646" y="1215"/>
                      <a:pt x="3751" y="1239"/>
                      <a:pt x="3845" y="1274"/>
                    </a:cubicBezTo>
                    <a:cubicBezTo>
                      <a:pt x="3915" y="1285"/>
                      <a:pt x="3973" y="1309"/>
                      <a:pt x="4043" y="1332"/>
                    </a:cubicBezTo>
                    <a:cubicBezTo>
                      <a:pt x="4136" y="1379"/>
                      <a:pt x="4219" y="1426"/>
                      <a:pt x="4300" y="1484"/>
                    </a:cubicBezTo>
                    <a:lnTo>
                      <a:pt x="4347" y="1519"/>
                    </a:lnTo>
                    <a:lnTo>
                      <a:pt x="4370" y="1566"/>
                    </a:lnTo>
                    <a:cubicBezTo>
                      <a:pt x="4452" y="1799"/>
                      <a:pt x="4499" y="2045"/>
                      <a:pt x="4534" y="2290"/>
                    </a:cubicBezTo>
                    <a:cubicBezTo>
                      <a:pt x="4604" y="2980"/>
                      <a:pt x="4604" y="3681"/>
                      <a:pt x="4604" y="4370"/>
                    </a:cubicBezTo>
                    <a:cubicBezTo>
                      <a:pt x="4604" y="5036"/>
                      <a:pt x="4604" y="5701"/>
                      <a:pt x="4534" y="6356"/>
                    </a:cubicBezTo>
                    <a:cubicBezTo>
                      <a:pt x="4522" y="6438"/>
                      <a:pt x="4499" y="6508"/>
                      <a:pt x="4476" y="6589"/>
                    </a:cubicBezTo>
                    <a:cubicBezTo>
                      <a:pt x="4440" y="6648"/>
                      <a:pt x="4406" y="6706"/>
                      <a:pt x="4359" y="6776"/>
                    </a:cubicBezTo>
                    <a:cubicBezTo>
                      <a:pt x="4336" y="6812"/>
                      <a:pt x="4300" y="6846"/>
                      <a:pt x="4265" y="6882"/>
                    </a:cubicBezTo>
                    <a:cubicBezTo>
                      <a:pt x="4242" y="6893"/>
                      <a:pt x="4207" y="6905"/>
                      <a:pt x="4183" y="6928"/>
                    </a:cubicBezTo>
                    <a:cubicBezTo>
                      <a:pt x="4066" y="6963"/>
                      <a:pt x="3962" y="6986"/>
                      <a:pt x="3845" y="7010"/>
                    </a:cubicBezTo>
                    <a:cubicBezTo>
                      <a:pt x="3714" y="7019"/>
                      <a:pt x="3585" y="7023"/>
                      <a:pt x="3456" y="7023"/>
                    </a:cubicBezTo>
                    <a:cubicBezTo>
                      <a:pt x="3251" y="7023"/>
                      <a:pt x="3048" y="7013"/>
                      <a:pt x="2840" y="6999"/>
                    </a:cubicBezTo>
                    <a:cubicBezTo>
                      <a:pt x="2513" y="6986"/>
                      <a:pt x="2186" y="6963"/>
                      <a:pt x="1859" y="6916"/>
                    </a:cubicBezTo>
                    <a:cubicBezTo>
                      <a:pt x="1730" y="6893"/>
                      <a:pt x="1602" y="6870"/>
                      <a:pt x="1485" y="6823"/>
                    </a:cubicBezTo>
                    <a:lnTo>
                      <a:pt x="1426" y="6799"/>
                    </a:lnTo>
                    <a:lnTo>
                      <a:pt x="1415" y="6776"/>
                    </a:lnTo>
                    <a:cubicBezTo>
                      <a:pt x="1368" y="6625"/>
                      <a:pt x="1333" y="6472"/>
                      <a:pt x="1309" y="6321"/>
                    </a:cubicBezTo>
                    <a:cubicBezTo>
                      <a:pt x="1228" y="5643"/>
                      <a:pt x="1228" y="4954"/>
                      <a:pt x="1216" y="4276"/>
                    </a:cubicBezTo>
                    <a:cubicBezTo>
                      <a:pt x="1205" y="3564"/>
                      <a:pt x="1193" y="2851"/>
                      <a:pt x="1169" y="2139"/>
                    </a:cubicBezTo>
                    <a:cubicBezTo>
                      <a:pt x="1158" y="1799"/>
                      <a:pt x="1135" y="1461"/>
                      <a:pt x="1122" y="1122"/>
                    </a:cubicBezTo>
                    <a:lnTo>
                      <a:pt x="1122" y="1111"/>
                    </a:lnTo>
                    <a:lnTo>
                      <a:pt x="1135" y="1099"/>
                    </a:lnTo>
                    <a:lnTo>
                      <a:pt x="1146" y="1075"/>
                    </a:lnTo>
                    <a:lnTo>
                      <a:pt x="1205" y="1041"/>
                    </a:lnTo>
                    <a:cubicBezTo>
                      <a:pt x="1263" y="1028"/>
                      <a:pt x="1333" y="1005"/>
                      <a:pt x="1392" y="994"/>
                    </a:cubicBezTo>
                    <a:cubicBezTo>
                      <a:pt x="1474" y="985"/>
                      <a:pt x="1557" y="977"/>
                      <a:pt x="1640" y="977"/>
                    </a:cubicBezTo>
                    <a:close/>
                    <a:moveTo>
                      <a:pt x="2337" y="0"/>
                    </a:moveTo>
                    <a:cubicBezTo>
                      <a:pt x="2163" y="0"/>
                      <a:pt x="1987" y="0"/>
                      <a:pt x="1823" y="13"/>
                    </a:cubicBezTo>
                    <a:cubicBezTo>
                      <a:pt x="1613" y="13"/>
                      <a:pt x="1403" y="36"/>
                      <a:pt x="1205" y="59"/>
                    </a:cubicBezTo>
                    <a:cubicBezTo>
                      <a:pt x="1122" y="83"/>
                      <a:pt x="1052" y="94"/>
                      <a:pt x="971" y="117"/>
                    </a:cubicBezTo>
                    <a:cubicBezTo>
                      <a:pt x="865" y="141"/>
                      <a:pt x="772" y="187"/>
                      <a:pt x="667" y="234"/>
                    </a:cubicBezTo>
                    <a:cubicBezTo>
                      <a:pt x="504" y="316"/>
                      <a:pt x="375" y="444"/>
                      <a:pt x="270" y="584"/>
                    </a:cubicBezTo>
                    <a:cubicBezTo>
                      <a:pt x="247" y="620"/>
                      <a:pt x="223" y="667"/>
                      <a:pt x="200" y="713"/>
                    </a:cubicBezTo>
                    <a:cubicBezTo>
                      <a:pt x="83" y="807"/>
                      <a:pt x="13" y="947"/>
                      <a:pt x="24" y="1111"/>
                    </a:cubicBezTo>
                    <a:cubicBezTo>
                      <a:pt x="24" y="1239"/>
                      <a:pt x="36" y="1379"/>
                      <a:pt x="36" y="1508"/>
                    </a:cubicBezTo>
                    <a:lnTo>
                      <a:pt x="36" y="1613"/>
                    </a:lnTo>
                    <a:cubicBezTo>
                      <a:pt x="36" y="1753"/>
                      <a:pt x="48" y="1893"/>
                      <a:pt x="60" y="2045"/>
                    </a:cubicBezTo>
                    <a:lnTo>
                      <a:pt x="60" y="2197"/>
                    </a:lnTo>
                    <a:cubicBezTo>
                      <a:pt x="60" y="2547"/>
                      <a:pt x="48" y="2898"/>
                      <a:pt x="48" y="3248"/>
                    </a:cubicBezTo>
                    <a:cubicBezTo>
                      <a:pt x="36" y="3972"/>
                      <a:pt x="24" y="4709"/>
                      <a:pt x="13" y="5444"/>
                    </a:cubicBezTo>
                    <a:cubicBezTo>
                      <a:pt x="1" y="5771"/>
                      <a:pt x="13" y="6099"/>
                      <a:pt x="48" y="6426"/>
                    </a:cubicBezTo>
                    <a:cubicBezTo>
                      <a:pt x="71" y="6636"/>
                      <a:pt x="94" y="6858"/>
                      <a:pt x="177" y="7056"/>
                    </a:cubicBezTo>
                    <a:cubicBezTo>
                      <a:pt x="235" y="7197"/>
                      <a:pt x="281" y="7337"/>
                      <a:pt x="364" y="7466"/>
                    </a:cubicBezTo>
                    <a:cubicBezTo>
                      <a:pt x="457" y="7594"/>
                      <a:pt x="550" y="7687"/>
                      <a:pt x="691" y="7781"/>
                    </a:cubicBezTo>
                    <a:cubicBezTo>
                      <a:pt x="807" y="7874"/>
                      <a:pt x="936" y="7921"/>
                      <a:pt x="1064" y="7980"/>
                    </a:cubicBezTo>
                    <a:cubicBezTo>
                      <a:pt x="1169" y="8014"/>
                      <a:pt x="1275" y="8038"/>
                      <a:pt x="1379" y="8061"/>
                    </a:cubicBezTo>
                    <a:cubicBezTo>
                      <a:pt x="1496" y="8085"/>
                      <a:pt x="1625" y="8097"/>
                      <a:pt x="1742" y="8108"/>
                    </a:cubicBezTo>
                    <a:cubicBezTo>
                      <a:pt x="1823" y="8120"/>
                      <a:pt x="1917" y="8131"/>
                      <a:pt x="1999" y="8131"/>
                    </a:cubicBezTo>
                    <a:cubicBezTo>
                      <a:pt x="2186" y="8143"/>
                      <a:pt x="2373" y="8155"/>
                      <a:pt x="2560" y="8155"/>
                    </a:cubicBezTo>
                    <a:cubicBezTo>
                      <a:pt x="2707" y="8160"/>
                      <a:pt x="2855" y="8163"/>
                      <a:pt x="3005" y="8163"/>
                    </a:cubicBezTo>
                    <a:cubicBezTo>
                      <a:pt x="3214" y="8163"/>
                      <a:pt x="3424" y="8157"/>
                      <a:pt x="3635" y="8143"/>
                    </a:cubicBezTo>
                    <a:cubicBezTo>
                      <a:pt x="3751" y="8131"/>
                      <a:pt x="3879" y="8108"/>
                      <a:pt x="3996" y="8097"/>
                    </a:cubicBezTo>
                    <a:cubicBezTo>
                      <a:pt x="4079" y="8085"/>
                      <a:pt x="4160" y="8061"/>
                      <a:pt x="4242" y="8038"/>
                    </a:cubicBezTo>
                    <a:cubicBezTo>
                      <a:pt x="4323" y="8014"/>
                      <a:pt x="4406" y="7991"/>
                      <a:pt x="4487" y="7956"/>
                    </a:cubicBezTo>
                    <a:cubicBezTo>
                      <a:pt x="4557" y="7933"/>
                      <a:pt x="4627" y="7898"/>
                      <a:pt x="4697" y="7863"/>
                    </a:cubicBezTo>
                    <a:cubicBezTo>
                      <a:pt x="4791" y="7816"/>
                      <a:pt x="4861" y="7757"/>
                      <a:pt x="4943" y="7687"/>
                    </a:cubicBezTo>
                    <a:cubicBezTo>
                      <a:pt x="5036" y="7617"/>
                      <a:pt x="5107" y="7547"/>
                      <a:pt x="5164" y="7466"/>
                    </a:cubicBezTo>
                    <a:cubicBezTo>
                      <a:pt x="5247" y="7372"/>
                      <a:pt x="5305" y="7279"/>
                      <a:pt x="5375" y="7173"/>
                    </a:cubicBezTo>
                    <a:cubicBezTo>
                      <a:pt x="5434" y="7069"/>
                      <a:pt x="5468" y="6952"/>
                      <a:pt x="5515" y="6835"/>
                    </a:cubicBezTo>
                    <a:cubicBezTo>
                      <a:pt x="5574" y="6706"/>
                      <a:pt x="5585" y="6566"/>
                      <a:pt x="5608" y="6426"/>
                    </a:cubicBezTo>
                    <a:cubicBezTo>
                      <a:pt x="5679" y="6041"/>
                      <a:pt x="5691" y="5643"/>
                      <a:pt x="5714" y="5246"/>
                    </a:cubicBezTo>
                    <a:cubicBezTo>
                      <a:pt x="5725" y="4896"/>
                      <a:pt x="5737" y="4533"/>
                      <a:pt x="5737" y="4183"/>
                    </a:cubicBezTo>
                    <a:cubicBezTo>
                      <a:pt x="5761" y="3435"/>
                      <a:pt x="5772" y="2676"/>
                      <a:pt x="5644" y="1928"/>
                    </a:cubicBezTo>
                    <a:cubicBezTo>
                      <a:pt x="5621" y="1776"/>
                      <a:pt x="5585" y="1613"/>
                      <a:pt x="5538" y="1449"/>
                    </a:cubicBezTo>
                    <a:cubicBezTo>
                      <a:pt x="5504" y="1332"/>
                      <a:pt x="5457" y="1215"/>
                      <a:pt x="5398" y="1099"/>
                    </a:cubicBezTo>
                    <a:cubicBezTo>
                      <a:pt x="5387" y="1052"/>
                      <a:pt x="5364" y="1017"/>
                      <a:pt x="5340" y="970"/>
                    </a:cubicBezTo>
                    <a:cubicBezTo>
                      <a:pt x="5247" y="818"/>
                      <a:pt x="5107" y="690"/>
                      <a:pt x="4966" y="584"/>
                    </a:cubicBezTo>
                    <a:cubicBezTo>
                      <a:pt x="4791" y="456"/>
                      <a:pt x="4593" y="374"/>
                      <a:pt x="4406" y="293"/>
                    </a:cubicBezTo>
                    <a:cubicBezTo>
                      <a:pt x="4253" y="234"/>
                      <a:pt x="4102" y="187"/>
                      <a:pt x="3938" y="153"/>
                    </a:cubicBezTo>
                    <a:cubicBezTo>
                      <a:pt x="3564" y="83"/>
                      <a:pt x="3191" y="24"/>
                      <a:pt x="2805" y="13"/>
                    </a:cubicBezTo>
                    <a:cubicBezTo>
                      <a:pt x="2653" y="0"/>
                      <a:pt x="2490" y="0"/>
                      <a:pt x="2337" y="0"/>
                    </a:cubicBezTo>
                    <a:close/>
                  </a:path>
                </a:pathLst>
              </a:custGeom>
              <a:solidFill>
                <a:srgbClr val="F0AF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3"/>
              <p:cNvSpPr/>
              <p:nvPr/>
            </p:nvSpPr>
            <p:spPr>
              <a:xfrm>
                <a:off x="4238700" y="875675"/>
                <a:ext cx="288575" cy="359500"/>
              </a:xfrm>
              <a:custGeom>
                <a:avLst/>
                <a:gdLst/>
                <a:ahLst/>
                <a:cxnLst/>
                <a:rect l="l" t="t" r="r" b="b"/>
                <a:pathLst>
                  <a:path w="11543" h="14380" extrusionOk="0">
                    <a:moveTo>
                      <a:pt x="3478" y="1166"/>
                    </a:moveTo>
                    <a:cubicBezTo>
                      <a:pt x="3760" y="1166"/>
                      <a:pt x="4041" y="1183"/>
                      <a:pt x="4323" y="1192"/>
                    </a:cubicBezTo>
                    <a:cubicBezTo>
                      <a:pt x="4686" y="1204"/>
                      <a:pt x="5047" y="1227"/>
                      <a:pt x="5410" y="1250"/>
                    </a:cubicBezTo>
                    <a:cubicBezTo>
                      <a:pt x="5574" y="1263"/>
                      <a:pt x="5737" y="1286"/>
                      <a:pt x="5901" y="1286"/>
                    </a:cubicBezTo>
                    <a:cubicBezTo>
                      <a:pt x="6064" y="1297"/>
                      <a:pt x="6216" y="1297"/>
                      <a:pt x="6368" y="1309"/>
                    </a:cubicBezTo>
                    <a:cubicBezTo>
                      <a:pt x="6508" y="1320"/>
                      <a:pt x="6636" y="1333"/>
                      <a:pt x="6776" y="1344"/>
                    </a:cubicBezTo>
                    <a:cubicBezTo>
                      <a:pt x="6929" y="1367"/>
                      <a:pt x="7080" y="1403"/>
                      <a:pt x="7220" y="1449"/>
                    </a:cubicBezTo>
                    <a:cubicBezTo>
                      <a:pt x="7396" y="1496"/>
                      <a:pt x="7583" y="1543"/>
                      <a:pt x="7758" y="1590"/>
                    </a:cubicBezTo>
                    <a:cubicBezTo>
                      <a:pt x="8097" y="1671"/>
                      <a:pt x="8424" y="1764"/>
                      <a:pt x="8751" y="1881"/>
                    </a:cubicBezTo>
                    <a:cubicBezTo>
                      <a:pt x="8798" y="1905"/>
                      <a:pt x="8832" y="1928"/>
                      <a:pt x="8879" y="1963"/>
                    </a:cubicBezTo>
                    <a:cubicBezTo>
                      <a:pt x="8926" y="1998"/>
                      <a:pt x="8961" y="2034"/>
                      <a:pt x="8996" y="2080"/>
                    </a:cubicBezTo>
                    <a:cubicBezTo>
                      <a:pt x="9031" y="2127"/>
                      <a:pt x="9055" y="2174"/>
                      <a:pt x="9078" y="2220"/>
                    </a:cubicBezTo>
                    <a:cubicBezTo>
                      <a:pt x="9148" y="2431"/>
                      <a:pt x="9206" y="2641"/>
                      <a:pt x="9253" y="2851"/>
                    </a:cubicBezTo>
                    <a:cubicBezTo>
                      <a:pt x="9312" y="3108"/>
                      <a:pt x="9370" y="3353"/>
                      <a:pt x="9429" y="3610"/>
                    </a:cubicBezTo>
                    <a:cubicBezTo>
                      <a:pt x="9533" y="4101"/>
                      <a:pt x="9603" y="4592"/>
                      <a:pt x="9674" y="5082"/>
                    </a:cubicBezTo>
                    <a:cubicBezTo>
                      <a:pt x="9744" y="5549"/>
                      <a:pt x="9814" y="6006"/>
                      <a:pt x="9873" y="6461"/>
                    </a:cubicBezTo>
                    <a:cubicBezTo>
                      <a:pt x="9954" y="7127"/>
                      <a:pt x="9989" y="7792"/>
                      <a:pt x="10024" y="8459"/>
                    </a:cubicBezTo>
                    <a:cubicBezTo>
                      <a:pt x="10047" y="8821"/>
                      <a:pt x="10059" y="9183"/>
                      <a:pt x="10059" y="9545"/>
                    </a:cubicBezTo>
                    <a:cubicBezTo>
                      <a:pt x="10071" y="9931"/>
                      <a:pt x="10071" y="10316"/>
                      <a:pt x="10059" y="10713"/>
                    </a:cubicBezTo>
                    <a:cubicBezTo>
                      <a:pt x="10059" y="11040"/>
                      <a:pt x="10047" y="11379"/>
                      <a:pt x="10013" y="11706"/>
                    </a:cubicBezTo>
                    <a:cubicBezTo>
                      <a:pt x="9989" y="11823"/>
                      <a:pt x="9966" y="11951"/>
                      <a:pt x="9919" y="12068"/>
                    </a:cubicBezTo>
                    <a:cubicBezTo>
                      <a:pt x="9896" y="12115"/>
                      <a:pt x="9873" y="12162"/>
                      <a:pt x="9837" y="12208"/>
                    </a:cubicBezTo>
                    <a:cubicBezTo>
                      <a:pt x="9802" y="12244"/>
                      <a:pt x="9767" y="12278"/>
                      <a:pt x="9732" y="12302"/>
                    </a:cubicBezTo>
                    <a:cubicBezTo>
                      <a:pt x="9616" y="12384"/>
                      <a:pt x="9487" y="12454"/>
                      <a:pt x="9346" y="12524"/>
                    </a:cubicBezTo>
                    <a:cubicBezTo>
                      <a:pt x="9312" y="12535"/>
                      <a:pt x="9288" y="12548"/>
                      <a:pt x="9253" y="12559"/>
                    </a:cubicBezTo>
                    <a:cubicBezTo>
                      <a:pt x="9066" y="12641"/>
                      <a:pt x="8879" y="12711"/>
                      <a:pt x="8681" y="12769"/>
                    </a:cubicBezTo>
                    <a:cubicBezTo>
                      <a:pt x="8377" y="12863"/>
                      <a:pt x="8074" y="12956"/>
                      <a:pt x="7770" y="13003"/>
                    </a:cubicBezTo>
                    <a:cubicBezTo>
                      <a:pt x="7454" y="13038"/>
                      <a:pt x="7139" y="13073"/>
                      <a:pt x="6823" y="13085"/>
                    </a:cubicBezTo>
                    <a:cubicBezTo>
                      <a:pt x="6485" y="13096"/>
                      <a:pt x="6145" y="13096"/>
                      <a:pt x="5795" y="13096"/>
                    </a:cubicBezTo>
                    <a:cubicBezTo>
                      <a:pt x="5083" y="13085"/>
                      <a:pt x="4382" y="13085"/>
                      <a:pt x="3669" y="12992"/>
                    </a:cubicBezTo>
                    <a:cubicBezTo>
                      <a:pt x="3482" y="12968"/>
                      <a:pt x="3295" y="12933"/>
                      <a:pt x="3108" y="12898"/>
                    </a:cubicBezTo>
                    <a:cubicBezTo>
                      <a:pt x="2945" y="12875"/>
                      <a:pt x="2793" y="12839"/>
                      <a:pt x="2630" y="12792"/>
                    </a:cubicBezTo>
                    <a:cubicBezTo>
                      <a:pt x="2349" y="12722"/>
                      <a:pt x="2069" y="12629"/>
                      <a:pt x="1788" y="12524"/>
                    </a:cubicBezTo>
                    <a:cubicBezTo>
                      <a:pt x="1683" y="12478"/>
                      <a:pt x="1589" y="12419"/>
                      <a:pt x="1485" y="12361"/>
                    </a:cubicBezTo>
                    <a:lnTo>
                      <a:pt x="1426" y="12291"/>
                    </a:lnTo>
                    <a:lnTo>
                      <a:pt x="1402" y="12267"/>
                    </a:lnTo>
                    <a:cubicBezTo>
                      <a:pt x="1356" y="12127"/>
                      <a:pt x="1332" y="11975"/>
                      <a:pt x="1321" y="11835"/>
                    </a:cubicBezTo>
                    <a:cubicBezTo>
                      <a:pt x="1239" y="11180"/>
                      <a:pt x="1228" y="10526"/>
                      <a:pt x="1204" y="9872"/>
                    </a:cubicBezTo>
                    <a:cubicBezTo>
                      <a:pt x="1192" y="9124"/>
                      <a:pt x="1169" y="8377"/>
                      <a:pt x="1158" y="7629"/>
                    </a:cubicBezTo>
                    <a:cubicBezTo>
                      <a:pt x="1122" y="6180"/>
                      <a:pt x="1099" y="4720"/>
                      <a:pt x="1075" y="3272"/>
                    </a:cubicBezTo>
                    <a:lnTo>
                      <a:pt x="1075" y="3108"/>
                    </a:lnTo>
                    <a:cubicBezTo>
                      <a:pt x="1088" y="2921"/>
                      <a:pt x="1088" y="2735"/>
                      <a:pt x="1088" y="2535"/>
                    </a:cubicBezTo>
                    <a:cubicBezTo>
                      <a:pt x="1088" y="2314"/>
                      <a:pt x="1088" y="2092"/>
                      <a:pt x="1111" y="1858"/>
                    </a:cubicBezTo>
                    <a:lnTo>
                      <a:pt x="1145" y="1718"/>
                    </a:lnTo>
                    <a:cubicBezTo>
                      <a:pt x="1169" y="1671"/>
                      <a:pt x="1204" y="1624"/>
                      <a:pt x="1228" y="1578"/>
                    </a:cubicBezTo>
                    <a:lnTo>
                      <a:pt x="1262" y="1543"/>
                    </a:lnTo>
                    <a:cubicBezTo>
                      <a:pt x="1286" y="1531"/>
                      <a:pt x="1321" y="1507"/>
                      <a:pt x="1356" y="1496"/>
                    </a:cubicBezTo>
                    <a:cubicBezTo>
                      <a:pt x="1461" y="1461"/>
                      <a:pt x="1566" y="1426"/>
                      <a:pt x="1672" y="1403"/>
                    </a:cubicBezTo>
                    <a:cubicBezTo>
                      <a:pt x="1823" y="1356"/>
                      <a:pt x="1975" y="1320"/>
                      <a:pt x="2139" y="1297"/>
                    </a:cubicBezTo>
                    <a:cubicBezTo>
                      <a:pt x="2131" y="1297"/>
                      <a:pt x="2124" y="1297"/>
                      <a:pt x="2117" y="1297"/>
                    </a:cubicBezTo>
                    <a:lnTo>
                      <a:pt x="2117" y="1297"/>
                    </a:lnTo>
                    <a:cubicBezTo>
                      <a:pt x="2230" y="1278"/>
                      <a:pt x="2338" y="1260"/>
                      <a:pt x="2454" y="1250"/>
                    </a:cubicBezTo>
                    <a:cubicBezTo>
                      <a:pt x="2723" y="1216"/>
                      <a:pt x="3003" y="1180"/>
                      <a:pt x="3272" y="1169"/>
                    </a:cubicBezTo>
                    <a:cubicBezTo>
                      <a:pt x="3340" y="1167"/>
                      <a:pt x="3409" y="1166"/>
                      <a:pt x="3478" y="1166"/>
                    </a:cubicBezTo>
                    <a:close/>
                    <a:moveTo>
                      <a:pt x="4429" y="1"/>
                    </a:moveTo>
                    <a:cubicBezTo>
                      <a:pt x="4066" y="1"/>
                      <a:pt x="3704" y="1"/>
                      <a:pt x="3342" y="35"/>
                    </a:cubicBezTo>
                    <a:cubicBezTo>
                      <a:pt x="3144" y="59"/>
                      <a:pt x="2933" y="71"/>
                      <a:pt x="2734" y="106"/>
                    </a:cubicBezTo>
                    <a:cubicBezTo>
                      <a:pt x="2571" y="129"/>
                      <a:pt x="2419" y="164"/>
                      <a:pt x="2256" y="188"/>
                    </a:cubicBezTo>
                    <a:cubicBezTo>
                      <a:pt x="2103" y="211"/>
                      <a:pt x="1940" y="246"/>
                      <a:pt x="1788" y="281"/>
                    </a:cubicBezTo>
                    <a:cubicBezTo>
                      <a:pt x="1625" y="316"/>
                      <a:pt x="1473" y="375"/>
                      <a:pt x="1309" y="421"/>
                    </a:cubicBezTo>
                    <a:cubicBezTo>
                      <a:pt x="1134" y="468"/>
                      <a:pt x="947" y="538"/>
                      <a:pt x="784" y="632"/>
                    </a:cubicBezTo>
                    <a:cubicBezTo>
                      <a:pt x="550" y="760"/>
                      <a:pt x="387" y="970"/>
                      <a:pt x="258" y="1204"/>
                    </a:cubicBezTo>
                    <a:cubicBezTo>
                      <a:pt x="71" y="1554"/>
                      <a:pt x="36" y="1975"/>
                      <a:pt x="24" y="2372"/>
                    </a:cubicBezTo>
                    <a:cubicBezTo>
                      <a:pt x="1" y="2722"/>
                      <a:pt x="1" y="3062"/>
                      <a:pt x="24" y="3400"/>
                    </a:cubicBezTo>
                    <a:cubicBezTo>
                      <a:pt x="24" y="3493"/>
                      <a:pt x="47" y="3587"/>
                      <a:pt x="94" y="3669"/>
                    </a:cubicBezTo>
                    <a:cubicBezTo>
                      <a:pt x="106" y="3692"/>
                      <a:pt x="130" y="3727"/>
                      <a:pt x="153" y="3750"/>
                    </a:cubicBezTo>
                    <a:cubicBezTo>
                      <a:pt x="153" y="4662"/>
                      <a:pt x="130" y="5562"/>
                      <a:pt x="106" y="6473"/>
                    </a:cubicBezTo>
                    <a:cubicBezTo>
                      <a:pt x="83" y="7945"/>
                      <a:pt x="59" y="9417"/>
                      <a:pt x="13" y="10877"/>
                    </a:cubicBezTo>
                    <a:cubicBezTo>
                      <a:pt x="1" y="11216"/>
                      <a:pt x="1" y="11554"/>
                      <a:pt x="24" y="11893"/>
                    </a:cubicBezTo>
                    <a:cubicBezTo>
                      <a:pt x="36" y="12104"/>
                      <a:pt x="59" y="12325"/>
                      <a:pt x="106" y="12535"/>
                    </a:cubicBezTo>
                    <a:cubicBezTo>
                      <a:pt x="141" y="12688"/>
                      <a:pt x="200" y="12839"/>
                      <a:pt x="270" y="12968"/>
                    </a:cubicBezTo>
                    <a:cubicBezTo>
                      <a:pt x="387" y="13155"/>
                      <a:pt x="538" y="13283"/>
                      <a:pt x="702" y="13412"/>
                    </a:cubicBezTo>
                    <a:cubicBezTo>
                      <a:pt x="842" y="13517"/>
                      <a:pt x="982" y="13599"/>
                      <a:pt x="1134" y="13657"/>
                    </a:cubicBezTo>
                    <a:cubicBezTo>
                      <a:pt x="1345" y="13750"/>
                      <a:pt x="1555" y="13833"/>
                      <a:pt x="1765" y="13891"/>
                    </a:cubicBezTo>
                    <a:cubicBezTo>
                      <a:pt x="2092" y="13996"/>
                      <a:pt x="2431" y="14090"/>
                      <a:pt x="2770" y="14148"/>
                    </a:cubicBezTo>
                    <a:cubicBezTo>
                      <a:pt x="3517" y="14277"/>
                      <a:pt x="4288" y="14358"/>
                      <a:pt x="5059" y="14370"/>
                    </a:cubicBezTo>
                    <a:cubicBezTo>
                      <a:pt x="5355" y="14375"/>
                      <a:pt x="5652" y="14379"/>
                      <a:pt x="5951" y="14379"/>
                    </a:cubicBezTo>
                    <a:cubicBezTo>
                      <a:pt x="6384" y="14379"/>
                      <a:pt x="6820" y="14369"/>
                      <a:pt x="7256" y="14335"/>
                    </a:cubicBezTo>
                    <a:cubicBezTo>
                      <a:pt x="7419" y="14323"/>
                      <a:pt x="7594" y="14300"/>
                      <a:pt x="7758" y="14277"/>
                    </a:cubicBezTo>
                    <a:cubicBezTo>
                      <a:pt x="7980" y="14253"/>
                      <a:pt x="8202" y="14218"/>
                      <a:pt x="8412" y="14171"/>
                    </a:cubicBezTo>
                    <a:cubicBezTo>
                      <a:pt x="8517" y="14136"/>
                      <a:pt x="8622" y="14113"/>
                      <a:pt x="8728" y="14078"/>
                    </a:cubicBezTo>
                    <a:cubicBezTo>
                      <a:pt x="8902" y="14031"/>
                      <a:pt x="9066" y="13984"/>
                      <a:pt x="9230" y="13926"/>
                    </a:cubicBezTo>
                    <a:cubicBezTo>
                      <a:pt x="9393" y="13867"/>
                      <a:pt x="9557" y="13797"/>
                      <a:pt x="9720" y="13727"/>
                    </a:cubicBezTo>
                    <a:lnTo>
                      <a:pt x="9756" y="13716"/>
                    </a:lnTo>
                    <a:cubicBezTo>
                      <a:pt x="9790" y="13704"/>
                      <a:pt x="9814" y="13692"/>
                      <a:pt x="9849" y="13680"/>
                    </a:cubicBezTo>
                    <a:lnTo>
                      <a:pt x="9873" y="13669"/>
                    </a:lnTo>
                    <a:cubicBezTo>
                      <a:pt x="10036" y="13599"/>
                      <a:pt x="10200" y="13529"/>
                      <a:pt x="10351" y="13423"/>
                    </a:cubicBezTo>
                    <a:cubicBezTo>
                      <a:pt x="10527" y="13319"/>
                      <a:pt x="10702" y="13190"/>
                      <a:pt x="10831" y="13026"/>
                    </a:cubicBezTo>
                    <a:cubicBezTo>
                      <a:pt x="10947" y="12886"/>
                      <a:pt x="11052" y="12735"/>
                      <a:pt x="11134" y="12571"/>
                    </a:cubicBezTo>
                    <a:cubicBezTo>
                      <a:pt x="11228" y="12349"/>
                      <a:pt x="11298" y="12127"/>
                      <a:pt x="11345" y="11893"/>
                    </a:cubicBezTo>
                    <a:cubicBezTo>
                      <a:pt x="11402" y="11484"/>
                      <a:pt x="11449" y="11076"/>
                      <a:pt x="11473" y="10655"/>
                    </a:cubicBezTo>
                    <a:cubicBezTo>
                      <a:pt x="11496" y="10269"/>
                      <a:pt x="11508" y="9884"/>
                      <a:pt x="11519" y="9498"/>
                    </a:cubicBezTo>
                    <a:cubicBezTo>
                      <a:pt x="11543" y="8797"/>
                      <a:pt x="11519" y="8108"/>
                      <a:pt x="11473" y="7407"/>
                    </a:cubicBezTo>
                    <a:cubicBezTo>
                      <a:pt x="11449" y="6987"/>
                      <a:pt x="11415" y="6566"/>
                      <a:pt x="11356" y="6146"/>
                    </a:cubicBezTo>
                    <a:cubicBezTo>
                      <a:pt x="11309" y="5795"/>
                      <a:pt x="11251" y="5445"/>
                      <a:pt x="11192" y="5106"/>
                    </a:cubicBezTo>
                    <a:cubicBezTo>
                      <a:pt x="11088" y="4428"/>
                      <a:pt x="10982" y="3750"/>
                      <a:pt x="10807" y="3085"/>
                    </a:cubicBezTo>
                    <a:cubicBezTo>
                      <a:pt x="10725" y="2758"/>
                      <a:pt x="10644" y="2431"/>
                      <a:pt x="10550" y="2115"/>
                    </a:cubicBezTo>
                    <a:cubicBezTo>
                      <a:pt x="10503" y="1905"/>
                      <a:pt x="10421" y="1706"/>
                      <a:pt x="10328" y="1520"/>
                    </a:cubicBezTo>
                    <a:cubicBezTo>
                      <a:pt x="10258" y="1379"/>
                      <a:pt x="10164" y="1250"/>
                      <a:pt x="10059" y="1146"/>
                    </a:cubicBezTo>
                    <a:cubicBezTo>
                      <a:pt x="9966" y="1029"/>
                      <a:pt x="9860" y="947"/>
                      <a:pt x="9744" y="853"/>
                    </a:cubicBezTo>
                    <a:cubicBezTo>
                      <a:pt x="9405" y="608"/>
                      <a:pt x="8973" y="515"/>
                      <a:pt x="8564" y="421"/>
                    </a:cubicBezTo>
                    <a:cubicBezTo>
                      <a:pt x="8237" y="339"/>
                      <a:pt x="7910" y="269"/>
                      <a:pt x="7583" y="199"/>
                    </a:cubicBezTo>
                    <a:cubicBezTo>
                      <a:pt x="7209" y="106"/>
                      <a:pt x="6823" y="82"/>
                      <a:pt x="6449" y="59"/>
                    </a:cubicBezTo>
                    <a:lnTo>
                      <a:pt x="5971" y="59"/>
                    </a:lnTo>
                    <a:cubicBezTo>
                      <a:pt x="5795" y="48"/>
                      <a:pt x="5620" y="35"/>
                      <a:pt x="5457" y="24"/>
                    </a:cubicBezTo>
                    <a:cubicBezTo>
                      <a:pt x="5106" y="12"/>
                      <a:pt x="4767" y="1"/>
                      <a:pt x="44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3"/>
              <p:cNvSpPr/>
              <p:nvPr/>
            </p:nvSpPr>
            <p:spPr>
              <a:xfrm>
                <a:off x="4305000" y="493675"/>
                <a:ext cx="302300" cy="231025"/>
              </a:xfrm>
              <a:custGeom>
                <a:avLst/>
                <a:gdLst/>
                <a:ahLst/>
                <a:cxnLst/>
                <a:rect l="l" t="t" r="r" b="b"/>
                <a:pathLst>
                  <a:path w="12092" h="9241" extrusionOk="0">
                    <a:moveTo>
                      <a:pt x="5807" y="1332"/>
                    </a:moveTo>
                    <a:cubicBezTo>
                      <a:pt x="6146" y="1356"/>
                      <a:pt x="6473" y="1367"/>
                      <a:pt x="6811" y="1390"/>
                    </a:cubicBezTo>
                    <a:cubicBezTo>
                      <a:pt x="7162" y="1402"/>
                      <a:pt x="7512" y="1426"/>
                      <a:pt x="7851" y="1460"/>
                    </a:cubicBezTo>
                    <a:cubicBezTo>
                      <a:pt x="8155" y="1472"/>
                      <a:pt x="8447" y="1484"/>
                      <a:pt x="8750" y="1507"/>
                    </a:cubicBezTo>
                    <a:cubicBezTo>
                      <a:pt x="9007" y="1530"/>
                      <a:pt x="9265" y="1530"/>
                      <a:pt x="9522" y="1566"/>
                    </a:cubicBezTo>
                    <a:cubicBezTo>
                      <a:pt x="9685" y="1589"/>
                      <a:pt x="9849" y="1636"/>
                      <a:pt x="10012" y="1694"/>
                    </a:cubicBezTo>
                    <a:cubicBezTo>
                      <a:pt x="10094" y="1729"/>
                      <a:pt x="10165" y="1776"/>
                      <a:pt x="10235" y="1823"/>
                    </a:cubicBezTo>
                    <a:lnTo>
                      <a:pt x="10258" y="1846"/>
                    </a:lnTo>
                    <a:cubicBezTo>
                      <a:pt x="10305" y="1904"/>
                      <a:pt x="10328" y="1963"/>
                      <a:pt x="10363" y="2021"/>
                    </a:cubicBezTo>
                    <a:cubicBezTo>
                      <a:pt x="10445" y="2255"/>
                      <a:pt x="10503" y="2488"/>
                      <a:pt x="10562" y="2722"/>
                    </a:cubicBezTo>
                    <a:cubicBezTo>
                      <a:pt x="10620" y="2944"/>
                      <a:pt x="10655" y="3178"/>
                      <a:pt x="10690" y="3412"/>
                    </a:cubicBezTo>
                    <a:cubicBezTo>
                      <a:pt x="10713" y="3657"/>
                      <a:pt x="10725" y="3890"/>
                      <a:pt x="10725" y="4136"/>
                    </a:cubicBezTo>
                    <a:cubicBezTo>
                      <a:pt x="10736" y="4381"/>
                      <a:pt x="10736" y="4627"/>
                      <a:pt x="10713" y="4871"/>
                    </a:cubicBezTo>
                    <a:cubicBezTo>
                      <a:pt x="10690" y="5117"/>
                      <a:pt x="10666" y="5351"/>
                      <a:pt x="10643" y="5585"/>
                    </a:cubicBezTo>
                    <a:cubicBezTo>
                      <a:pt x="10632" y="5806"/>
                      <a:pt x="10608" y="6029"/>
                      <a:pt x="10585" y="6239"/>
                    </a:cubicBezTo>
                    <a:cubicBezTo>
                      <a:pt x="10526" y="6577"/>
                      <a:pt x="10456" y="6916"/>
                      <a:pt x="10351" y="7243"/>
                    </a:cubicBezTo>
                    <a:cubicBezTo>
                      <a:pt x="10293" y="7371"/>
                      <a:pt x="10235" y="7488"/>
                      <a:pt x="10165" y="7594"/>
                    </a:cubicBezTo>
                    <a:lnTo>
                      <a:pt x="10106" y="7652"/>
                    </a:lnTo>
                    <a:cubicBezTo>
                      <a:pt x="10071" y="7675"/>
                      <a:pt x="10036" y="7687"/>
                      <a:pt x="10001" y="7711"/>
                    </a:cubicBezTo>
                    <a:cubicBezTo>
                      <a:pt x="9884" y="7757"/>
                      <a:pt x="9767" y="7781"/>
                      <a:pt x="9638" y="7804"/>
                    </a:cubicBezTo>
                    <a:cubicBezTo>
                      <a:pt x="8984" y="7874"/>
                      <a:pt x="8330" y="7898"/>
                      <a:pt x="7676" y="7898"/>
                    </a:cubicBezTo>
                    <a:cubicBezTo>
                      <a:pt x="6951" y="7886"/>
                      <a:pt x="6227" y="7874"/>
                      <a:pt x="5503" y="7839"/>
                    </a:cubicBezTo>
                    <a:cubicBezTo>
                      <a:pt x="5141" y="7815"/>
                      <a:pt x="4779" y="7781"/>
                      <a:pt x="4417" y="7734"/>
                    </a:cubicBezTo>
                    <a:lnTo>
                      <a:pt x="3540" y="7629"/>
                    </a:lnTo>
                    <a:cubicBezTo>
                      <a:pt x="3295" y="7594"/>
                      <a:pt x="3050" y="7558"/>
                      <a:pt x="2816" y="7512"/>
                    </a:cubicBezTo>
                    <a:cubicBezTo>
                      <a:pt x="2594" y="7454"/>
                      <a:pt x="2384" y="7384"/>
                      <a:pt x="2162" y="7301"/>
                    </a:cubicBezTo>
                    <a:cubicBezTo>
                      <a:pt x="2080" y="7267"/>
                      <a:pt x="2010" y="7220"/>
                      <a:pt x="1928" y="7173"/>
                    </a:cubicBezTo>
                    <a:lnTo>
                      <a:pt x="1893" y="7138"/>
                    </a:lnTo>
                    <a:cubicBezTo>
                      <a:pt x="1858" y="7091"/>
                      <a:pt x="1835" y="7044"/>
                      <a:pt x="1811" y="6986"/>
                    </a:cubicBezTo>
                    <a:cubicBezTo>
                      <a:pt x="1777" y="6916"/>
                      <a:pt x="1764" y="6834"/>
                      <a:pt x="1741" y="6764"/>
                    </a:cubicBezTo>
                    <a:cubicBezTo>
                      <a:pt x="1718" y="6484"/>
                      <a:pt x="1730" y="6203"/>
                      <a:pt x="1753" y="5912"/>
                    </a:cubicBezTo>
                    <a:cubicBezTo>
                      <a:pt x="1764" y="5561"/>
                      <a:pt x="1800" y="5199"/>
                      <a:pt x="1847" y="4837"/>
                    </a:cubicBezTo>
                    <a:cubicBezTo>
                      <a:pt x="1917" y="4194"/>
                      <a:pt x="1975" y="3552"/>
                      <a:pt x="2057" y="2909"/>
                    </a:cubicBezTo>
                    <a:cubicBezTo>
                      <a:pt x="2092" y="2675"/>
                      <a:pt x="2138" y="2442"/>
                      <a:pt x="2208" y="2220"/>
                    </a:cubicBezTo>
                    <a:cubicBezTo>
                      <a:pt x="2255" y="2150"/>
                      <a:pt x="2291" y="2068"/>
                      <a:pt x="2337" y="1998"/>
                    </a:cubicBezTo>
                    <a:lnTo>
                      <a:pt x="2442" y="1893"/>
                    </a:lnTo>
                    <a:lnTo>
                      <a:pt x="2501" y="1857"/>
                    </a:lnTo>
                    <a:cubicBezTo>
                      <a:pt x="2652" y="1753"/>
                      <a:pt x="2828" y="1659"/>
                      <a:pt x="3003" y="1577"/>
                    </a:cubicBezTo>
                    <a:cubicBezTo>
                      <a:pt x="3120" y="1543"/>
                      <a:pt x="3225" y="1507"/>
                      <a:pt x="3353" y="1472"/>
                    </a:cubicBezTo>
                    <a:cubicBezTo>
                      <a:pt x="3400" y="1472"/>
                      <a:pt x="3447" y="1460"/>
                      <a:pt x="3506" y="1449"/>
                    </a:cubicBezTo>
                    <a:cubicBezTo>
                      <a:pt x="4218" y="1379"/>
                      <a:pt x="4931" y="1356"/>
                      <a:pt x="5643" y="1343"/>
                    </a:cubicBezTo>
                    <a:cubicBezTo>
                      <a:pt x="5702" y="1332"/>
                      <a:pt x="5749" y="1332"/>
                      <a:pt x="5807" y="1332"/>
                    </a:cubicBezTo>
                    <a:close/>
                    <a:moveTo>
                      <a:pt x="4207" y="0"/>
                    </a:moveTo>
                    <a:cubicBezTo>
                      <a:pt x="4020" y="12"/>
                      <a:pt x="3844" y="35"/>
                      <a:pt x="3669" y="58"/>
                    </a:cubicBezTo>
                    <a:cubicBezTo>
                      <a:pt x="3634" y="71"/>
                      <a:pt x="3610" y="71"/>
                      <a:pt x="3587" y="71"/>
                    </a:cubicBezTo>
                    <a:cubicBezTo>
                      <a:pt x="3493" y="71"/>
                      <a:pt x="3412" y="94"/>
                      <a:pt x="3330" y="141"/>
                    </a:cubicBezTo>
                    <a:lnTo>
                      <a:pt x="3319" y="141"/>
                    </a:lnTo>
                    <a:cubicBezTo>
                      <a:pt x="3296" y="140"/>
                      <a:pt x="3274" y="140"/>
                      <a:pt x="3251" y="140"/>
                    </a:cubicBezTo>
                    <a:cubicBezTo>
                      <a:pt x="2842" y="140"/>
                      <a:pt x="2445" y="243"/>
                      <a:pt x="2080" y="409"/>
                    </a:cubicBezTo>
                    <a:cubicBezTo>
                      <a:pt x="1917" y="468"/>
                      <a:pt x="1753" y="538"/>
                      <a:pt x="1613" y="631"/>
                    </a:cubicBezTo>
                    <a:lnTo>
                      <a:pt x="1566" y="655"/>
                    </a:lnTo>
                    <a:lnTo>
                      <a:pt x="1496" y="701"/>
                    </a:lnTo>
                    <a:cubicBezTo>
                      <a:pt x="1321" y="829"/>
                      <a:pt x="1169" y="970"/>
                      <a:pt x="1029" y="1145"/>
                    </a:cubicBezTo>
                    <a:cubicBezTo>
                      <a:pt x="923" y="1273"/>
                      <a:pt x="819" y="1414"/>
                      <a:pt x="749" y="1566"/>
                    </a:cubicBezTo>
                    <a:cubicBezTo>
                      <a:pt x="690" y="1717"/>
                      <a:pt x="620" y="1870"/>
                      <a:pt x="573" y="2021"/>
                    </a:cubicBezTo>
                    <a:cubicBezTo>
                      <a:pt x="526" y="2197"/>
                      <a:pt x="479" y="2360"/>
                      <a:pt x="456" y="2535"/>
                    </a:cubicBezTo>
                    <a:cubicBezTo>
                      <a:pt x="386" y="2956"/>
                      <a:pt x="339" y="3388"/>
                      <a:pt x="281" y="3809"/>
                    </a:cubicBezTo>
                    <a:cubicBezTo>
                      <a:pt x="246" y="4066"/>
                      <a:pt x="211" y="4323"/>
                      <a:pt x="188" y="4580"/>
                    </a:cubicBezTo>
                    <a:cubicBezTo>
                      <a:pt x="129" y="4954"/>
                      <a:pt x="82" y="5328"/>
                      <a:pt x="59" y="5701"/>
                    </a:cubicBezTo>
                    <a:cubicBezTo>
                      <a:pt x="36" y="6029"/>
                      <a:pt x="1" y="6367"/>
                      <a:pt x="48" y="6694"/>
                    </a:cubicBezTo>
                    <a:cubicBezTo>
                      <a:pt x="82" y="6940"/>
                      <a:pt x="106" y="7161"/>
                      <a:pt x="199" y="7395"/>
                    </a:cubicBezTo>
                    <a:cubicBezTo>
                      <a:pt x="246" y="7524"/>
                      <a:pt x="305" y="7664"/>
                      <a:pt x="375" y="7781"/>
                    </a:cubicBezTo>
                    <a:cubicBezTo>
                      <a:pt x="445" y="7898"/>
                      <a:pt x="538" y="8026"/>
                      <a:pt x="620" y="8119"/>
                    </a:cubicBezTo>
                    <a:cubicBezTo>
                      <a:pt x="936" y="8493"/>
                      <a:pt x="1391" y="8680"/>
                      <a:pt x="1835" y="8809"/>
                    </a:cubicBezTo>
                    <a:cubicBezTo>
                      <a:pt x="2010" y="8867"/>
                      <a:pt x="2185" y="8914"/>
                      <a:pt x="2361" y="8949"/>
                    </a:cubicBezTo>
                    <a:cubicBezTo>
                      <a:pt x="2594" y="8996"/>
                      <a:pt x="2839" y="9019"/>
                      <a:pt x="3085" y="9054"/>
                    </a:cubicBezTo>
                    <a:cubicBezTo>
                      <a:pt x="3436" y="9089"/>
                      <a:pt x="3786" y="9124"/>
                      <a:pt x="4136" y="9147"/>
                    </a:cubicBezTo>
                    <a:cubicBezTo>
                      <a:pt x="4475" y="9171"/>
                      <a:pt x="4814" y="9217"/>
                      <a:pt x="5152" y="9217"/>
                    </a:cubicBezTo>
                    <a:cubicBezTo>
                      <a:pt x="5526" y="9229"/>
                      <a:pt x="5900" y="9241"/>
                      <a:pt x="6274" y="9241"/>
                    </a:cubicBezTo>
                    <a:lnTo>
                      <a:pt x="7325" y="9241"/>
                    </a:lnTo>
                    <a:cubicBezTo>
                      <a:pt x="7676" y="9241"/>
                      <a:pt x="8038" y="9229"/>
                      <a:pt x="8389" y="9217"/>
                    </a:cubicBezTo>
                    <a:cubicBezTo>
                      <a:pt x="8739" y="9194"/>
                      <a:pt x="9101" y="9159"/>
                      <a:pt x="9451" y="9124"/>
                    </a:cubicBezTo>
                    <a:cubicBezTo>
                      <a:pt x="9872" y="9077"/>
                      <a:pt x="10316" y="9019"/>
                      <a:pt x="10690" y="8809"/>
                    </a:cubicBezTo>
                    <a:cubicBezTo>
                      <a:pt x="10819" y="8727"/>
                      <a:pt x="10947" y="8633"/>
                      <a:pt x="11052" y="8529"/>
                    </a:cubicBezTo>
                    <a:cubicBezTo>
                      <a:pt x="11099" y="8493"/>
                      <a:pt x="11134" y="8435"/>
                      <a:pt x="11169" y="8388"/>
                    </a:cubicBezTo>
                    <a:cubicBezTo>
                      <a:pt x="11227" y="8318"/>
                      <a:pt x="11286" y="8248"/>
                      <a:pt x="11333" y="8178"/>
                    </a:cubicBezTo>
                    <a:cubicBezTo>
                      <a:pt x="11450" y="8002"/>
                      <a:pt x="11531" y="7804"/>
                      <a:pt x="11613" y="7617"/>
                    </a:cubicBezTo>
                    <a:cubicBezTo>
                      <a:pt x="11730" y="7290"/>
                      <a:pt x="11811" y="6940"/>
                      <a:pt x="11881" y="6600"/>
                    </a:cubicBezTo>
                    <a:cubicBezTo>
                      <a:pt x="11951" y="6203"/>
                      <a:pt x="11975" y="5806"/>
                      <a:pt x="12022" y="5409"/>
                    </a:cubicBezTo>
                    <a:cubicBezTo>
                      <a:pt x="12057" y="5071"/>
                      <a:pt x="12092" y="4743"/>
                      <a:pt x="12080" y="4404"/>
                    </a:cubicBezTo>
                    <a:cubicBezTo>
                      <a:pt x="12068" y="4007"/>
                      <a:pt x="12045" y="3599"/>
                      <a:pt x="11987" y="3201"/>
                    </a:cubicBezTo>
                    <a:cubicBezTo>
                      <a:pt x="11940" y="2862"/>
                      <a:pt x="11858" y="2535"/>
                      <a:pt x="11753" y="2220"/>
                    </a:cubicBezTo>
                    <a:cubicBezTo>
                      <a:pt x="11694" y="2010"/>
                      <a:pt x="11613" y="1823"/>
                      <a:pt x="11531" y="1624"/>
                    </a:cubicBezTo>
                    <a:cubicBezTo>
                      <a:pt x="11450" y="1437"/>
                      <a:pt x="11344" y="1273"/>
                      <a:pt x="11216" y="1122"/>
                    </a:cubicBezTo>
                    <a:cubicBezTo>
                      <a:pt x="11076" y="935"/>
                      <a:pt x="10865" y="806"/>
                      <a:pt x="10666" y="689"/>
                    </a:cubicBezTo>
                    <a:cubicBezTo>
                      <a:pt x="10479" y="596"/>
                      <a:pt x="10293" y="514"/>
                      <a:pt x="10094" y="444"/>
                    </a:cubicBezTo>
                    <a:cubicBezTo>
                      <a:pt x="9732" y="315"/>
                      <a:pt x="9335" y="292"/>
                      <a:pt x="8950" y="269"/>
                    </a:cubicBezTo>
                    <a:cubicBezTo>
                      <a:pt x="8599" y="234"/>
                      <a:pt x="8249" y="211"/>
                      <a:pt x="7898" y="187"/>
                    </a:cubicBezTo>
                    <a:cubicBezTo>
                      <a:pt x="7559" y="164"/>
                      <a:pt x="7208" y="128"/>
                      <a:pt x="6870" y="105"/>
                    </a:cubicBezTo>
                    <a:cubicBezTo>
                      <a:pt x="6507" y="94"/>
                      <a:pt x="6146" y="71"/>
                      <a:pt x="5783" y="47"/>
                    </a:cubicBezTo>
                    <a:cubicBezTo>
                      <a:pt x="5433" y="24"/>
                      <a:pt x="5082" y="0"/>
                      <a:pt x="4721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3"/>
              <p:cNvSpPr/>
              <p:nvPr/>
            </p:nvSpPr>
            <p:spPr>
              <a:xfrm>
                <a:off x="3953375" y="706425"/>
                <a:ext cx="175250" cy="228275"/>
              </a:xfrm>
              <a:custGeom>
                <a:avLst/>
                <a:gdLst/>
                <a:ahLst/>
                <a:cxnLst/>
                <a:rect l="l" t="t" r="r" b="b"/>
                <a:pathLst>
                  <a:path w="7010" h="9131" extrusionOk="0">
                    <a:moveTo>
                      <a:pt x="2208" y="1294"/>
                    </a:moveTo>
                    <a:cubicBezTo>
                      <a:pt x="2314" y="1294"/>
                      <a:pt x="2419" y="1297"/>
                      <a:pt x="2524" y="1304"/>
                    </a:cubicBezTo>
                    <a:cubicBezTo>
                      <a:pt x="2804" y="1327"/>
                      <a:pt x="3072" y="1350"/>
                      <a:pt x="3342" y="1374"/>
                    </a:cubicBezTo>
                    <a:cubicBezTo>
                      <a:pt x="3832" y="1444"/>
                      <a:pt x="4323" y="1478"/>
                      <a:pt x="4801" y="1537"/>
                    </a:cubicBezTo>
                    <a:cubicBezTo>
                      <a:pt x="4977" y="1572"/>
                      <a:pt x="5152" y="1595"/>
                      <a:pt x="5328" y="1654"/>
                    </a:cubicBezTo>
                    <a:cubicBezTo>
                      <a:pt x="5386" y="1689"/>
                      <a:pt x="5432" y="1724"/>
                      <a:pt x="5491" y="1759"/>
                    </a:cubicBezTo>
                    <a:cubicBezTo>
                      <a:pt x="5515" y="1782"/>
                      <a:pt x="5549" y="1805"/>
                      <a:pt x="5572" y="1841"/>
                    </a:cubicBezTo>
                    <a:lnTo>
                      <a:pt x="5596" y="1876"/>
                    </a:lnTo>
                    <a:cubicBezTo>
                      <a:pt x="5678" y="1992"/>
                      <a:pt x="5748" y="2121"/>
                      <a:pt x="5806" y="2262"/>
                    </a:cubicBezTo>
                    <a:cubicBezTo>
                      <a:pt x="5842" y="2343"/>
                      <a:pt x="5865" y="2425"/>
                      <a:pt x="5888" y="2519"/>
                    </a:cubicBezTo>
                    <a:cubicBezTo>
                      <a:pt x="5900" y="2553"/>
                      <a:pt x="5900" y="2600"/>
                      <a:pt x="5912" y="2635"/>
                    </a:cubicBezTo>
                    <a:cubicBezTo>
                      <a:pt x="5970" y="3173"/>
                      <a:pt x="5970" y="3710"/>
                      <a:pt x="5993" y="4259"/>
                    </a:cubicBezTo>
                    <a:lnTo>
                      <a:pt x="5993" y="4376"/>
                    </a:lnTo>
                    <a:cubicBezTo>
                      <a:pt x="5982" y="4633"/>
                      <a:pt x="5970" y="4890"/>
                      <a:pt x="5958" y="5135"/>
                    </a:cubicBezTo>
                    <a:cubicBezTo>
                      <a:pt x="5946" y="5404"/>
                      <a:pt x="5923" y="5673"/>
                      <a:pt x="5900" y="5930"/>
                    </a:cubicBezTo>
                    <a:cubicBezTo>
                      <a:pt x="5888" y="6151"/>
                      <a:pt x="5876" y="6385"/>
                      <a:pt x="5865" y="6607"/>
                    </a:cubicBezTo>
                    <a:cubicBezTo>
                      <a:pt x="5842" y="6805"/>
                      <a:pt x="5842" y="6992"/>
                      <a:pt x="5829" y="7191"/>
                    </a:cubicBezTo>
                    <a:cubicBezTo>
                      <a:pt x="5806" y="7319"/>
                      <a:pt x="5772" y="7436"/>
                      <a:pt x="5725" y="7565"/>
                    </a:cubicBezTo>
                    <a:cubicBezTo>
                      <a:pt x="5689" y="7623"/>
                      <a:pt x="5666" y="7682"/>
                      <a:pt x="5619" y="7740"/>
                    </a:cubicBezTo>
                    <a:lnTo>
                      <a:pt x="5608" y="7752"/>
                    </a:lnTo>
                    <a:cubicBezTo>
                      <a:pt x="5561" y="7787"/>
                      <a:pt x="5515" y="7810"/>
                      <a:pt x="5468" y="7822"/>
                    </a:cubicBezTo>
                    <a:cubicBezTo>
                      <a:pt x="5304" y="7892"/>
                      <a:pt x="5117" y="7939"/>
                      <a:pt x="4942" y="7986"/>
                    </a:cubicBezTo>
                    <a:cubicBezTo>
                      <a:pt x="4778" y="8020"/>
                      <a:pt x="4603" y="8056"/>
                      <a:pt x="4428" y="8079"/>
                    </a:cubicBezTo>
                    <a:cubicBezTo>
                      <a:pt x="4241" y="8103"/>
                      <a:pt x="4054" y="8103"/>
                      <a:pt x="3879" y="8103"/>
                    </a:cubicBezTo>
                    <a:cubicBezTo>
                      <a:pt x="3825" y="8106"/>
                      <a:pt x="3770" y="8107"/>
                      <a:pt x="3716" y="8107"/>
                    </a:cubicBezTo>
                    <a:cubicBezTo>
                      <a:pt x="3584" y="8107"/>
                      <a:pt x="3451" y="8099"/>
                      <a:pt x="3318" y="8090"/>
                    </a:cubicBezTo>
                    <a:cubicBezTo>
                      <a:pt x="3131" y="8079"/>
                      <a:pt x="2956" y="8056"/>
                      <a:pt x="2769" y="8044"/>
                    </a:cubicBezTo>
                    <a:cubicBezTo>
                      <a:pt x="2605" y="8033"/>
                      <a:pt x="2442" y="8020"/>
                      <a:pt x="2278" y="7997"/>
                    </a:cubicBezTo>
                    <a:cubicBezTo>
                      <a:pt x="2021" y="7950"/>
                      <a:pt x="1764" y="7904"/>
                      <a:pt x="1519" y="7822"/>
                    </a:cubicBezTo>
                    <a:cubicBezTo>
                      <a:pt x="1426" y="7776"/>
                      <a:pt x="1343" y="7729"/>
                      <a:pt x="1250" y="7682"/>
                    </a:cubicBezTo>
                    <a:lnTo>
                      <a:pt x="1215" y="7635"/>
                    </a:lnTo>
                    <a:cubicBezTo>
                      <a:pt x="1192" y="7612"/>
                      <a:pt x="1180" y="7589"/>
                      <a:pt x="1169" y="7553"/>
                    </a:cubicBezTo>
                    <a:cubicBezTo>
                      <a:pt x="1133" y="7460"/>
                      <a:pt x="1110" y="7378"/>
                      <a:pt x="1099" y="7285"/>
                    </a:cubicBezTo>
                    <a:cubicBezTo>
                      <a:pt x="1040" y="6794"/>
                      <a:pt x="1029" y="6291"/>
                      <a:pt x="1029" y="5790"/>
                    </a:cubicBezTo>
                    <a:cubicBezTo>
                      <a:pt x="1040" y="5240"/>
                      <a:pt x="1040" y="4691"/>
                      <a:pt x="1075" y="4154"/>
                    </a:cubicBezTo>
                    <a:cubicBezTo>
                      <a:pt x="1086" y="3874"/>
                      <a:pt x="1110" y="3604"/>
                      <a:pt x="1145" y="3324"/>
                    </a:cubicBezTo>
                    <a:cubicBezTo>
                      <a:pt x="1180" y="3103"/>
                      <a:pt x="1203" y="2880"/>
                      <a:pt x="1227" y="2659"/>
                    </a:cubicBezTo>
                    <a:cubicBezTo>
                      <a:pt x="1250" y="2483"/>
                      <a:pt x="1273" y="2296"/>
                      <a:pt x="1320" y="2109"/>
                    </a:cubicBezTo>
                    <a:cubicBezTo>
                      <a:pt x="1356" y="1946"/>
                      <a:pt x="1414" y="1782"/>
                      <a:pt x="1472" y="1619"/>
                    </a:cubicBezTo>
                    <a:cubicBezTo>
                      <a:pt x="1507" y="1561"/>
                      <a:pt x="1530" y="1502"/>
                      <a:pt x="1577" y="1444"/>
                    </a:cubicBezTo>
                    <a:lnTo>
                      <a:pt x="1600" y="1420"/>
                    </a:lnTo>
                    <a:cubicBezTo>
                      <a:pt x="1636" y="1397"/>
                      <a:pt x="1671" y="1374"/>
                      <a:pt x="1717" y="1350"/>
                    </a:cubicBezTo>
                    <a:cubicBezTo>
                      <a:pt x="1776" y="1327"/>
                      <a:pt x="1834" y="1315"/>
                      <a:pt x="1893" y="1304"/>
                    </a:cubicBezTo>
                    <a:cubicBezTo>
                      <a:pt x="1998" y="1297"/>
                      <a:pt x="2103" y="1294"/>
                      <a:pt x="2208" y="1294"/>
                    </a:cubicBezTo>
                    <a:close/>
                    <a:moveTo>
                      <a:pt x="2212" y="0"/>
                    </a:moveTo>
                    <a:cubicBezTo>
                      <a:pt x="2118" y="0"/>
                      <a:pt x="2023" y="5"/>
                      <a:pt x="1928" y="19"/>
                    </a:cubicBezTo>
                    <a:cubicBezTo>
                      <a:pt x="1753" y="42"/>
                      <a:pt x="1577" y="65"/>
                      <a:pt x="1402" y="135"/>
                    </a:cubicBezTo>
                    <a:cubicBezTo>
                      <a:pt x="1309" y="170"/>
                      <a:pt x="1203" y="217"/>
                      <a:pt x="1110" y="263"/>
                    </a:cubicBezTo>
                    <a:cubicBezTo>
                      <a:pt x="1016" y="322"/>
                      <a:pt x="935" y="392"/>
                      <a:pt x="853" y="450"/>
                    </a:cubicBezTo>
                    <a:cubicBezTo>
                      <a:pt x="572" y="684"/>
                      <a:pt x="432" y="1034"/>
                      <a:pt x="339" y="1374"/>
                    </a:cubicBezTo>
                    <a:cubicBezTo>
                      <a:pt x="292" y="1502"/>
                      <a:pt x="258" y="1631"/>
                      <a:pt x="234" y="1771"/>
                    </a:cubicBezTo>
                    <a:cubicBezTo>
                      <a:pt x="199" y="1946"/>
                      <a:pt x="175" y="2133"/>
                      <a:pt x="152" y="2319"/>
                    </a:cubicBezTo>
                    <a:cubicBezTo>
                      <a:pt x="117" y="2576"/>
                      <a:pt x="94" y="2846"/>
                      <a:pt x="82" y="3114"/>
                    </a:cubicBezTo>
                    <a:cubicBezTo>
                      <a:pt x="58" y="3371"/>
                      <a:pt x="35" y="3628"/>
                      <a:pt x="24" y="3885"/>
                    </a:cubicBezTo>
                    <a:cubicBezTo>
                      <a:pt x="12" y="4165"/>
                      <a:pt x="12" y="4446"/>
                      <a:pt x="12" y="4726"/>
                    </a:cubicBezTo>
                    <a:cubicBezTo>
                      <a:pt x="0" y="4995"/>
                      <a:pt x="12" y="5263"/>
                      <a:pt x="12" y="5533"/>
                    </a:cubicBezTo>
                    <a:cubicBezTo>
                      <a:pt x="12" y="5801"/>
                      <a:pt x="12" y="6070"/>
                      <a:pt x="24" y="6338"/>
                    </a:cubicBezTo>
                    <a:cubicBezTo>
                      <a:pt x="47" y="6607"/>
                      <a:pt x="71" y="6876"/>
                      <a:pt x="94" y="7133"/>
                    </a:cubicBezTo>
                    <a:cubicBezTo>
                      <a:pt x="129" y="7460"/>
                      <a:pt x="175" y="7787"/>
                      <a:pt x="339" y="8079"/>
                    </a:cubicBezTo>
                    <a:cubicBezTo>
                      <a:pt x="398" y="8173"/>
                      <a:pt x="468" y="8266"/>
                      <a:pt x="549" y="8348"/>
                    </a:cubicBezTo>
                    <a:cubicBezTo>
                      <a:pt x="572" y="8383"/>
                      <a:pt x="619" y="8418"/>
                      <a:pt x="655" y="8441"/>
                    </a:cubicBezTo>
                    <a:cubicBezTo>
                      <a:pt x="701" y="8488"/>
                      <a:pt x="759" y="8523"/>
                      <a:pt x="818" y="8570"/>
                    </a:cubicBezTo>
                    <a:cubicBezTo>
                      <a:pt x="946" y="8651"/>
                      <a:pt x="1099" y="8721"/>
                      <a:pt x="1239" y="8768"/>
                    </a:cubicBezTo>
                    <a:cubicBezTo>
                      <a:pt x="1484" y="8874"/>
                      <a:pt x="1753" y="8932"/>
                      <a:pt x="2010" y="8978"/>
                    </a:cubicBezTo>
                    <a:cubicBezTo>
                      <a:pt x="2314" y="9037"/>
                      <a:pt x="2617" y="9048"/>
                      <a:pt x="2909" y="9084"/>
                    </a:cubicBezTo>
                    <a:cubicBezTo>
                      <a:pt x="3166" y="9107"/>
                      <a:pt x="3412" y="9131"/>
                      <a:pt x="3669" y="9131"/>
                    </a:cubicBezTo>
                    <a:cubicBezTo>
                      <a:pt x="3972" y="9119"/>
                      <a:pt x="4276" y="9107"/>
                      <a:pt x="4580" y="9061"/>
                    </a:cubicBezTo>
                    <a:cubicBezTo>
                      <a:pt x="4837" y="9025"/>
                      <a:pt x="5082" y="8967"/>
                      <a:pt x="5328" y="8885"/>
                    </a:cubicBezTo>
                    <a:cubicBezTo>
                      <a:pt x="5479" y="8838"/>
                      <a:pt x="5631" y="8780"/>
                      <a:pt x="5772" y="8710"/>
                    </a:cubicBezTo>
                    <a:cubicBezTo>
                      <a:pt x="5912" y="8651"/>
                      <a:pt x="6040" y="8570"/>
                      <a:pt x="6157" y="8476"/>
                    </a:cubicBezTo>
                    <a:cubicBezTo>
                      <a:pt x="6297" y="8360"/>
                      <a:pt x="6390" y="8207"/>
                      <a:pt x="6484" y="8056"/>
                    </a:cubicBezTo>
                    <a:cubicBezTo>
                      <a:pt x="6554" y="7916"/>
                      <a:pt x="6624" y="7776"/>
                      <a:pt x="6671" y="7623"/>
                    </a:cubicBezTo>
                    <a:cubicBezTo>
                      <a:pt x="6764" y="7355"/>
                      <a:pt x="6787" y="7051"/>
                      <a:pt x="6800" y="6759"/>
                    </a:cubicBezTo>
                    <a:cubicBezTo>
                      <a:pt x="6823" y="6490"/>
                      <a:pt x="6846" y="6233"/>
                      <a:pt x="6870" y="5964"/>
                    </a:cubicBezTo>
                    <a:cubicBezTo>
                      <a:pt x="6881" y="5707"/>
                      <a:pt x="6916" y="5439"/>
                      <a:pt x="6928" y="5182"/>
                    </a:cubicBezTo>
                    <a:cubicBezTo>
                      <a:pt x="6940" y="4913"/>
                      <a:pt x="6951" y="4633"/>
                      <a:pt x="6974" y="4364"/>
                    </a:cubicBezTo>
                    <a:lnTo>
                      <a:pt x="7010" y="3558"/>
                    </a:lnTo>
                    <a:lnTo>
                      <a:pt x="7010" y="3360"/>
                    </a:lnTo>
                    <a:cubicBezTo>
                      <a:pt x="7010" y="3301"/>
                      <a:pt x="7010" y="3231"/>
                      <a:pt x="6998" y="3161"/>
                    </a:cubicBezTo>
                    <a:cubicBezTo>
                      <a:pt x="6998" y="3033"/>
                      <a:pt x="6974" y="2892"/>
                      <a:pt x="6963" y="2752"/>
                    </a:cubicBezTo>
                    <a:lnTo>
                      <a:pt x="6951" y="2693"/>
                    </a:lnTo>
                    <a:cubicBezTo>
                      <a:pt x="6951" y="2635"/>
                      <a:pt x="6940" y="2565"/>
                      <a:pt x="6904" y="2506"/>
                    </a:cubicBezTo>
                    <a:lnTo>
                      <a:pt x="6904" y="2495"/>
                    </a:lnTo>
                    <a:cubicBezTo>
                      <a:pt x="6916" y="2168"/>
                      <a:pt x="6823" y="1852"/>
                      <a:pt x="6694" y="1548"/>
                    </a:cubicBezTo>
                    <a:cubicBezTo>
                      <a:pt x="6647" y="1432"/>
                      <a:pt x="6601" y="1315"/>
                      <a:pt x="6530" y="1198"/>
                    </a:cubicBezTo>
                    <a:lnTo>
                      <a:pt x="6507" y="1163"/>
                    </a:lnTo>
                    <a:lnTo>
                      <a:pt x="6472" y="1117"/>
                    </a:lnTo>
                    <a:cubicBezTo>
                      <a:pt x="6379" y="976"/>
                      <a:pt x="6273" y="860"/>
                      <a:pt x="6145" y="766"/>
                    </a:cubicBezTo>
                    <a:cubicBezTo>
                      <a:pt x="6040" y="684"/>
                      <a:pt x="5935" y="603"/>
                      <a:pt x="5818" y="556"/>
                    </a:cubicBezTo>
                    <a:cubicBezTo>
                      <a:pt x="5701" y="497"/>
                      <a:pt x="5596" y="450"/>
                      <a:pt x="5468" y="416"/>
                    </a:cubicBezTo>
                    <a:cubicBezTo>
                      <a:pt x="5351" y="380"/>
                      <a:pt x="5222" y="346"/>
                      <a:pt x="5094" y="322"/>
                    </a:cubicBezTo>
                    <a:cubicBezTo>
                      <a:pt x="4767" y="276"/>
                      <a:pt x="4440" y="240"/>
                      <a:pt x="4124" y="193"/>
                    </a:cubicBezTo>
                    <a:cubicBezTo>
                      <a:pt x="3926" y="170"/>
                      <a:pt x="3727" y="147"/>
                      <a:pt x="3540" y="123"/>
                    </a:cubicBezTo>
                    <a:cubicBezTo>
                      <a:pt x="3259" y="89"/>
                      <a:pt x="2979" y="42"/>
                      <a:pt x="2687" y="30"/>
                    </a:cubicBezTo>
                    <a:cubicBezTo>
                      <a:pt x="2533" y="15"/>
                      <a:pt x="2373" y="0"/>
                      <a:pt x="2212" y="0"/>
                    </a:cubicBezTo>
                    <a:close/>
                  </a:path>
                </a:pathLst>
              </a:custGeom>
              <a:solidFill>
                <a:srgbClr val="823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7" name="Google Shape;1347;p33"/>
          <p:cNvGrpSpPr/>
          <p:nvPr/>
        </p:nvGrpSpPr>
        <p:grpSpPr>
          <a:xfrm>
            <a:off x="236274" y="101518"/>
            <a:ext cx="1355065" cy="916213"/>
            <a:chOff x="1228775" y="238225"/>
            <a:chExt cx="804050" cy="543650"/>
          </a:xfrm>
        </p:grpSpPr>
        <p:sp>
          <p:nvSpPr>
            <p:cNvPr id="1348" name="Google Shape;1348;p33"/>
            <p:cNvSpPr/>
            <p:nvPr/>
          </p:nvSpPr>
          <p:spPr>
            <a:xfrm>
              <a:off x="1508650" y="332725"/>
              <a:ext cx="82600" cy="49100"/>
            </a:xfrm>
            <a:custGeom>
              <a:avLst/>
              <a:gdLst/>
              <a:ahLst/>
              <a:cxnLst/>
              <a:rect l="l" t="t" r="r" b="b"/>
              <a:pathLst>
                <a:path w="3304" h="1964" extrusionOk="0">
                  <a:moveTo>
                    <a:pt x="2625" y="0"/>
                  </a:moveTo>
                  <a:cubicBezTo>
                    <a:pt x="2584" y="0"/>
                    <a:pt x="2542" y="4"/>
                    <a:pt x="2497" y="13"/>
                  </a:cubicBezTo>
                  <a:cubicBezTo>
                    <a:pt x="2310" y="48"/>
                    <a:pt x="2193" y="153"/>
                    <a:pt x="2042" y="270"/>
                  </a:cubicBezTo>
                  <a:cubicBezTo>
                    <a:pt x="1843" y="410"/>
                    <a:pt x="1609" y="538"/>
                    <a:pt x="1387" y="655"/>
                  </a:cubicBezTo>
                  <a:cubicBezTo>
                    <a:pt x="1177" y="772"/>
                    <a:pt x="955" y="854"/>
                    <a:pt x="745" y="982"/>
                  </a:cubicBezTo>
                  <a:cubicBezTo>
                    <a:pt x="604" y="1076"/>
                    <a:pt x="476" y="1216"/>
                    <a:pt x="324" y="1298"/>
                  </a:cubicBezTo>
                  <a:cubicBezTo>
                    <a:pt x="1" y="1448"/>
                    <a:pt x="157" y="1964"/>
                    <a:pt x="488" y="1964"/>
                  </a:cubicBezTo>
                  <a:cubicBezTo>
                    <a:pt x="492" y="1964"/>
                    <a:pt x="496" y="1964"/>
                    <a:pt x="500" y="1964"/>
                  </a:cubicBezTo>
                  <a:cubicBezTo>
                    <a:pt x="885" y="1952"/>
                    <a:pt x="1235" y="1683"/>
                    <a:pt x="1586" y="1532"/>
                  </a:cubicBezTo>
                  <a:cubicBezTo>
                    <a:pt x="1796" y="1450"/>
                    <a:pt x="1995" y="1368"/>
                    <a:pt x="2205" y="1263"/>
                  </a:cubicBezTo>
                  <a:cubicBezTo>
                    <a:pt x="2287" y="1216"/>
                    <a:pt x="2380" y="1181"/>
                    <a:pt x="2473" y="1135"/>
                  </a:cubicBezTo>
                  <a:cubicBezTo>
                    <a:pt x="2463" y="1135"/>
                    <a:pt x="2757" y="992"/>
                    <a:pt x="2654" y="992"/>
                  </a:cubicBezTo>
                  <a:cubicBezTo>
                    <a:pt x="2649" y="992"/>
                    <a:pt x="2643" y="993"/>
                    <a:pt x="2635" y="993"/>
                  </a:cubicBezTo>
                  <a:lnTo>
                    <a:pt x="2635" y="993"/>
                  </a:lnTo>
                  <a:cubicBezTo>
                    <a:pt x="3304" y="909"/>
                    <a:pt x="3221" y="0"/>
                    <a:pt x="262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3"/>
            <p:cNvSpPr/>
            <p:nvPr/>
          </p:nvSpPr>
          <p:spPr>
            <a:xfrm>
              <a:off x="1358750" y="286525"/>
              <a:ext cx="70025" cy="46050"/>
            </a:xfrm>
            <a:custGeom>
              <a:avLst/>
              <a:gdLst/>
              <a:ahLst/>
              <a:cxnLst/>
              <a:rect l="l" t="t" r="r" b="b"/>
              <a:pathLst>
                <a:path w="2801" h="1842" extrusionOk="0">
                  <a:moveTo>
                    <a:pt x="2226" y="0"/>
                  </a:moveTo>
                  <a:cubicBezTo>
                    <a:pt x="2209" y="0"/>
                    <a:pt x="2191" y="1"/>
                    <a:pt x="2173" y="3"/>
                  </a:cubicBezTo>
                  <a:cubicBezTo>
                    <a:pt x="1916" y="39"/>
                    <a:pt x="1846" y="132"/>
                    <a:pt x="1670" y="296"/>
                  </a:cubicBezTo>
                  <a:cubicBezTo>
                    <a:pt x="1530" y="424"/>
                    <a:pt x="1320" y="541"/>
                    <a:pt x="1169" y="657"/>
                  </a:cubicBezTo>
                  <a:cubicBezTo>
                    <a:pt x="829" y="903"/>
                    <a:pt x="502" y="1207"/>
                    <a:pt x="152" y="1428"/>
                  </a:cubicBezTo>
                  <a:cubicBezTo>
                    <a:pt x="0" y="1522"/>
                    <a:pt x="24" y="1779"/>
                    <a:pt x="211" y="1826"/>
                  </a:cubicBezTo>
                  <a:cubicBezTo>
                    <a:pt x="256" y="1836"/>
                    <a:pt x="302" y="1841"/>
                    <a:pt x="349" y="1841"/>
                  </a:cubicBezTo>
                  <a:cubicBezTo>
                    <a:pt x="670" y="1841"/>
                    <a:pt x="1033" y="1622"/>
                    <a:pt x="1309" y="1511"/>
                  </a:cubicBezTo>
                  <a:cubicBezTo>
                    <a:pt x="1530" y="1405"/>
                    <a:pt x="1740" y="1277"/>
                    <a:pt x="1963" y="1171"/>
                  </a:cubicBezTo>
                  <a:cubicBezTo>
                    <a:pt x="2114" y="1090"/>
                    <a:pt x="2301" y="950"/>
                    <a:pt x="2418" y="891"/>
                  </a:cubicBezTo>
                  <a:cubicBezTo>
                    <a:pt x="2800" y="689"/>
                    <a:pt x="2663" y="0"/>
                    <a:pt x="2226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3"/>
            <p:cNvSpPr/>
            <p:nvPr/>
          </p:nvSpPr>
          <p:spPr>
            <a:xfrm>
              <a:off x="1488125" y="261725"/>
              <a:ext cx="67925" cy="41850"/>
            </a:xfrm>
            <a:custGeom>
              <a:avLst/>
              <a:gdLst/>
              <a:ahLst/>
              <a:cxnLst/>
              <a:rect l="l" t="t" r="r" b="b"/>
              <a:pathLst>
                <a:path w="2717" h="1674" extrusionOk="0">
                  <a:moveTo>
                    <a:pt x="2040" y="1"/>
                  </a:moveTo>
                  <a:cubicBezTo>
                    <a:pt x="2001" y="1"/>
                    <a:pt x="1959" y="5"/>
                    <a:pt x="1916" y="14"/>
                  </a:cubicBezTo>
                  <a:cubicBezTo>
                    <a:pt x="1519" y="96"/>
                    <a:pt x="1134" y="458"/>
                    <a:pt x="783" y="657"/>
                  </a:cubicBezTo>
                  <a:cubicBezTo>
                    <a:pt x="514" y="797"/>
                    <a:pt x="0" y="1065"/>
                    <a:pt x="176" y="1451"/>
                  </a:cubicBezTo>
                  <a:cubicBezTo>
                    <a:pt x="187" y="1463"/>
                    <a:pt x="187" y="1475"/>
                    <a:pt x="187" y="1486"/>
                  </a:cubicBezTo>
                  <a:cubicBezTo>
                    <a:pt x="242" y="1585"/>
                    <a:pt x="380" y="1674"/>
                    <a:pt x="493" y="1674"/>
                  </a:cubicBezTo>
                  <a:cubicBezTo>
                    <a:pt x="500" y="1674"/>
                    <a:pt x="507" y="1674"/>
                    <a:pt x="514" y="1673"/>
                  </a:cubicBezTo>
                  <a:cubicBezTo>
                    <a:pt x="830" y="1638"/>
                    <a:pt x="1098" y="1463"/>
                    <a:pt x="1379" y="1335"/>
                  </a:cubicBezTo>
                  <a:cubicBezTo>
                    <a:pt x="1648" y="1218"/>
                    <a:pt x="1905" y="1054"/>
                    <a:pt x="2173" y="949"/>
                  </a:cubicBezTo>
                  <a:cubicBezTo>
                    <a:pt x="2716" y="743"/>
                    <a:pt x="2563" y="1"/>
                    <a:pt x="2040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3"/>
            <p:cNvSpPr/>
            <p:nvPr/>
          </p:nvSpPr>
          <p:spPr>
            <a:xfrm>
              <a:off x="1650800" y="314975"/>
              <a:ext cx="69925" cy="39675"/>
            </a:xfrm>
            <a:custGeom>
              <a:avLst/>
              <a:gdLst/>
              <a:ahLst/>
              <a:cxnLst/>
              <a:rect l="l" t="t" r="r" b="b"/>
              <a:pathLst>
                <a:path w="2797" h="1587" extrusionOk="0">
                  <a:moveTo>
                    <a:pt x="2168" y="0"/>
                  </a:moveTo>
                  <a:cubicBezTo>
                    <a:pt x="2074" y="0"/>
                    <a:pt x="1977" y="38"/>
                    <a:pt x="1893" y="127"/>
                  </a:cubicBezTo>
                  <a:cubicBezTo>
                    <a:pt x="1694" y="349"/>
                    <a:pt x="1379" y="431"/>
                    <a:pt x="1122" y="571"/>
                  </a:cubicBezTo>
                  <a:cubicBezTo>
                    <a:pt x="818" y="723"/>
                    <a:pt x="491" y="898"/>
                    <a:pt x="199" y="1085"/>
                  </a:cubicBezTo>
                  <a:cubicBezTo>
                    <a:pt x="1" y="1214"/>
                    <a:pt x="71" y="1459"/>
                    <a:pt x="269" y="1541"/>
                  </a:cubicBezTo>
                  <a:cubicBezTo>
                    <a:pt x="342" y="1573"/>
                    <a:pt x="420" y="1587"/>
                    <a:pt x="500" y="1587"/>
                  </a:cubicBezTo>
                  <a:cubicBezTo>
                    <a:pt x="826" y="1587"/>
                    <a:pt x="1189" y="1359"/>
                    <a:pt x="1460" y="1237"/>
                  </a:cubicBezTo>
                  <a:cubicBezTo>
                    <a:pt x="1823" y="1085"/>
                    <a:pt x="2197" y="1004"/>
                    <a:pt x="2488" y="723"/>
                  </a:cubicBezTo>
                  <a:cubicBezTo>
                    <a:pt x="2796" y="442"/>
                    <a:pt x="2494" y="0"/>
                    <a:pt x="2168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3"/>
            <p:cNvSpPr/>
            <p:nvPr/>
          </p:nvSpPr>
          <p:spPr>
            <a:xfrm>
              <a:off x="1686225" y="391825"/>
              <a:ext cx="58050" cy="44775"/>
            </a:xfrm>
            <a:custGeom>
              <a:avLst/>
              <a:gdLst/>
              <a:ahLst/>
              <a:cxnLst/>
              <a:rect l="l" t="t" r="r" b="b"/>
              <a:pathLst>
                <a:path w="2322" h="1791" extrusionOk="0">
                  <a:moveTo>
                    <a:pt x="1884" y="1"/>
                  </a:moveTo>
                  <a:cubicBezTo>
                    <a:pt x="1793" y="1"/>
                    <a:pt x="1701" y="29"/>
                    <a:pt x="1621" y="79"/>
                  </a:cubicBezTo>
                  <a:cubicBezTo>
                    <a:pt x="1352" y="231"/>
                    <a:pt x="1142" y="464"/>
                    <a:pt x="897" y="651"/>
                  </a:cubicBezTo>
                  <a:cubicBezTo>
                    <a:pt x="663" y="838"/>
                    <a:pt x="347" y="1002"/>
                    <a:pt x="160" y="1247"/>
                  </a:cubicBezTo>
                  <a:cubicBezTo>
                    <a:pt x="0" y="1467"/>
                    <a:pt x="166" y="1791"/>
                    <a:pt x="415" y="1791"/>
                  </a:cubicBezTo>
                  <a:cubicBezTo>
                    <a:pt x="457" y="1791"/>
                    <a:pt x="501" y="1781"/>
                    <a:pt x="546" y="1761"/>
                  </a:cubicBezTo>
                  <a:cubicBezTo>
                    <a:pt x="1118" y="1528"/>
                    <a:pt x="1574" y="1060"/>
                    <a:pt x="2112" y="757"/>
                  </a:cubicBezTo>
                  <a:cubicBezTo>
                    <a:pt x="2310" y="640"/>
                    <a:pt x="2322" y="336"/>
                    <a:pt x="2205" y="173"/>
                  </a:cubicBezTo>
                  <a:cubicBezTo>
                    <a:pt x="2125" y="52"/>
                    <a:pt x="2006" y="1"/>
                    <a:pt x="1884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3"/>
            <p:cNvSpPr/>
            <p:nvPr/>
          </p:nvSpPr>
          <p:spPr>
            <a:xfrm>
              <a:off x="1637650" y="500575"/>
              <a:ext cx="60825" cy="64925"/>
            </a:xfrm>
            <a:custGeom>
              <a:avLst/>
              <a:gdLst/>
              <a:ahLst/>
              <a:cxnLst/>
              <a:rect l="l" t="t" r="r" b="b"/>
              <a:pathLst>
                <a:path w="2433" h="2597" extrusionOk="0">
                  <a:moveTo>
                    <a:pt x="1680" y="0"/>
                  </a:moveTo>
                  <a:cubicBezTo>
                    <a:pt x="1532" y="0"/>
                    <a:pt x="1382" y="73"/>
                    <a:pt x="1274" y="250"/>
                  </a:cubicBezTo>
                  <a:cubicBezTo>
                    <a:pt x="1169" y="425"/>
                    <a:pt x="1028" y="577"/>
                    <a:pt x="935" y="752"/>
                  </a:cubicBezTo>
                  <a:cubicBezTo>
                    <a:pt x="830" y="974"/>
                    <a:pt x="690" y="1173"/>
                    <a:pt x="550" y="1371"/>
                  </a:cubicBezTo>
                  <a:cubicBezTo>
                    <a:pt x="327" y="1664"/>
                    <a:pt x="0" y="2014"/>
                    <a:pt x="70" y="2411"/>
                  </a:cubicBezTo>
                  <a:cubicBezTo>
                    <a:pt x="93" y="2530"/>
                    <a:pt x="214" y="2597"/>
                    <a:pt x="333" y="2597"/>
                  </a:cubicBezTo>
                  <a:cubicBezTo>
                    <a:pt x="401" y="2597"/>
                    <a:pt x="468" y="2575"/>
                    <a:pt x="514" y="2528"/>
                  </a:cubicBezTo>
                  <a:cubicBezTo>
                    <a:pt x="1028" y="1967"/>
                    <a:pt x="1578" y="1430"/>
                    <a:pt x="2080" y="869"/>
                  </a:cubicBezTo>
                  <a:cubicBezTo>
                    <a:pt x="2433" y="474"/>
                    <a:pt x="2060" y="0"/>
                    <a:pt x="1680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3"/>
            <p:cNvSpPr/>
            <p:nvPr/>
          </p:nvSpPr>
          <p:spPr>
            <a:xfrm>
              <a:off x="1505650" y="535675"/>
              <a:ext cx="50825" cy="52500"/>
            </a:xfrm>
            <a:custGeom>
              <a:avLst/>
              <a:gdLst/>
              <a:ahLst/>
              <a:cxnLst/>
              <a:rect l="l" t="t" r="r" b="b"/>
              <a:pathLst>
                <a:path w="2033" h="2100" extrusionOk="0">
                  <a:moveTo>
                    <a:pt x="1389" y="0"/>
                  </a:moveTo>
                  <a:cubicBezTo>
                    <a:pt x="1221" y="0"/>
                    <a:pt x="1059" y="84"/>
                    <a:pt x="981" y="283"/>
                  </a:cubicBezTo>
                  <a:cubicBezTo>
                    <a:pt x="771" y="844"/>
                    <a:pt x="0" y="1206"/>
                    <a:pt x="36" y="1848"/>
                  </a:cubicBezTo>
                  <a:cubicBezTo>
                    <a:pt x="36" y="1983"/>
                    <a:pt x="173" y="2099"/>
                    <a:pt x="310" y="2099"/>
                  </a:cubicBezTo>
                  <a:cubicBezTo>
                    <a:pt x="328" y="2099"/>
                    <a:pt x="345" y="2097"/>
                    <a:pt x="363" y="2093"/>
                  </a:cubicBezTo>
                  <a:cubicBezTo>
                    <a:pt x="690" y="2023"/>
                    <a:pt x="993" y="1720"/>
                    <a:pt x="1204" y="1463"/>
                  </a:cubicBezTo>
                  <a:cubicBezTo>
                    <a:pt x="1425" y="1194"/>
                    <a:pt x="1706" y="972"/>
                    <a:pt x="1858" y="657"/>
                  </a:cubicBezTo>
                  <a:cubicBezTo>
                    <a:pt x="2033" y="291"/>
                    <a:pt x="1702" y="0"/>
                    <a:pt x="1389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3"/>
            <p:cNvSpPr/>
            <p:nvPr/>
          </p:nvSpPr>
          <p:spPr>
            <a:xfrm>
              <a:off x="1384150" y="610400"/>
              <a:ext cx="45675" cy="61325"/>
            </a:xfrm>
            <a:custGeom>
              <a:avLst/>
              <a:gdLst/>
              <a:ahLst/>
              <a:cxnLst/>
              <a:rect l="l" t="t" r="r" b="b"/>
              <a:pathLst>
                <a:path w="1827" h="2453" extrusionOk="0">
                  <a:moveTo>
                    <a:pt x="1216" y="1"/>
                  </a:moveTo>
                  <a:cubicBezTo>
                    <a:pt x="1085" y="1"/>
                    <a:pt x="960" y="63"/>
                    <a:pt x="888" y="215"/>
                  </a:cubicBezTo>
                  <a:cubicBezTo>
                    <a:pt x="678" y="659"/>
                    <a:pt x="480" y="1090"/>
                    <a:pt x="304" y="1558"/>
                  </a:cubicBezTo>
                  <a:cubicBezTo>
                    <a:pt x="199" y="1838"/>
                    <a:pt x="0" y="2118"/>
                    <a:pt x="210" y="2388"/>
                  </a:cubicBezTo>
                  <a:cubicBezTo>
                    <a:pt x="249" y="2433"/>
                    <a:pt x="298" y="2452"/>
                    <a:pt x="347" y="2452"/>
                  </a:cubicBezTo>
                  <a:cubicBezTo>
                    <a:pt x="458" y="2452"/>
                    <a:pt x="571" y="2354"/>
                    <a:pt x="584" y="2243"/>
                  </a:cubicBezTo>
                  <a:lnTo>
                    <a:pt x="584" y="2243"/>
                  </a:lnTo>
                  <a:cubicBezTo>
                    <a:pt x="584" y="2248"/>
                    <a:pt x="585" y="2250"/>
                    <a:pt x="588" y="2250"/>
                  </a:cubicBezTo>
                  <a:cubicBezTo>
                    <a:pt x="609" y="2250"/>
                    <a:pt x="706" y="2100"/>
                    <a:pt x="737" y="2060"/>
                  </a:cubicBezTo>
                  <a:cubicBezTo>
                    <a:pt x="841" y="1908"/>
                    <a:pt x="924" y="1757"/>
                    <a:pt x="1017" y="1593"/>
                  </a:cubicBezTo>
                  <a:cubicBezTo>
                    <a:pt x="1192" y="1266"/>
                    <a:pt x="1425" y="962"/>
                    <a:pt x="1624" y="646"/>
                  </a:cubicBezTo>
                  <a:cubicBezTo>
                    <a:pt x="1826" y="315"/>
                    <a:pt x="1508" y="1"/>
                    <a:pt x="1216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3"/>
            <p:cNvSpPr/>
            <p:nvPr/>
          </p:nvSpPr>
          <p:spPr>
            <a:xfrm>
              <a:off x="1300275" y="591675"/>
              <a:ext cx="41925" cy="58825"/>
            </a:xfrm>
            <a:custGeom>
              <a:avLst/>
              <a:gdLst/>
              <a:ahLst/>
              <a:cxnLst/>
              <a:rect l="l" t="t" r="r" b="b"/>
              <a:pathLst>
                <a:path w="1677" h="2353" extrusionOk="0">
                  <a:moveTo>
                    <a:pt x="1339" y="920"/>
                  </a:moveTo>
                  <a:lnTo>
                    <a:pt x="1339" y="920"/>
                  </a:lnTo>
                  <a:cubicBezTo>
                    <a:pt x="1338" y="923"/>
                    <a:pt x="1336" y="925"/>
                    <a:pt x="1335" y="928"/>
                  </a:cubicBezTo>
                  <a:cubicBezTo>
                    <a:pt x="1336" y="926"/>
                    <a:pt x="1338" y="923"/>
                    <a:pt x="1339" y="920"/>
                  </a:cubicBezTo>
                  <a:close/>
                  <a:moveTo>
                    <a:pt x="1197" y="1"/>
                  </a:moveTo>
                  <a:cubicBezTo>
                    <a:pt x="1177" y="1"/>
                    <a:pt x="1157" y="2"/>
                    <a:pt x="1136" y="6"/>
                  </a:cubicBezTo>
                  <a:cubicBezTo>
                    <a:pt x="470" y="87"/>
                    <a:pt x="494" y="870"/>
                    <a:pt x="307" y="1384"/>
                  </a:cubicBezTo>
                  <a:cubicBezTo>
                    <a:pt x="263" y="1494"/>
                    <a:pt x="0" y="2352"/>
                    <a:pt x="342" y="2352"/>
                  </a:cubicBezTo>
                  <a:cubicBezTo>
                    <a:pt x="363" y="2352"/>
                    <a:pt x="386" y="2349"/>
                    <a:pt x="411" y="2342"/>
                  </a:cubicBezTo>
                  <a:cubicBezTo>
                    <a:pt x="680" y="2272"/>
                    <a:pt x="879" y="1839"/>
                    <a:pt x="1008" y="1629"/>
                  </a:cubicBezTo>
                  <a:cubicBezTo>
                    <a:pt x="1112" y="1454"/>
                    <a:pt x="1194" y="1267"/>
                    <a:pt x="1288" y="1080"/>
                  </a:cubicBezTo>
                  <a:cubicBezTo>
                    <a:pt x="1295" y="1072"/>
                    <a:pt x="1375" y="905"/>
                    <a:pt x="1387" y="862"/>
                  </a:cubicBezTo>
                  <a:lnTo>
                    <a:pt x="1387" y="862"/>
                  </a:lnTo>
                  <a:cubicBezTo>
                    <a:pt x="1437" y="810"/>
                    <a:pt x="1500" y="761"/>
                    <a:pt x="1533" y="694"/>
                  </a:cubicBezTo>
                  <a:cubicBezTo>
                    <a:pt x="1676" y="442"/>
                    <a:pt x="1528" y="1"/>
                    <a:pt x="1197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3"/>
            <p:cNvSpPr/>
            <p:nvPr/>
          </p:nvSpPr>
          <p:spPr>
            <a:xfrm>
              <a:off x="1401375" y="511900"/>
              <a:ext cx="60650" cy="49900"/>
            </a:xfrm>
            <a:custGeom>
              <a:avLst/>
              <a:gdLst/>
              <a:ahLst/>
              <a:cxnLst/>
              <a:rect l="l" t="t" r="r" b="b"/>
              <a:pathLst>
                <a:path w="2426" h="1996" extrusionOk="0">
                  <a:moveTo>
                    <a:pt x="1893" y="1"/>
                  </a:moveTo>
                  <a:cubicBezTo>
                    <a:pt x="1802" y="1"/>
                    <a:pt x="1705" y="34"/>
                    <a:pt x="1613" y="113"/>
                  </a:cubicBezTo>
                  <a:cubicBezTo>
                    <a:pt x="1426" y="264"/>
                    <a:pt x="1274" y="451"/>
                    <a:pt x="1110" y="627"/>
                  </a:cubicBezTo>
                  <a:cubicBezTo>
                    <a:pt x="923" y="814"/>
                    <a:pt x="725" y="977"/>
                    <a:pt x="538" y="1164"/>
                  </a:cubicBezTo>
                  <a:cubicBezTo>
                    <a:pt x="351" y="1362"/>
                    <a:pt x="1" y="1619"/>
                    <a:pt x="152" y="1912"/>
                  </a:cubicBezTo>
                  <a:cubicBezTo>
                    <a:pt x="185" y="1969"/>
                    <a:pt x="238" y="1995"/>
                    <a:pt x="293" y="1995"/>
                  </a:cubicBezTo>
                  <a:cubicBezTo>
                    <a:pt x="338" y="1995"/>
                    <a:pt x="384" y="1978"/>
                    <a:pt x="421" y="1946"/>
                  </a:cubicBezTo>
                  <a:cubicBezTo>
                    <a:pt x="468" y="1899"/>
                    <a:pt x="596" y="1876"/>
                    <a:pt x="666" y="1842"/>
                  </a:cubicBezTo>
                  <a:cubicBezTo>
                    <a:pt x="877" y="1736"/>
                    <a:pt x="1064" y="1608"/>
                    <a:pt x="1239" y="1468"/>
                  </a:cubicBezTo>
                  <a:cubicBezTo>
                    <a:pt x="1566" y="1222"/>
                    <a:pt x="1917" y="977"/>
                    <a:pt x="2174" y="673"/>
                  </a:cubicBezTo>
                  <a:cubicBezTo>
                    <a:pt x="2425" y="368"/>
                    <a:pt x="2194" y="1"/>
                    <a:pt x="1893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3"/>
            <p:cNvSpPr/>
            <p:nvPr/>
          </p:nvSpPr>
          <p:spPr>
            <a:xfrm>
              <a:off x="1317550" y="494725"/>
              <a:ext cx="26675" cy="51075"/>
            </a:xfrm>
            <a:custGeom>
              <a:avLst/>
              <a:gdLst/>
              <a:ahLst/>
              <a:cxnLst/>
              <a:rect l="l" t="t" r="r" b="b"/>
              <a:pathLst>
                <a:path w="1067" h="2043" extrusionOk="0">
                  <a:moveTo>
                    <a:pt x="584" y="0"/>
                  </a:moveTo>
                  <a:cubicBezTo>
                    <a:pt x="521" y="0"/>
                    <a:pt x="457" y="16"/>
                    <a:pt x="398" y="52"/>
                  </a:cubicBezTo>
                  <a:cubicBezTo>
                    <a:pt x="71" y="250"/>
                    <a:pt x="60" y="624"/>
                    <a:pt x="71" y="974"/>
                  </a:cubicBezTo>
                  <a:cubicBezTo>
                    <a:pt x="83" y="1290"/>
                    <a:pt x="1" y="1687"/>
                    <a:pt x="141" y="1968"/>
                  </a:cubicBezTo>
                  <a:cubicBezTo>
                    <a:pt x="164" y="2019"/>
                    <a:pt x="211" y="2042"/>
                    <a:pt x="260" y="2042"/>
                  </a:cubicBezTo>
                  <a:cubicBezTo>
                    <a:pt x="311" y="2042"/>
                    <a:pt x="363" y="2016"/>
                    <a:pt x="387" y="1968"/>
                  </a:cubicBezTo>
                  <a:cubicBezTo>
                    <a:pt x="527" y="1711"/>
                    <a:pt x="620" y="1454"/>
                    <a:pt x="702" y="1173"/>
                  </a:cubicBezTo>
                  <a:cubicBezTo>
                    <a:pt x="784" y="940"/>
                    <a:pt x="912" y="729"/>
                    <a:pt x="982" y="507"/>
                  </a:cubicBezTo>
                  <a:cubicBezTo>
                    <a:pt x="1066" y="246"/>
                    <a:pt x="831" y="0"/>
                    <a:pt x="584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3"/>
            <p:cNvSpPr/>
            <p:nvPr/>
          </p:nvSpPr>
          <p:spPr>
            <a:xfrm>
              <a:off x="1644375" y="238225"/>
              <a:ext cx="74500" cy="22375"/>
            </a:xfrm>
            <a:custGeom>
              <a:avLst/>
              <a:gdLst/>
              <a:ahLst/>
              <a:cxnLst/>
              <a:rect l="l" t="t" r="r" b="b"/>
              <a:pathLst>
                <a:path w="2980" h="895" extrusionOk="0">
                  <a:moveTo>
                    <a:pt x="2165" y="0"/>
                  </a:moveTo>
                  <a:cubicBezTo>
                    <a:pt x="1903" y="0"/>
                    <a:pt x="1628" y="54"/>
                    <a:pt x="1379" y="89"/>
                  </a:cubicBezTo>
                  <a:cubicBezTo>
                    <a:pt x="1029" y="125"/>
                    <a:pt x="549" y="89"/>
                    <a:pt x="245" y="276"/>
                  </a:cubicBezTo>
                  <a:cubicBezTo>
                    <a:pt x="1" y="417"/>
                    <a:pt x="117" y="756"/>
                    <a:pt x="374" y="779"/>
                  </a:cubicBezTo>
                  <a:cubicBezTo>
                    <a:pt x="772" y="803"/>
                    <a:pt x="1157" y="837"/>
                    <a:pt x="1554" y="849"/>
                  </a:cubicBezTo>
                  <a:cubicBezTo>
                    <a:pt x="1784" y="855"/>
                    <a:pt x="2011" y="894"/>
                    <a:pt x="2226" y="894"/>
                  </a:cubicBezTo>
                  <a:cubicBezTo>
                    <a:pt x="2450" y="894"/>
                    <a:pt x="2661" y="852"/>
                    <a:pt x="2851" y="686"/>
                  </a:cubicBezTo>
                  <a:cubicBezTo>
                    <a:pt x="2979" y="569"/>
                    <a:pt x="2979" y="335"/>
                    <a:pt x="2851" y="218"/>
                  </a:cubicBezTo>
                  <a:cubicBezTo>
                    <a:pt x="2661" y="51"/>
                    <a:pt x="2419" y="0"/>
                    <a:pt x="216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3"/>
            <p:cNvSpPr/>
            <p:nvPr/>
          </p:nvSpPr>
          <p:spPr>
            <a:xfrm>
              <a:off x="1802950" y="281125"/>
              <a:ext cx="73175" cy="23150"/>
            </a:xfrm>
            <a:custGeom>
              <a:avLst/>
              <a:gdLst/>
              <a:ahLst/>
              <a:cxnLst/>
              <a:rect l="l" t="t" r="r" b="b"/>
              <a:pathLst>
                <a:path w="2927" h="926" extrusionOk="0">
                  <a:moveTo>
                    <a:pt x="1376" y="0"/>
                  </a:moveTo>
                  <a:cubicBezTo>
                    <a:pt x="1253" y="0"/>
                    <a:pt x="1129" y="3"/>
                    <a:pt x="1005" y="9"/>
                  </a:cubicBezTo>
                  <a:cubicBezTo>
                    <a:pt x="851" y="18"/>
                    <a:pt x="610" y="70"/>
                    <a:pt x="414" y="70"/>
                  </a:cubicBezTo>
                  <a:cubicBezTo>
                    <a:pt x="342" y="70"/>
                    <a:pt x="276" y="63"/>
                    <a:pt x="223" y="44"/>
                  </a:cubicBezTo>
                  <a:cubicBezTo>
                    <a:pt x="212" y="40"/>
                    <a:pt x="202" y="38"/>
                    <a:pt x="192" y="38"/>
                  </a:cubicBezTo>
                  <a:cubicBezTo>
                    <a:pt x="148" y="38"/>
                    <a:pt x="113" y="76"/>
                    <a:pt x="94" y="115"/>
                  </a:cubicBezTo>
                  <a:cubicBezTo>
                    <a:pt x="1" y="406"/>
                    <a:pt x="421" y="535"/>
                    <a:pt x="631" y="570"/>
                  </a:cubicBezTo>
                  <a:cubicBezTo>
                    <a:pt x="1158" y="663"/>
                    <a:pt x="1683" y="757"/>
                    <a:pt x="2197" y="909"/>
                  </a:cubicBezTo>
                  <a:cubicBezTo>
                    <a:pt x="2240" y="921"/>
                    <a:pt x="2281" y="926"/>
                    <a:pt x="2319" y="926"/>
                  </a:cubicBezTo>
                  <a:cubicBezTo>
                    <a:pt x="2785" y="926"/>
                    <a:pt x="2927" y="143"/>
                    <a:pt x="2430" y="68"/>
                  </a:cubicBezTo>
                  <a:cubicBezTo>
                    <a:pt x="2084" y="24"/>
                    <a:pt x="1731" y="0"/>
                    <a:pt x="1376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3"/>
            <p:cNvSpPr/>
            <p:nvPr/>
          </p:nvSpPr>
          <p:spPr>
            <a:xfrm>
              <a:off x="1819300" y="351275"/>
              <a:ext cx="75675" cy="25675"/>
            </a:xfrm>
            <a:custGeom>
              <a:avLst/>
              <a:gdLst/>
              <a:ahLst/>
              <a:cxnLst/>
              <a:rect l="l" t="t" r="r" b="b"/>
              <a:pathLst>
                <a:path w="3027" h="1027" extrusionOk="0">
                  <a:moveTo>
                    <a:pt x="711" y="1"/>
                  </a:moveTo>
                  <a:cubicBezTo>
                    <a:pt x="530" y="1"/>
                    <a:pt x="357" y="19"/>
                    <a:pt x="211" y="77"/>
                  </a:cubicBezTo>
                  <a:cubicBezTo>
                    <a:pt x="1" y="159"/>
                    <a:pt x="1" y="416"/>
                    <a:pt x="211" y="486"/>
                  </a:cubicBezTo>
                  <a:cubicBezTo>
                    <a:pt x="608" y="650"/>
                    <a:pt x="971" y="778"/>
                    <a:pt x="1391" y="871"/>
                  </a:cubicBezTo>
                  <a:cubicBezTo>
                    <a:pt x="1689" y="925"/>
                    <a:pt x="2046" y="1027"/>
                    <a:pt x="2345" y="1027"/>
                  </a:cubicBezTo>
                  <a:cubicBezTo>
                    <a:pt x="2374" y="1027"/>
                    <a:pt x="2403" y="1026"/>
                    <a:pt x="2431" y="1024"/>
                  </a:cubicBezTo>
                  <a:cubicBezTo>
                    <a:pt x="2805" y="988"/>
                    <a:pt x="3027" y="556"/>
                    <a:pt x="2747" y="276"/>
                  </a:cubicBezTo>
                  <a:cubicBezTo>
                    <a:pt x="2569" y="91"/>
                    <a:pt x="2336" y="59"/>
                    <a:pt x="2094" y="59"/>
                  </a:cubicBezTo>
                  <a:cubicBezTo>
                    <a:pt x="1960" y="59"/>
                    <a:pt x="1824" y="69"/>
                    <a:pt x="1692" y="69"/>
                  </a:cubicBezTo>
                  <a:cubicBezTo>
                    <a:pt x="1654" y="69"/>
                    <a:pt x="1616" y="68"/>
                    <a:pt x="1578" y="66"/>
                  </a:cubicBezTo>
                  <a:cubicBezTo>
                    <a:pt x="1324" y="51"/>
                    <a:pt x="1007" y="1"/>
                    <a:pt x="711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3"/>
            <p:cNvSpPr/>
            <p:nvPr/>
          </p:nvSpPr>
          <p:spPr>
            <a:xfrm>
              <a:off x="1866025" y="425675"/>
              <a:ext cx="85975" cy="26500"/>
            </a:xfrm>
            <a:custGeom>
              <a:avLst/>
              <a:gdLst/>
              <a:ahLst/>
              <a:cxnLst/>
              <a:rect l="l" t="t" r="r" b="b"/>
              <a:pathLst>
                <a:path w="3439" h="1060" extrusionOk="0">
                  <a:moveTo>
                    <a:pt x="2804" y="0"/>
                  </a:moveTo>
                  <a:cubicBezTo>
                    <a:pt x="2754" y="0"/>
                    <a:pt x="2700" y="7"/>
                    <a:pt x="2641" y="21"/>
                  </a:cubicBezTo>
                  <a:cubicBezTo>
                    <a:pt x="1847" y="220"/>
                    <a:pt x="971" y="10"/>
                    <a:pt x="200" y="325"/>
                  </a:cubicBezTo>
                  <a:cubicBezTo>
                    <a:pt x="1" y="407"/>
                    <a:pt x="1" y="652"/>
                    <a:pt x="200" y="734"/>
                  </a:cubicBezTo>
                  <a:cubicBezTo>
                    <a:pt x="971" y="1049"/>
                    <a:pt x="1847" y="839"/>
                    <a:pt x="2641" y="1038"/>
                  </a:cubicBezTo>
                  <a:cubicBezTo>
                    <a:pt x="2699" y="1053"/>
                    <a:pt x="2752" y="1059"/>
                    <a:pt x="2802" y="1059"/>
                  </a:cubicBezTo>
                  <a:cubicBezTo>
                    <a:pt x="3430" y="1059"/>
                    <a:pt x="3438" y="0"/>
                    <a:pt x="2804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3"/>
            <p:cNvSpPr/>
            <p:nvPr/>
          </p:nvSpPr>
          <p:spPr>
            <a:xfrm>
              <a:off x="1537800" y="613675"/>
              <a:ext cx="52825" cy="53900"/>
            </a:xfrm>
            <a:custGeom>
              <a:avLst/>
              <a:gdLst/>
              <a:ahLst/>
              <a:cxnLst/>
              <a:rect l="l" t="t" r="r" b="b"/>
              <a:pathLst>
                <a:path w="2113" h="2156" extrusionOk="0">
                  <a:moveTo>
                    <a:pt x="1895" y="1"/>
                  </a:moveTo>
                  <a:cubicBezTo>
                    <a:pt x="1890" y="1"/>
                    <a:pt x="1885" y="1"/>
                    <a:pt x="1880" y="1"/>
                  </a:cubicBezTo>
                  <a:cubicBezTo>
                    <a:pt x="1717" y="1"/>
                    <a:pt x="1647" y="71"/>
                    <a:pt x="1530" y="177"/>
                  </a:cubicBezTo>
                  <a:cubicBezTo>
                    <a:pt x="1343" y="329"/>
                    <a:pt x="1156" y="481"/>
                    <a:pt x="969" y="644"/>
                  </a:cubicBezTo>
                  <a:cubicBezTo>
                    <a:pt x="677" y="913"/>
                    <a:pt x="466" y="1205"/>
                    <a:pt x="221" y="1520"/>
                  </a:cubicBezTo>
                  <a:cubicBezTo>
                    <a:pt x="0" y="1818"/>
                    <a:pt x="308" y="2155"/>
                    <a:pt x="613" y="2155"/>
                  </a:cubicBezTo>
                  <a:cubicBezTo>
                    <a:pt x="679" y="2155"/>
                    <a:pt x="745" y="2140"/>
                    <a:pt x="806" y="2104"/>
                  </a:cubicBezTo>
                  <a:cubicBezTo>
                    <a:pt x="980" y="2011"/>
                    <a:pt x="1016" y="1906"/>
                    <a:pt x="1097" y="1743"/>
                  </a:cubicBezTo>
                  <a:cubicBezTo>
                    <a:pt x="1191" y="1543"/>
                    <a:pt x="1331" y="1380"/>
                    <a:pt x="1460" y="1216"/>
                  </a:cubicBezTo>
                  <a:cubicBezTo>
                    <a:pt x="1681" y="936"/>
                    <a:pt x="2008" y="621"/>
                    <a:pt x="2079" y="271"/>
                  </a:cubicBezTo>
                  <a:cubicBezTo>
                    <a:pt x="2113" y="146"/>
                    <a:pt x="2027" y="1"/>
                    <a:pt x="1895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3"/>
            <p:cNvSpPr/>
            <p:nvPr/>
          </p:nvSpPr>
          <p:spPr>
            <a:xfrm>
              <a:off x="1471325" y="671200"/>
              <a:ext cx="25000" cy="61400"/>
            </a:xfrm>
            <a:custGeom>
              <a:avLst/>
              <a:gdLst/>
              <a:ahLst/>
              <a:cxnLst/>
              <a:rect l="l" t="t" r="r" b="b"/>
              <a:pathLst>
                <a:path w="1000" h="2456" extrusionOk="0">
                  <a:moveTo>
                    <a:pt x="688" y="0"/>
                  </a:moveTo>
                  <a:cubicBezTo>
                    <a:pt x="662" y="0"/>
                    <a:pt x="636" y="8"/>
                    <a:pt x="614" y="26"/>
                  </a:cubicBezTo>
                  <a:cubicBezTo>
                    <a:pt x="380" y="200"/>
                    <a:pt x="298" y="470"/>
                    <a:pt x="217" y="738"/>
                  </a:cubicBezTo>
                  <a:cubicBezTo>
                    <a:pt x="88" y="1158"/>
                    <a:pt x="53" y="1556"/>
                    <a:pt x="18" y="1999"/>
                  </a:cubicBezTo>
                  <a:cubicBezTo>
                    <a:pt x="1" y="2303"/>
                    <a:pt x="252" y="2455"/>
                    <a:pt x="501" y="2455"/>
                  </a:cubicBezTo>
                  <a:cubicBezTo>
                    <a:pt x="751" y="2455"/>
                    <a:pt x="999" y="2303"/>
                    <a:pt x="976" y="1999"/>
                  </a:cubicBezTo>
                  <a:cubicBezTo>
                    <a:pt x="941" y="1579"/>
                    <a:pt x="906" y="1182"/>
                    <a:pt x="929" y="761"/>
                  </a:cubicBezTo>
                  <a:cubicBezTo>
                    <a:pt x="952" y="551"/>
                    <a:pt x="999" y="200"/>
                    <a:pt x="801" y="49"/>
                  </a:cubicBezTo>
                  <a:cubicBezTo>
                    <a:pt x="772" y="20"/>
                    <a:pt x="730" y="0"/>
                    <a:pt x="688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3"/>
            <p:cNvSpPr/>
            <p:nvPr/>
          </p:nvSpPr>
          <p:spPr>
            <a:xfrm>
              <a:off x="1354650" y="723250"/>
              <a:ext cx="46075" cy="58625"/>
            </a:xfrm>
            <a:custGeom>
              <a:avLst/>
              <a:gdLst/>
              <a:ahLst/>
              <a:cxnLst/>
              <a:rect l="l" t="t" r="r" b="b"/>
              <a:pathLst>
                <a:path w="1843" h="2345" extrusionOk="0">
                  <a:moveTo>
                    <a:pt x="371" y="1"/>
                  </a:moveTo>
                  <a:cubicBezTo>
                    <a:pt x="255" y="1"/>
                    <a:pt x="135" y="76"/>
                    <a:pt x="94" y="198"/>
                  </a:cubicBezTo>
                  <a:cubicBezTo>
                    <a:pt x="1" y="502"/>
                    <a:pt x="188" y="888"/>
                    <a:pt x="258" y="1191"/>
                  </a:cubicBezTo>
                  <a:cubicBezTo>
                    <a:pt x="328" y="1495"/>
                    <a:pt x="409" y="1810"/>
                    <a:pt x="573" y="2079"/>
                  </a:cubicBezTo>
                  <a:cubicBezTo>
                    <a:pt x="688" y="2269"/>
                    <a:pt x="843" y="2344"/>
                    <a:pt x="997" y="2344"/>
                  </a:cubicBezTo>
                  <a:cubicBezTo>
                    <a:pt x="1422" y="2344"/>
                    <a:pt x="1842" y="1771"/>
                    <a:pt x="1414" y="1436"/>
                  </a:cubicBezTo>
                  <a:cubicBezTo>
                    <a:pt x="1216" y="1285"/>
                    <a:pt x="1122" y="1098"/>
                    <a:pt x="1017" y="875"/>
                  </a:cubicBezTo>
                  <a:cubicBezTo>
                    <a:pt x="959" y="747"/>
                    <a:pt x="900" y="607"/>
                    <a:pt x="830" y="490"/>
                  </a:cubicBezTo>
                  <a:cubicBezTo>
                    <a:pt x="772" y="350"/>
                    <a:pt x="655" y="257"/>
                    <a:pt x="585" y="128"/>
                  </a:cubicBezTo>
                  <a:cubicBezTo>
                    <a:pt x="536" y="40"/>
                    <a:pt x="454" y="1"/>
                    <a:pt x="371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3"/>
            <p:cNvSpPr/>
            <p:nvPr/>
          </p:nvSpPr>
          <p:spPr>
            <a:xfrm>
              <a:off x="1228775" y="496325"/>
              <a:ext cx="44750" cy="61850"/>
            </a:xfrm>
            <a:custGeom>
              <a:avLst/>
              <a:gdLst/>
              <a:ahLst/>
              <a:cxnLst/>
              <a:rect l="l" t="t" r="r" b="b"/>
              <a:pathLst>
                <a:path w="1790" h="2474" extrusionOk="0">
                  <a:moveTo>
                    <a:pt x="1065" y="0"/>
                  </a:moveTo>
                  <a:cubicBezTo>
                    <a:pt x="840" y="0"/>
                    <a:pt x="619" y="114"/>
                    <a:pt x="538" y="385"/>
                  </a:cubicBezTo>
                  <a:cubicBezTo>
                    <a:pt x="433" y="712"/>
                    <a:pt x="363" y="1027"/>
                    <a:pt x="269" y="1354"/>
                  </a:cubicBezTo>
                  <a:cubicBezTo>
                    <a:pt x="199" y="1635"/>
                    <a:pt x="0" y="1868"/>
                    <a:pt x="94" y="2172"/>
                  </a:cubicBezTo>
                  <a:cubicBezTo>
                    <a:pt x="148" y="2340"/>
                    <a:pt x="331" y="2474"/>
                    <a:pt x="507" y="2474"/>
                  </a:cubicBezTo>
                  <a:cubicBezTo>
                    <a:pt x="600" y="2474"/>
                    <a:pt x="691" y="2437"/>
                    <a:pt x="760" y="2348"/>
                  </a:cubicBezTo>
                  <a:cubicBezTo>
                    <a:pt x="947" y="2125"/>
                    <a:pt x="1122" y="1904"/>
                    <a:pt x="1239" y="1635"/>
                  </a:cubicBezTo>
                  <a:cubicBezTo>
                    <a:pt x="1379" y="1331"/>
                    <a:pt x="1496" y="1004"/>
                    <a:pt x="1625" y="689"/>
                  </a:cubicBezTo>
                  <a:cubicBezTo>
                    <a:pt x="1789" y="287"/>
                    <a:pt x="1422" y="0"/>
                    <a:pt x="106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3"/>
            <p:cNvSpPr/>
            <p:nvPr/>
          </p:nvSpPr>
          <p:spPr>
            <a:xfrm>
              <a:off x="1282800" y="378850"/>
              <a:ext cx="52625" cy="55275"/>
            </a:xfrm>
            <a:custGeom>
              <a:avLst/>
              <a:gdLst/>
              <a:ahLst/>
              <a:cxnLst/>
              <a:rect l="l" t="t" r="r" b="b"/>
              <a:pathLst>
                <a:path w="2105" h="2211" extrusionOk="0">
                  <a:moveTo>
                    <a:pt x="1287" y="1"/>
                  </a:moveTo>
                  <a:cubicBezTo>
                    <a:pt x="1166" y="1"/>
                    <a:pt x="1044" y="46"/>
                    <a:pt x="935" y="154"/>
                  </a:cubicBezTo>
                  <a:cubicBezTo>
                    <a:pt x="819" y="282"/>
                    <a:pt x="749" y="411"/>
                    <a:pt x="666" y="551"/>
                  </a:cubicBezTo>
                  <a:cubicBezTo>
                    <a:pt x="573" y="715"/>
                    <a:pt x="445" y="855"/>
                    <a:pt x="351" y="1019"/>
                  </a:cubicBezTo>
                  <a:cubicBezTo>
                    <a:pt x="188" y="1334"/>
                    <a:pt x="1" y="1603"/>
                    <a:pt x="82" y="1977"/>
                  </a:cubicBezTo>
                  <a:cubicBezTo>
                    <a:pt x="119" y="2124"/>
                    <a:pt x="263" y="2211"/>
                    <a:pt x="403" y="2211"/>
                  </a:cubicBezTo>
                  <a:cubicBezTo>
                    <a:pt x="484" y="2211"/>
                    <a:pt x="564" y="2181"/>
                    <a:pt x="620" y="2117"/>
                  </a:cubicBezTo>
                  <a:cubicBezTo>
                    <a:pt x="807" y="1918"/>
                    <a:pt x="1017" y="1766"/>
                    <a:pt x="1193" y="1556"/>
                  </a:cubicBezTo>
                  <a:cubicBezTo>
                    <a:pt x="1356" y="1357"/>
                    <a:pt x="1496" y="1077"/>
                    <a:pt x="1694" y="913"/>
                  </a:cubicBezTo>
                  <a:cubicBezTo>
                    <a:pt x="2105" y="567"/>
                    <a:pt x="1712" y="1"/>
                    <a:pt x="1287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3"/>
            <p:cNvSpPr/>
            <p:nvPr/>
          </p:nvSpPr>
          <p:spPr>
            <a:xfrm>
              <a:off x="1527550" y="429525"/>
              <a:ext cx="68125" cy="48950"/>
            </a:xfrm>
            <a:custGeom>
              <a:avLst/>
              <a:gdLst/>
              <a:ahLst/>
              <a:cxnLst/>
              <a:rect l="l" t="t" r="r" b="b"/>
              <a:pathLst>
                <a:path w="2725" h="1958" extrusionOk="0">
                  <a:moveTo>
                    <a:pt x="2137" y="1"/>
                  </a:moveTo>
                  <a:cubicBezTo>
                    <a:pt x="2009" y="1"/>
                    <a:pt x="1879" y="57"/>
                    <a:pt x="1788" y="194"/>
                  </a:cubicBezTo>
                  <a:cubicBezTo>
                    <a:pt x="1753" y="253"/>
                    <a:pt x="1601" y="323"/>
                    <a:pt x="1531" y="370"/>
                  </a:cubicBezTo>
                  <a:lnTo>
                    <a:pt x="970" y="825"/>
                  </a:lnTo>
                  <a:cubicBezTo>
                    <a:pt x="689" y="1036"/>
                    <a:pt x="281" y="1176"/>
                    <a:pt x="105" y="1503"/>
                  </a:cubicBezTo>
                  <a:cubicBezTo>
                    <a:pt x="1" y="1702"/>
                    <a:pt x="150" y="1957"/>
                    <a:pt x="375" y="1957"/>
                  </a:cubicBezTo>
                  <a:cubicBezTo>
                    <a:pt x="401" y="1957"/>
                    <a:pt x="428" y="1954"/>
                    <a:pt x="456" y="1947"/>
                  </a:cubicBezTo>
                  <a:cubicBezTo>
                    <a:pt x="865" y="1842"/>
                    <a:pt x="1286" y="1620"/>
                    <a:pt x="1613" y="1363"/>
                  </a:cubicBezTo>
                  <a:cubicBezTo>
                    <a:pt x="1904" y="1141"/>
                    <a:pt x="2314" y="919"/>
                    <a:pt x="2512" y="615"/>
                  </a:cubicBezTo>
                  <a:cubicBezTo>
                    <a:pt x="2724" y="305"/>
                    <a:pt x="2435" y="1"/>
                    <a:pt x="2137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3"/>
            <p:cNvSpPr/>
            <p:nvPr/>
          </p:nvSpPr>
          <p:spPr>
            <a:xfrm>
              <a:off x="1395825" y="404950"/>
              <a:ext cx="52650" cy="53875"/>
            </a:xfrm>
            <a:custGeom>
              <a:avLst/>
              <a:gdLst/>
              <a:ahLst/>
              <a:cxnLst/>
              <a:rect l="l" t="t" r="r" b="b"/>
              <a:pathLst>
                <a:path w="2106" h="2155" extrusionOk="0">
                  <a:moveTo>
                    <a:pt x="1533" y="0"/>
                  </a:moveTo>
                  <a:cubicBezTo>
                    <a:pt x="1438" y="0"/>
                    <a:pt x="1335" y="34"/>
                    <a:pt x="1239" y="115"/>
                  </a:cubicBezTo>
                  <a:cubicBezTo>
                    <a:pt x="912" y="383"/>
                    <a:pt x="643" y="780"/>
                    <a:pt x="444" y="1143"/>
                  </a:cubicBezTo>
                  <a:cubicBezTo>
                    <a:pt x="293" y="1400"/>
                    <a:pt x="0" y="1750"/>
                    <a:pt x="153" y="2054"/>
                  </a:cubicBezTo>
                  <a:cubicBezTo>
                    <a:pt x="187" y="2123"/>
                    <a:pt x="252" y="2155"/>
                    <a:pt x="317" y="2155"/>
                  </a:cubicBezTo>
                  <a:cubicBezTo>
                    <a:pt x="386" y="2155"/>
                    <a:pt x="455" y="2120"/>
                    <a:pt x="491" y="2054"/>
                  </a:cubicBezTo>
                  <a:cubicBezTo>
                    <a:pt x="573" y="1937"/>
                    <a:pt x="714" y="1867"/>
                    <a:pt x="807" y="1774"/>
                  </a:cubicBezTo>
                  <a:cubicBezTo>
                    <a:pt x="924" y="1668"/>
                    <a:pt x="1005" y="1540"/>
                    <a:pt x="1111" y="1411"/>
                  </a:cubicBezTo>
                  <a:cubicBezTo>
                    <a:pt x="1321" y="1154"/>
                    <a:pt x="1613" y="967"/>
                    <a:pt x="1835" y="710"/>
                  </a:cubicBezTo>
                  <a:cubicBezTo>
                    <a:pt x="2105" y="386"/>
                    <a:pt x="1855" y="0"/>
                    <a:pt x="1533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3"/>
            <p:cNvSpPr/>
            <p:nvPr/>
          </p:nvSpPr>
          <p:spPr>
            <a:xfrm>
              <a:off x="1753600" y="446350"/>
              <a:ext cx="57875" cy="24225"/>
            </a:xfrm>
            <a:custGeom>
              <a:avLst/>
              <a:gdLst/>
              <a:ahLst/>
              <a:cxnLst/>
              <a:rect l="l" t="t" r="r" b="b"/>
              <a:pathLst>
                <a:path w="2315" h="969" extrusionOk="0">
                  <a:moveTo>
                    <a:pt x="1776" y="1"/>
                  </a:moveTo>
                  <a:cubicBezTo>
                    <a:pt x="1735" y="1"/>
                    <a:pt x="1693" y="8"/>
                    <a:pt x="1647" y="24"/>
                  </a:cubicBezTo>
                  <a:cubicBezTo>
                    <a:pt x="1437" y="94"/>
                    <a:pt x="1216" y="118"/>
                    <a:pt x="1005" y="199"/>
                  </a:cubicBezTo>
                  <a:cubicBezTo>
                    <a:pt x="806" y="269"/>
                    <a:pt x="596" y="421"/>
                    <a:pt x="386" y="445"/>
                  </a:cubicBezTo>
                  <a:cubicBezTo>
                    <a:pt x="129" y="479"/>
                    <a:pt x="1" y="889"/>
                    <a:pt x="316" y="947"/>
                  </a:cubicBezTo>
                  <a:cubicBezTo>
                    <a:pt x="399" y="962"/>
                    <a:pt x="480" y="968"/>
                    <a:pt x="560" y="968"/>
                  </a:cubicBezTo>
                  <a:cubicBezTo>
                    <a:pt x="727" y="968"/>
                    <a:pt x="890" y="940"/>
                    <a:pt x="1063" y="900"/>
                  </a:cubicBezTo>
                  <a:cubicBezTo>
                    <a:pt x="1320" y="842"/>
                    <a:pt x="1590" y="842"/>
                    <a:pt x="1858" y="795"/>
                  </a:cubicBezTo>
                  <a:cubicBezTo>
                    <a:pt x="2314" y="721"/>
                    <a:pt x="2173" y="1"/>
                    <a:pt x="1776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3"/>
            <p:cNvSpPr/>
            <p:nvPr/>
          </p:nvSpPr>
          <p:spPr>
            <a:xfrm>
              <a:off x="1970400" y="364750"/>
              <a:ext cx="62425" cy="40400"/>
            </a:xfrm>
            <a:custGeom>
              <a:avLst/>
              <a:gdLst/>
              <a:ahLst/>
              <a:cxnLst/>
              <a:rect l="l" t="t" r="r" b="b"/>
              <a:pathLst>
                <a:path w="2497" h="1616" extrusionOk="0">
                  <a:moveTo>
                    <a:pt x="299" y="1"/>
                  </a:moveTo>
                  <a:cubicBezTo>
                    <a:pt x="153" y="1"/>
                    <a:pt x="1" y="139"/>
                    <a:pt x="20" y="285"/>
                  </a:cubicBezTo>
                  <a:cubicBezTo>
                    <a:pt x="78" y="742"/>
                    <a:pt x="569" y="916"/>
                    <a:pt x="943" y="1103"/>
                  </a:cubicBezTo>
                  <a:cubicBezTo>
                    <a:pt x="1072" y="1173"/>
                    <a:pt x="1212" y="1232"/>
                    <a:pt x="1340" y="1302"/>
                  </a:cubicBezTo>
                  <a:cubicBezTo>
                    <a:pt x="1339" y="1302"/>
                    <a:pt x="1338" y="1301"/>
                    <a:pt x="1338" y="1301"/>
                  </a:cubicBezTo>
                  <a:lnTo>
                    <a:pt x="1338" y="1301"/>
                  </a:lnTo>
                  <a:cubicBezTo>
                    <a:pt x="1337" y="1301"/>
                    <a:pt x="1415" y="1345"/>
                    <a:pt x="1449" y="1362"/>
                  </a:cubicBezTo>
                  <a:lnTo>
                    <a:pt x="1449" y="1362"/>
                  </a:lnTo>
                  <a:cubicBezTo>
                    <a:pt x="1485" y="1401"/>
                    <a:pt x="1641" y="1539"/>
                    <a:pt x="1667" y="1547"/>
                  </a:cubicBezTo>
                  <a:cubicBezTo>
                    <a:pt x="1750" y="1593"/>
                    <a:pt x="1840" y="1615"/>
                    <a:pt x="1929" y="1615"/>
                  </a:cubicBezTo>
                  <a:cubicBezTo>
                    <a:pt x="2154" y="1615"/>
                    <a:pt x="2371" y="1475"/>
                    <a:pt x="2438" y="1232"/>
                  </a:cubicBezTo>
                  <a:cubicBezTo>
                    <a:pt x="2438" y="1220"/>
                    <a:pt x="2450" y="1209"/>
                    <a:pt x="2450" y="1197"/>
                  </a:cubicBezTo>
                  <a:cubicBezTo>
                    <a:pt x="2497" y="1022"/>
                    <a:pt x="2450" y="788"/>
                    <a:pt x="2310" y="659"/>
                  </a:cubicBezTo>
                  <a:cubicBezTo>
                    <a:pt x="2064" y="449"/>
                    <a:pt x="1796" y="402"/>
                    <a:pt x="1480" y="356"/>
                  </a:cubicBezTo>
                  <a:cubicBezTo>
                    <a:pt x="1106" y="285"/>
                    <a:pt x="732" y="157"/>
                    <a:pt x="382" y="17"/>
                  </a:cubicBezTo>
                  <a:cubicBezTo>
                    <a:pt x="355" y="6"/>
                    <a:pt x="327" y="1"/>
                    <a:pt x="299" y="1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3"/>
            <p:cNvSpPr/>
            <p:nvPr/>
          </p:nvSpPr>
          <p:spPr>
            <a:xfrm>
              <a:off x="1257100" y="667675"/>
              <a:ext cx="36825" cy="53275"/>
            </a:xfrm>
            <a:custGeom>
              <a:avLst/>
              <a:gdLst/>
              <a:ahLst/>
              <a:cxnLst/>
              <a:rect l="l" t="t" r="r" b="b"/>
              <a:pathLst>
                <a:path w="1473" h="2131" extrusionOk="0">
                  <a:moveTo>
                    <a:pt x="275" y="0"/>
                  </a:moveTo>
                  <a:cubicBezTo>
                    <a:pt x="151" y="0"/>
                    <a:pt x="31" y="91"/>
                    <a:pt x="24" y="248"/>
                  </a:cubicBezTo>
                  <a:cubicBezTo>
                    <a:pt x="1" y="622"/>
                    <a:pt x="164" y="1066"/>
                    <a:pt x="292" y="1416"/>
                  </a:cubicBezTo>
                  <a:cubicBezTo>
                    <a:pt x="419" y="1774"/>
                    <a:pt x="639" y="2131"/>
                    <a:pt x="1023" y="2131"/>
                  </a:cubicBezTo>
                  <a:cubicBezTo>
                    <a:pt x="1065" y="2131"/>
                    <a:pt x="1110" y="2126"/>
                    <a:pt x="1157" y="2117"/>
                  </a:cubicBezTo>
                  <a:cubicBezTo>
                    <a:pt x="1379" y="2070"/>
                    <a:pt x="1473" y="1826"/>
                    <a:pt x="1437" y="1626"/>
                  </a:cubicBezTo>
                  <a:cubicBezTo>
                    <a:pt x="1403" y="1452"/>
                    <a:pt x="1297" y="1393"/>
                    <a:pt x="1192" y="1265"/>
                  </a:cubicBezTo>
                  <a:cubicBezTo>
                    <a:pt x="1122" y="1171"/>
                    <a:pt x="1063" y="1054"/>
                    <a:pt x="1006" y="949"/>
                  </a:cubicBezTo>
                  <a:cubicBezTo>
                    <a:pt x="935" y="821"/>
                    <a:pt x="877" y="692"/>
                    <a:pt x="806" y="564"/>
                  </a:cubicBezTo>
                  <a:cubicBezTo>
                    <a:pt x="713" y="388"/>
                    <a:pt x="608" y="271"/>
                    <a:pt x="492" y="120"/>
                  </a:cubicBezTo>
                  <a:cubicBezTo>
                    <a:pt x="437" y="38"/>
                    <a:pt x="355" y="0"/>
                    <a:pt x="275" y="0"/>
                  </a:cubicBezTo>
                  <a:close/>
                </a:path>
              </a:pathLst>
            </a:custGeom>
            <a:solidFill>
              <a:srgbClr val="823C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1291;p33">
            <a:extLst>
              <a:ext uri="{FF2B5EF4-FFF2-40B4-BE49-F238E27FC236}">
                <a16:creationId xmlns:a16="http://schemas.microsoft.com/office/drawing/2014/main" id="{6A26EAE8-3239-49DB-A0EA-3F8D2E37887C}"/>
              </a:ext>
            </a:extLst>
          </p:cNvPr>
          <p:cNvSpPr/>
          <p:nvPr/>
        </p:nvSpPr>
        <p:spPr>
          <a:xfrm>
            <a:off x="1027858" y="1145339"/>
            <a:ext cx="7195017" cy="513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  <p:sp>
        <p:nvSpPr>
          <p:cNvPr id="95" name="Google Shape;1298;p33">
            <a:extLst>
              <a:ext uri="{FF2B5EF4-FFF2-40B4-BE49-F238E27FC236}">
                <a16:creationId xmlns:a16="http://schemas.microsoft.com/office/drawing/2014/main" id="{55062C64-948E-4EAF-9869-8CC64B60C32C}"/>
              </a:ext>
            </a:extLst>
          </p:cNvPr>
          <p:cNvSpPr txBox="1">
            <a:spLocks/>
          </p:cNvSpPr>
          <p:nvPr/>
        </p:nvSpPr>
        <p:spPr>
          <a:xfrm>
            <a:off x="1118771" y="1190534"/>
            <a:ext cx="7353213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ru-RU" sz="1800" dirty="0"/>
              <a:t>Цель</a:t>
            </a:r>
            <a:r>
              <a:rPr lang="en-US" sz="1800" dirty="0"/>
              <a:t>: </a:t>
            </a:r>
            <a:r>
              <a:rPr lang="ru-RU" sz="1800" dirty="0"/>
              <a:t>Разработать информационную систему «Йога клуб»</a:t>
            </a:r>
            <a:endParaRPr lang="en-US" sz="1800" dirty="0"/>
          </a:p>
        </p:txBody>
      </p:sp>
      <p:sp>
        <p:nvSpPr>
          <p:cNvPr id="96" name="Google Shape;1298;p33">
            <a:extLst>
              <a:ext uri="{FF2B5EF4-FFF2-40B4-BE49-F238E27FC236}">
                <a16:creationId xmlns:a16="http://schemas.microsoft.com/office/drawing/2014/main" id="{F334D404-608C-4E48-B33F-C56D827AAE33}"/>
              </a:ext>
            </a:extLst>
          </p:cNvPr>
          <p:cNvSpPr txBox="1">
            <a:spLocks/>
          </p:cNvSpPr>
          <p:nvPr/>
        </p:nvSpPr>
        <p:spPr>
          <a:xfrm>
            <a:off x="1731320" y="3090535"/>
            <a:ext cx="2773446" cy="5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ru-RU" sz="1400" dirty="0">
                <a:latin typeface="Raleway ExtraBold" pitchFamily="2" charset="-52"/>
              </a:rPr>
              <a:t>Выполнить анализ инструментальных средств разработки</a:t>
            </a:r>
          </a:p>
        </p:txBody>
      </p:sp>
      <p:sp>
        <p:nvSpPr>
          <p:cNvPr id="97" name="Google Shape;1298;p33">
            <a:extLst>
              <a:ext uri="{FF2B5EF4-FFF2-40B4-BE49-F238E27FC236}">
                <a16:creationId xmlns:a16="http://schemas.microsoft.com/office/drawing/2014/main" id="{62126F66-BCE5-486A-9597-B629E15D5A36}"/>
              </a:ext>
            </a:extLst>
          </p:cNvPr>
          <p:cNvSpPr txBox="1">
            <a:spLocks/>
          </p:cNvSpPr>
          <p:nvPr/>
        </p:nvSpPr>
        <p:spPr>
          <a:xfrm>
            <a:off x="1747779" y="3873677"/>
            <a:ext cx="2449200" cy="5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ru-RU" sz="1400" dirty="0">
                <a:latin typeface="Raleway ExtraBold" pitchFamily="2" charset="-52"/>
              </a:rPr>
              <a:t>Подобрать литературу и интернет источники </a:t>
            </a:r>
          </a:p>
        </p:txBody>
      </p:sp>
      <p:sp>
        <p:nvSpPr>
          <p:cNvPr id="98" name="Google Shape;1298;p33">
            <a:extLst>
              <a:ext uri="{FF2B5EF4-FFF2-40B4-BE49-F238E27FC236}">
                <a16:creationId xmlns:a16="http://schemas.microsoft.com/office/drawing/2014/main" id="{25EBE70E-B3D3-4472-949B-AF05D6127E86}"/>
              </a:ext>
            </a:extLst>
          </p:cNvPr>
          <p:cNvSpPr txBox="1">
            <a:spLocks/>
          </p:cNvSpPr>
          <p:nvPr/>
        </p:nvSpPr>
        <p:spPr>
          <a:xfrm>
            <a:off x="1747779" y="4477375"/>
            <a:ext cx="2449200" cy="5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ru-RU" sz="1400" dirty="0"/>
              <a:t>Разработать техническое задание</a:t>
            </a:r>
          </a:p>
        </p:txBody>
      </p:sp>
      <p:sp>
        <p:nvSpPr>
          <p:cNvPr id="105" name="Google Shape;1058;p31">
            <a:extLst>
              <a:ext uri="{FF2B5EF4-FFF2-40B4-BE49-F238E27FC236}">
                <a16:creationId xmlns:a16="http://schemas.microsoft.com/office/drawing/2014/main" id="{9825CF03-AA54-4FF3-BEB7-8A741E58CA0E}"/>
              </a:ext>
            </a:extLst>
          </p:cNvPr>
          <p:cNvSpPr/>
          <p:nvPr/>
        </p:nvSpPr>
        <p:spPr>
          <a:xfrm>
            <a:off x="3056270" y="1792742"/>
            <a:ext cx="2997336" cy="513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298;p33">
            <a:extLst>
              <a:ext uri="{FF2B5EF4-FFF2-40B4-BE49-F238E27FC236}">
                <a16:creationId xmlns:a16="http://schemas.microsoft.com/office/drawing/2014/main" id="{EB25E0A3-324F-4977-89BD-5BDBC689BB00}"/>
              </a:ext>
            </a:extLst>
          </p:cNvPr>
          <p:cNvSpPr txBox="1">
            <a:spLocks/>
          </p:cNvSpPr>
          <p:nvPr/>
        </p:nvSpPr>
        <p:spPr>
          <a:xfrm>
            <a:off x="3720835" y="1703213"/>
            <a:ext cx="170233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ru-RU" sz="3200" dirty="0"/>
              <a:t>Задачи</a:t>
            </a:r>
            <a:endParaRPr lang="en-US" sz="2400" dirty="0"/>
          </a:p>
        </p:txBody>
      </p:sp>
      <p:sp>
        <p:nvSpPr>
          <p:cNvPr id="107" name="Google Shape;1305;p33">
            <a:extLst>
              <a:ext uri="{FF2B5EF4-FFF2-40B4-BE49-F238E27FC236}">
                <a16:creationId xmlns:a16="http://schemas.microsoft.com/office/drawing/2014/main" id="{B105A3D4-D6D1-4F2A-AB40-5A1DBF9DFC6D}"/>
              </a:ext>
            </a:extLst>
          </p:cNvPr>
          <p:cNvSpPr txBox="1">
            <a:spLocks/>
          </p:cNvSpPr>
          <p:nvPr/>
        </p:nvSpPr>
        <p:spPr>
          <a:xfrm>
            <a:off x="4711945" y="2392416"/>
            <a:ext cx="1146809" cy="75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" sz="4800" dirty="0"/>
              <a:t>0</a:t>
            </a:r>
            <a:r>
              <a:rPr lang="ru-RU" sz="4800" dirty="0"/>
              <a:t>5</a:t>
            </a:r>
            <a:endParaRPr lang="en" sz="4800" dirty="0"/>
          </a:p>
        </p:txBody>
      </p:sp>
      <p:sp>
        <p:nvSpPr>
          <p:cNvPr id="108" name="Google Shape;1298;p33">
            <a:extLst>
              <a:ext uri="{FF2B5EF4-FFF2-40B4-BE49-F238E27FC236}">
                <a16:creationId xmlns:a16="http://schemas.microsoft.com/office/drawing/2014/main" id="{8D90A277-8CA9-40EF-8A88-76184C5E6A67}"/>
              </a:ext>
            </a:extLst>
          </p:cNvPr>
          <p:cNvSpPr txBox="1">
            <a:spLocks/>
          </p:cNvSpPr>
          <p:nvPr/>
        </p:nvSpPr>
        <p:spPr>
          <a:xfrm>
            <a:off x="5919517" y="2470447"/>
            <a:ext cx="2773446" cy="5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ru-RU" sz="1400" dirty="0">
                <a:latin typeface="Raleway ExtraBold" pitchFamily="2" charset="-52"/>
              </a:rPr>
              <a:t>Выполнить проектирование</a:t>
            </a:r>
          </a:p>
        </p:txBody>
      </p:sp>
      <p:sp>
        <p:nvSpPr>
          <p:cNvPr id="110" name="Google Shape;1291;p33">
            <a:extLst>
              <a:ext uri="{FF2B5EF4-FFF2-40B4-BE49-F238E27FC236}">
                <a16:creationId xmlns:a16="http://schemas.microsoft.com/office/drawing/2014/main" id="{285462FE-8C09-4CC5-9C12-4DEE07550284}"/>
              </a:ext>
            </a:extLst>
          </p:cNvPr>
          <p:cNvSpPr/>
          <p:nvPr/>
        </p:nvSpPr>
        <p:spPr>
          <a:xfrm>
            <a:off x="5797990" y="3146376"/>
            <a:ext cx="2925958" cy="62132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  <p:sp>
        <p:nvSpPr>
          <p:cNvPr id="111" name="Google Shape;1298;p33">
            <a:extLst>
              <a:ext uri="{FF2B5EF4-FFF2-40B4-BE49-F238E27FC236}">
                <a16:creationId xmlns:a16="http://schemas.microsoft.com/office/drawing/2014/main" id="{D218C195-1BE6-42BD-B11A-7DA9826B3AB4}"/>
              </a:ext>
            </a:extLst>
          </p:cNvPr>
          <p:cNvSpPr txBox="1">
            <a:spLocks/>
          </p:cNvSpPr>
          <p:nvPr/>
        </p:nvSpPr>
        <p:spPr>
          <a:xfrm>
            <a:off x="5926610" y="3152268"/>
            <a:ext cx="2773446" cy="5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ru-RU" sz="1400" dirty="0">
                <a:latin typeface="Raleway ExtraBold" pitchFamily="2" charset="-52"/>
              </a:rPr>
              <a:t>Разработать интерфейс и структуру ИС</a:t>
            </a:r>
          </a:p>
        </p:txBody>
      </p:sp>
      <p:sp>
        <p:nvSpPr>
          <p:cNvPr id="112" name="Google Shape;1305;p33">
            <a:extLst>
              <a:ext uri="{FF2B5EF4-FFF2-40B4-BE49-F238E27FC236}">
                <a16:creationId xmlns:a16="http://schemas.microsoft.com/office/drawing/2014/main" id="{EDDCDF89-EB2C-4CF9-B60B-80482808EF91}"/>
              </a:ext>
            </a:extLst>
          </p:cNvPr>
          <p:cNvSpPr txBox="1">
            <a:spLocks/>
          </p:cNvSpPr>
          <p:nvPr/>
        </p:nvSpPr>
        <p:spPr>
          <a:xfrm>
            <a:off x="4711945" y="3125967"/>
            <a:ext cx="1146809" cy="752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ru-RU" sz="4800" dirty="0"/>
              <a:t>06</a:t>
            </a:r>
            <a:endParaRPr lang="en" sz="4800" dirty="0"/>
          </a:p>
        </p:txBody>
      </p:sp>
      <p:sp>
        <p:nvSpPr>
          <p:cNvPr id="114" name="Google Shape;1291;p33">
            <a:extLst>
              <a:ext uri="{FF2B5EF4-FFF2-40B4-BE49-F238E27FC236}">
                <a16:creationId xmlns:a16="http://schemas.microsoft.com/office/drawing/2014/main" id="{3358414B-DB8B-48D8-99B5-14451B92A8D5}"/>
              </a:ext>
            </a:extLst>
          </p:cNvPr>
          <p:cNvSpPr/>
          <p:nvPr/>
        </p:nvSpPr>
        <p:spPr>
          <a:xfrm>
            <a:off x="5802833" y="3897504"/>
            <a:ext cx="2925958" cy="62132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  <p:sp>
        <p:nvSpPr>
          <p:cNvPr id="115" name="Google Shape;1298;p33">
            <a:extLst>
              <a:ext uri="{FF2B5EF4-FFF2-40B4-BE49-F238E27FC236}">
                <a16:creationId xmlns:a16="http://schemas.microsoft.com/office/drawing/2014/main" id="{D4262FE6-0E0C-4769-9FD3-504EB0093AEB}"/>
              </a:ext>
            </a:extLst>
          </p:cNvPr>
          <p:cNvSpPr txBox="1">
            <a:spLocks/>
          </p:cNvSpPr>
          <p:nvPr/>
        </p:nvSpPr>
        <p:spPr>
          <a:xfrm>
            <a:off x="5938864" y="3949674"/>
            <a:ext cx="2773446" cy="5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ru-RU" sz="1400" dirty="0">
                <a:latin typeface="Raleway ExtraBold" pitchFamily="2" charset="-52"/>
              </a:rPr>
              <a:t>Составить руководство пользователя</a:t>
            </a:r>
          </a:p>
        </p:txBody>
      </p:sp>
      <p:sp>
        <p:nvSpPr>
          <p:cNvPr id="116" name="Google Shape;1305;p33">
            <a:extLst>
              <a:ext uri="{FF2B5EF4-FFF2-40B4-BE49-F238E27FC236}">
                <a16:creationId xmlns:a16="http://schemas.microsoft.com/office/drawing/2014/main" id="{5AC83DA4-A9C8-428A-ACF1-BDE992E728E1}"/>
              </a:ext>
            </a:extLst>
          </p:cNvPr>
          <p:cNvSpPr txBox="1">
            <a:spLocks/>
          </p:cNvSpPr>
          <p:nvPr/>
        </p:nvSpPr>
        <p:spPr>
          <a:xfrm>
            <a:off x="4720185" y="3896109"/>
            <a:ext cx="1146809" cy="752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6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ru-RU" sz="4800" dirty="0"/>
              <a:t>07</a:t>
            </a:r>
            <a:endParaRPr lang="en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44D69-218C-48A4-8F38-7759C00A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15" name="Google Shape;1298;p33">
            <a:extLst>
              <a:ext uri="{FF2B5EF4-FFF2-40B4-BE49-F238E27FC236}">
                <a16:creationId xmlns:a16="http://schemas.microsoft.com/office/drawing/2014/main" id="{73C8F62C-87FC-4356-8FDC-6BD0268635F5}"/>
              </a:ext>
            </a:extLst>
          </p:cNvPr>
          <p:cNvSpPr txBox="1">
            <a:spLocks/>
          </p:cNvSpPr>
          <p:nvPr/>
        </p:nvSpPr>
        <p:spPr>
          <a:xfrm>
            <a:off x="1240502" y="1489046"/>
            <a:ext cx="6162104" cy="5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indent="540385" algn="just">
              <a:lnSpc>
                <a:spcPct val="150000"/>
              </a:lnSpc>
            </a:pPr>
            <a:r>
              <a:rPr lang="ru-RU" sz="1800" dirty="0">
                <a:effectLst/>
                <a:latin typeface="Raleway ExtraBold" pitchFamily="2" charset="-52"/>
                <a:ea typeface="Calibri" panose="020F0502020204030204" pitchFamily="34" charset="0"/>
              </a:rPr>
              <a:t>Йога клуб – это специально оборудованное помещение, в котором создается благоприятная атмосфера для практики йоги. Йога клуб имеет штат сотрудников: Администратор и тренеры, а также множество специализированных залов.</a:t>
            </a:r>
            <a:endParaRPr lang="ru-RU" sz="1800" dirty="0">
              <a:effectLst/>
              <a:latin typeface="Raleway ExtraBold" pitchFamily="2" charset="-52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69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2" name="Google Shape;3632;p53"/>
          <p:cNvSpPr txBox="1">
            <a:spLocks noGrp="1"/>
          </p:cNvSpPr>
          <p:nvPr>
            <p:ph type="title"/>
          </p:nvPr>
        </p:nvSpPr>
        <p:spPr>
          <a:xfrm>
            <a:off x="720000" y="4813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Инструментальные средства разработки</a:t>
            </a:r>
            <a:endParaRPr sz="2400" dirty="0"/>
          </a:p>
        </p:txBody>
      </p:sp>
      <p:graphicFrame>
        <p:nvGraphicFramePr>
          <p:cNvPr id="3633" name="Google Shape;3633;p53"/>
          <p:cNvGraphicFramePr/>
          <p:nvPr>
            <p:extLst>
              <p:ext uri="{D42A27DB-BD31-4B8C-83A1-F6EECF244321}">
                <p14:modId xmlns:p14="http://schemas.microsoft.com/office/powerpoint/2010/main" val="723546369"/>
              </p:ext>
            </p:extLst>
          </p:nvPr>
        </p:nvGraphicFramePr>
        <p:xfrm>
          <a:off x="1781350" y="1193062"/>
          <a:ext cx="5460275" cy="3841302"/>
        </p:xfrm>
        <a:graphic>
          <a:graphicData uri="http://schemas.openxmlformats.org/drawingml/2006/table">
            <a:tbl>
              <a:tblPr>
                <a:noFill/>
                <a:tableStyleId>{3BF2E68A-0410-4A31-8FEE-46EA73AC13B1}</a:tableStyleId>
              </a:tblPr>
              <a:tblGrid>
                <a:gridCol w="1820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8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59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Этап</a:t>
                      </a:r>
                      <a:endParaRPr sz="20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Логотип</a:t>
                      </a:r>
                      <a:endParaRPr sz="20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Название</a:t>
                      </a:r>
                      <a:endParaRPr sz="20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2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Проектирование ИС</a:t>
                      </a:r>
                      <a:endParaRPr sz="10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Draw.io</a:t>
                      </a:r>
                      <a:endParaRPr sz="10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59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БД</a:t>
                      </a:r>
                      <a:endParaRPr sz="10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SQLite</a:t>
                      </a:r>
                      <a:endParaRPr sz="10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2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Проектирование БД</a:t>
                      </a:r>
                      <a:endParaRPr sz="10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MySql</a:t>
                      </a:r>
                      <a:r>
                        <a:rPr lang="en-US" sz="1000" dirty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 Workbench</a:t>
                      </a: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1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Проектирование интерфейса</a:t>
                      </a:r>
                      <a:endParaRPr sz="10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Figma</a:t>
                      </a:r>
                      <a:endParaRPr sz="10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1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Разработка (среда разработки)</a:t>
                      </a:r>
                      <a:endParaRPr sz="10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PyCharm</a:t>
                      </a:r>
                      <a:endParaRPr sz="10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485935"/>
                  </a:ext>
                </a:extLst>
              </a:tr>
              <a:tr h="4821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Разработка интерфейса</a:t>
                      </a:r>
                      <a:endParaRPr sz="10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Bootstrap</a:t>
                      </a:r>
                      <a:endParaRPr sz="10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786762"/>
                  </a:ext>
                </a:extLst>
              </a:tr>
              <a:tr h="58704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Разработка (язык программирования)</a:t>
                      </a:r>
                      <a:endParaRPr sz="10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Python/Django</a:t>
                      </a:r>
                      <a:endParaRPr sz="10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699875"/>
                  </a:ext>
                </a:extLst>
              </a:tr>
            </a:tbl>
          </a:graphicData>
        </a:graphic>
      </p:graphicFrame>
      <p:pic>
        <p:nvPicPr>
          <p:cNvPr id="12" name="Picture 5">
            <a:extLst>
              <a:ext uri="{FF2B5EF4-FFF2-40B4-BE49-F238E27FC236}">
                <a16:creationId xmlns:a16="http://schemas.microsoft.com/office/drawing/2014/main" id="{0524C5C3-7F2D-4F58-AAFF-841DB0F4D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526" y="1765126"/>
            <a:ext cx="299648" cy="299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7F4904-03B8-42D3-9DB4-D6F4E6998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300" y="2236310"/>
            <a:ext cx="544585" cy="2592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97901E-8940-4D80-93E6-C76B547D3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7022" y="2600984"/>
            <a:ext cx="318963" cy="31652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2207CDF-FCD6-4003-BC72-CFFE5361C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6672" y="3550934"/>
            <a:ext cx="365328" cy="36532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DAF39B8-0864-422C-BE98-5FEFA94F66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4341" y="2927882"/>
            <a:ext cx="662502" cy="68288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B1A1E9E-FBE6-4D3B-BE28-C4A5B44C01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9950" y="4591484"/>
            <a:ext cx="1098772" cy="36532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BCF71AD-2CD7-4F40-960E-8E2899C0A4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56853" y="4021706"/>
            <a:ext cx="434995" cy="3653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44D69-218C-48A4-8F38-7759C00A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Проектирование программного продукта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0B4AADB-C4C2-4FAE-9A13-C11FF515A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797" y="2004522"/>
            <a:ext cx="5962405" cy="268247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Google Shape;1291;p33">
            <a:extLst>
              <a:ext uri="{FF2B5EF4-FFF2-40B4-BE49-F238E27FC236}">
                <a16:creationId xmlns:a16="http://schemas.microsoft.com/office/drawing/2014/main" id="{4D533EC9-A8DE-491B-9583-B0975EAC63A3}"/>
              </a:ext>
            </a:extLst>
          </p:cNvPr>
          <p:cNvSpPr/>
          <p:nvPr/>
        </p:nvSpPr>
        <p:spPr>
          <a:xfrm>
            <a:off x="3168168" y="1221162"/>
            <a:ext cx="2925958" cy="62132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  <p:sp>
        <p:nvSpPr>
          <p:cNvPr id="6" name="Google Shape;1298;p33">
            <a:extLst>
              <a:ext uri="{FF2B5EF4-FFF2-40B4-BE49-F238E27FC236}">
                <a16:creationId xmlns:a16="http://schemas.microsoft.com/office/drawing/2014/main" id="{16E66B09-1704-41AA-9B87-A209672C1467}"/>
              </a:ext>
            </a:extLst>
          </p:cNvPr>
          <p:cNvSpPr txBox="1">
            <a:spLocks/>
          </p:cNvSpPr>
          <p:nvPr/>
        </p:nvSpPr>
        <p:spPr>
          <a:xfrm>
            <a:off x="3451981" y="1298450"/>
            <a:ext cx="2464725" cy="5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ru-RU" sz="1400" dirty="0">
                <a:latin typeface="Raleway ExtraBold" pitchFamily="2" charset="-52"/>
              </a:rPr>
              <a:t>Диаграмма прецедентов</a:t>
            </a:r>
          </a:p>
        </p:txBody>
      </p:sp>
    </p:spTree>
    <p:extLst>
      <p:ext uri="{BB962C8B-B14F-4D97-AF65-F5344CB8AC3E}">
        <p14:creationId xmlns:p14="http://schemas.microsoft.com/office/powerpoint/2010/main" val="4038730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44D69-218C-48A4-8F38-7759C00A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Проектирование программного продукта</a:t>
            </a:r>
          </a:p>
        </p:txBody>
      </p:sp>
      <p:sp>
        <p:nvSpPr>
          <p:cNvPr id="5" name="Google Shape;1291;p33">
            <a:extLst>
              <a:ext uri="{FF2B5EF4-FFF2-40B4-BE49-F238E27FC236}">
                <a16:creationId xmlns:a16="http://schemas.microsoft.com/office/drawing/2014/main" id="{4D533EC9-A8DE-491B-9583-B0975EAC63A3}"/>
              </a:ext>
            </a:extLst>
          </p:cNvPr>
          <p:cNvSpPr/>
          <p:nvPr/>
        </p:nvSpPr>
        <p:spPr>
          <a:xfrm>
            <a:off x="3168168" y="1221162"/>
            <a:ext cx="2925958" cy="62132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  <p:sp>
        <p:nvSpPr>
          <p:cNvPr id="6" name="Google Shape;1298;p33">
            <a:extLst>
              <a:ext uri="{FF2B5EF4-FFF2-40B4-BE49-F238E27FC236}">
                <a16:creationId xmlns:a16="http://schemas.microsoft.com/office/drawing/2014/main" id="{16E66B09-1704-41AA-9B87-A209672C1467}"/>
              </a:ext>
            </a:extLst>
          </p:cNvPr>
          <p:cNvSpPr txBox="1">
            <a:spLocks/>
          </p:cNvSpPr>
          <p:nvPr/>
        </p:nvSpPr>
        <p:spPr>
          <a:xfrm>
            <a:off x="3411640" y="1302398"/>
            <a:ext cx="2552131" cy="5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ru-RU" sz="1400" dirty="0">
                <a:latin typeface="Raleway ExtraBold" pitchFamily="2" charset="-52"/>
              </a:rPr>
              <a:t>Диаграмма деятельности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920C19-F58C-425F-99D2-27BB478907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43919" y="2045928"/>
            <a:ext cx="5574455" cy="272138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3756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44D69-218C-48A4-8F38-7759C00A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Проектирование программного продукта</a:t>
            </a:r>
          </a:p>
        </p:txBody>
      </p:sp>
      <p:sp>
        <p:nvSpPr>
          <p:cNvPr id="5" name="Google Shape;1291;p33">
            <a:extLst>
              <a:ext uri="{FF2B5EF4-FFF2-40B4-BE49-F238E27FC236}">
                <a16:creationId xmlns:a16="http://schemas.microsoft.com/office/drawing/2014/main" id="{4D533EC9-A8DE-491B-9583-B0975EAC63A3}"/>
              </a:ext>
            </a:extLst>
          </p:cNvPr>
          <p:cNvSpPr/>
          <p:nvPr/>
        </p:nvSpPr>
        <p:spPr>
          <a:xfrm>
            <a:off x="5998271" y="1284662"/>
            <a:ext cx="2925958" cy="62132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C98711E-E4AD-420B-8D91-7011DC745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2" y="1155019"/>
            <a:ext cx="5838029" cy="39884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Google Shape;1298;p33">
            <a:extLst>
              <a:ext uri="{FF2B5EF4-FFF2-40B4-BE49-F238E27FC236}">
                <a16:creationId xmlns:a16="http://schemas.microsoft.com/office/drawing/2014/main" id="{DCB85698-FDD8-4458-AB4A-F3E8358F614C}"/>
              </a:ext>
            </a:extLst>
          </p:cNvPr>
          <p:cNvSpPr txBox="1">
            <a:spLocks/>
          </p:cNvSpPr>
          <p:nvPr/>
        </p:nvSpPr>
        <p:spPr>
          <a:xfrm>
            <a:off x="6228887" y="1365898"/>
            <a:ext cx="2464725" cy="5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ru-RU" sz="1400" dirty="0">
                <a:latin typeface="Raleway ExtraBold" pitchFamily="2" charset="-52"/>
              </a:rPr>
              <a:t>Контекстная диаграмма</a:t>
            </a:r>
          </a:p>
        </p:txBody>
      </p:sp>
    </p:spTree>
    <p:extLst>
      <p:ext uri="{BB962C8B-B14F-4D97-AF65-F5344CB8AC3E}">
        <p14:creationId xmlns:p14="http://schemas.microsoft.com/office/powerpoint/2010/main" val="1831954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44D69-218C-48A4-8F38-7759C00A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Проектирование программного продукта</a:t>
            </a:r>
          </a:p>
        </p:txBody>
      </p:sp>
      <p:sp>
        <p:nvSpPr>
          <p:cNvPr id="5" name="Google Shape;1291;p33">
            <a:extLst>
              <a:ext uri="{FF2B5EF4-FFF2-40B4-BE49-F238E27FC236}">
                <a16:creationId xmlns:a16="http://schemas.microsoft.com/office/drawing/2014/main" id="{4D533EC9-A8DE-491B-9583-B0975EAC63A3}"/>
              </a:ext>
            </a:extLst>
          </p:cNvPr>
          <p:cNvSpPr/>
          <p:nvPr/>
        </p:nvSpPr>
        <p:spPr>
          <a:xfrm>
            <a:off x="5941121" y="1284662"/>
            <a:ext cx="2925958" cy="62132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  <p:sp>
        <p:nvSpPr>
          <p:cNvPr id="7" name="Google Shape;1298;p33">
            <a:extLst>
              <a:ext uri="{FF2B5EF4-FFF2-40B4-BE49-F238E27FC236}">
                <a16:creationId xmlns:a16="http://schemas.microsoft.com/office/drawing/2014/main" id="{DCB85698-FDD8-4458-AB4A-F3E8358F614C}"/>
              </a:ext>
            </a:extLst>
          </p:cNvPr>
          <p:cNvSpPr txBox="1">
            <a:spLocks/>
          </p:cNvSpPr>
          <p:nvPr/>
        </p:nvSpPr>
        <p:spPr>
          <a:xfrm>
            <a:off x="6118981" y="1365898"/>
            <a:ext cx="2464725" cy="5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ru-RU" sz="1400" dirty="0">
                <a:latin typeface="Raleway ExtraBold" pitchFamily="2" charset="-52"/>
              </a:rPr>
              <a:t>Контекстная диаграмма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0CF525-2793-4C4A-B005-20028FE5A3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4486" y="1163002"/>
            <a:ext cx="5767705" cy="39350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9103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44D69-218C-48A4-8F38-7759C00A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Проектирование базы данных</a:t>
            </a:r>
          </a:p>
        </p:txBody>
      </p:sp>
      <p:sp>
        <p:nvSpPr>
          <p:cNvPr id="5" name="Google Shape;1291;p33">
            <a:extLst>
              <a:ext uri="{FF2B5EF4-FFF2-40B4-BE49-F238E27FC236}">
                <a16:creationId xmlns:a16="http://schemas.microsoft.com/office/drawing/2014/main" id="{4D533EC9-A8DE-491B-9583-B0975EAC63A3}"/>
              </a:ext>
            </a:extLst>
          </p:cNvPr>
          <p:cNvSpPr/>
          <p:nvPr/>
        </p:nvSpPr>
        <p:spPr>
          <a:xfrm>
            <a:off x="3168168" y="1221162"/>
            <a:ext cx="2925958" cy="62132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  <p:sp>
        <p:nvSpPr>
          <p:cNvPr id="6" name="Google Shape;1298;p33">
            <a:extLst>
              <a:ext uri="{FF2B5EF4-FFF2-40B4-BE49-F238E27FC236}">
                <a16:creationId xmlns:a16="http://schemas.microsoft.com/office/drawing/2014/main" id="{16E66B09-1704-41AA-9B87-A209672C1467}"/>
              </a:ext>
            </a:extLst>
          </p:cNvPr>
          <p:cNvSpPr txBox="1">
            <a:spLocks/>
          </p:cNvSpPr>
          <p:nvPr/>
        </p:nvSpPr>
        <p:spPr>
          <a:xfrm>
            <a:off x="3440522" y="1327798"/>
            <a:ext cx="2488504" cy="5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Black"/>
              <a:buNone/>
              <a:defRPr sz="2000" b="0" i="0" u="none" strike="noStrike" cap="none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ru-RU" sz="1400" dirty="0">
                <a:latin typeface="Raleway ExtraBold" pitchFamily="2" charset="-52"/>
              </a:rPr>
              <a:t>Инфологическая модель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419874-E7CE-4737-A3F5-63F505A78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490" y="1949127"/>
            <a:ext cx="5065019" cy="31156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51205965"/>
      </p:ext>
    </p:extLst>
  </p:cSld>
  <p:clrMapOvr>
    <a:masterClrMapping/>
  </p:clrMapOvr>
</p:sld>
</file>

<file path=ppt/theme/theme1.xml><?xml version="1.0" encoding="utf-8"?>
<a:theme xmlns:a="http://schemas.openxmlformats.org/drawingml/2006/main" name="Positive vs. Negative Leadership by Slidesgo">
  <a:themeElements>
    <a:clrScheme name="Simple Light">
      <a:dk1>
        <a:srgbClr val="321914"/>
      </a:dk1>
      <a:lt1>
        <a:srgbClr val="FFFFFF"/>
      </a:lt1>
      <a:dk2>
        <a:srgbClr val="6E96EB"/>
      </a:dk2>
      <a:lt2>
        <a:srgbClr val="B3CAFB"/>
      </a:lt2>
      <a:accent1>
        <a:srgbClr val="823CC8"/>
      </a:accent1>
      <a:accent2>
        <a:srgbClr val="965AD2"/>
      </a:accent2>
      <a:accent3>
        <a:srgbClr val="AA78DC"/>
      </a:accent3>
      <a:accent4>
        <a:srgbClr val="EBA032"/>
      </a:accent4>
      <a:accent5>
        <a:srgbClr val="F0AF4B"/>
      </a:accent5>
      <a:accent6>
        <a:srgbClr val="F3F3F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243</Words>
  <Application>Microsoft Office PowerPoint</Application>
  <PresentationFormat>Экран (16:9)</PresentationFormat>
  <Paragraphs>64</Paragraphs>
  <Slides>14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Abel</vt:lpstr>
      <vt:lpstr>Arial</vt:lpstr>
      <vt:lpstr>Raleway ExtraBold</vt:lpstr>
      <vt:lpstr>Raleway Black</vt:lpstr>
      <vt:lpstr>Positive vs. Negative Leadership by Slidesgo</vt:lpstr>
      <vt:lpstr>Курсовой проект Информационная система     «Йога клуб»</vt:lpstr>
      <vt:lpstr>Цели и задачи проекта</vt:lpstr>
      <vt:lpstr>Предметная область</vt:lpstr>
      <vt:lpstr>Инструментальные средства разработки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базы данных</vt:lpstr>
      <vt:lpstr>Проектирование базы данных</vt:lpstr>
      <vt:lpstr>Проектирование интерфейса</vt:lpstr>
      <vt:lpstr>Архитектура проекта</vt:lpstr>
      <vt:lpstr>Разработка программного продукта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Positive vs. Negative Leadership</dc:title>
  <dc:creator>Дмитрий Гусаков</dc:creator>
  <cp:lastModifiedBy>Дмитрий Гусаков</cp:lastModifiedBy>
  <cp:revision>17</cp:revision>
  <dcterms:modified xsi:type="dcterms:W3CDTF">2022-12-06T18:06:53Z</dcterms:modified>
</cp:coreProperties>
</file>