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e583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e583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e58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e58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16400" y="4257150"/>
            <a:ext cx="26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