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199fdc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199fdc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99fdc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99fdc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64975" y="4279575"/>
            <a:ext cx="3375300" cy="44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OPEX123456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