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063c3fab0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063c3fab0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063c3fab0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063c3fab0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6138025" y="4078625"/>
            <a:ext cx="2501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82875" spcFirstLastPara="1" rIns="18287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&lt;&lt;Customer_ID&gt;&gt;         </a:t>
            </a:r>
            <a:endParaRPr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