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f9c43a5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f9c43a5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f9c43a53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f9c43a53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f9c43a53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f9c43a53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f9c43a53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f9c43a53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f9c43a53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f9c43a53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f9c43a53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f9c43a53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f9c43a53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f9c43a53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f9c43a53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f9c43a53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539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721900" y="3474125"/>
            <a:ext cx="2684700" cy="184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991600" cy="492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08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