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fbed8f0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fbed8f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bed8f0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bed8f0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635725" y="4108750"/>
            <a:ext cx="25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&lt;&lt;Customer_ID&gt;&gt;        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