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62b0b9e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62b0b9e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62b0b9ed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62b0b9ed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138025" y="4068575"/>
            <a:ext cx="250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&lt;&lt;Customer_ID&gt;&gt;         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