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3d2d005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3d2d00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d2d005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d2d005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8"/>
            <a:ext cx="9144001" cy="514251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/>
          <p:nvPr/>
        </p:nvSpPr>
        <p:spPr>
          <a:xfrm>
            <a:off x="6318850" y="4309675"/>
            <a:ext cx="219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&lt;&lt;Customer_ID&gt;&gt;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