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6286b73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6286b73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6286b739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6286b739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200025" y="4088675"/>
            <a:ext cx="250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82875" spcFirstLastPara="1" rIns="1828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&lt;&lt;Customer_ID&gt;&gt;         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