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538ccbd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538ccbd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538ccbd2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538ccbd2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250275" y="4108750"/>
            <a:ext cx="250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&lt;&lt;Customer_ID&gt;&gt;         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