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2a167b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2a167b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2a167b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2a167b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675900" y="4118800"/>
            <a:ext cx="25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&lt;&lt;Customer_ID&gt;&gt;        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7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