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150906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150906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150906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150906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243925" y="2280400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       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