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fbfbaf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fbfbaf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bfbafc1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bfbafc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545300" y="4229300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&lt;&lt;Customer_ID&gt;&gt;        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