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537a05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537a05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37a050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37a050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123875" y="4136300"/>
            <a:ext cx="27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