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28985d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28985d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28985d9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28985d9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0570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248525" y="3998250"/>
            <a:ext cx="250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&lt;&lt;Customer_ID&gt;&gt;        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13"/>
            <a:ext cx="9144001" cy="512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